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0.jpg" ContentType="image/png"/>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702" r:id="rId2"/>
    <p:sldMasterId id="2147483722" r:id="rId3"/>
    <p:sldMasterId id="2147483824" r:id="rId4"/>
    <p:sldMasterId id="2147483836" r:id="rId5"/>
  </p:sldMasterIdLst>
  <p:notesMasterIdLst>
    <p:notesMasterId r:id="rId54"/>
  </p:notesMasterIdLst>
  <p:handoutMasterIdLst>
    <p:handoutMasterId r:id="rId55"/>
  </p:handoutMasterIdLst>
  <p:sldIdLst>
    <p:sldId id="330" r:id="rId6"/>
    <p:sldId id="353" r:id="rId7"/>
    <p:sldId id="350" r:id="rId8"/>
    <p:sldId id="333" r:id="rId9"/>
    <p:sldId id="351" r:id="rId10"/>
    <p:sldId id="314" r:id="rId11"/>
    <p:sldId id="554" r:id="rId12"/>
    <p:sldId id="555" r:id="rId13"/>
    <p:sldId id="556" r:id="rId14"/>
    <p:sldId id="557" r:id="rId15"/>
    <p:sldId id="490" r:id="rId16"/>
    <p:sldId id="510" r:id="rId17"/>
    <p:sldId id="509" r:id="rId18"/>
    <p:sldId id="511" r:id="rId19"/>
    <p:sldId id="500" r:id="rId20"/>
    <p:sldId id="514" r:id="rId21"/>
    <p:sldId id="271" r:id="rId22"/>
    <p:sldId id="274" r:id="rId23"/>
    <p:sldId id="515" r:id="rId24"/>
    <p:sldId id="512" r:id="rId25"/>
    <p:sldId id="518" r:id="rId26"/>
    <p:sldId id="513" r:id="rId27"/>
    <p:sldId id="278" r:id="rId28"/>
    <p:sldId id="277" r:id="rId29"/>
    <p:sldId id="280" r:id="rId30"/>
    <p:sldId id="516" r:id="rId31"/>
    <p:sldId id="519" r:id="rId32"/>
    <p:sldId id="520" r:id="rId33"/>
    <p:sldId id="521" r:id="rId34"/>
    <p:sldId id="546" r:id="rId35"/>
    <p:sldId id="547" r:id="rId36"/>
    <p:sldId id="549" r:id="rId37"/>
    <p:sldId id="548" r:id="rId38"/>
    <p:sldId id="550" r:id="rId39"/>
    <p:sldId id="551" r:id="rId40"/>
    <p:sldId id="552" r:id="rId41"/>
    <p:sldId id="517" r:id="rId42"/>
    <p:sldId id="523" r:id="rId43"/>
    <p:sldId id="522" r:id="rId44"/>
    <p:sldId id="524" r:id="rId45"/>
    <p:sldId id="525" r:id="rId46"/>
    <p:sldId id="257" r:id="rId47"/>
    <p:sldId id="354" r:id="rId48"/>
    <p:sldId id="329" r:id="rId49"/>
    <p:sldId id="315" r:id="rId50"/>
    <p:sldId id="334" r:id="rId51"/>
    <p:sldId id="372" r:id="rId52"/>
    <p:sldId id="349"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029" userDrawn="1">
          <p15:clr>
            <a:srgbClr val="A4A3A4"/>
          </p15:clr>
        </p15:guide>
        <p15:guide id="4" orient="horz" pos="4210" userDrawn="1">
          <p15:clr>
            <a:srgbClr val="A4A3A4"/>
          </p15:clr>
        </p15:guide>
        <p15:guide id="6" orient="horz" userDrawn="1">
          <p15:clr>
            <a:srgbClr val="A4A3A4"/>
          </p15:clr>
        </p15:guide>
        <p15:guide id="7" pos="696" userDrawn="1">
          <p15:clr>
            <a:srgbClr val="A4A3A4"/>
          </p15:clr>
        </p15:guide>
        <p15:guide id="8" pos="7283" userDrawn="1">
          <p15:clr>
            <a:srgbClr val="A4A3A4"/>
          </p15:clr>
        </p15:guide>
        <p15:guide id="9" pos="432" userDrawn="1">
          <p15:clr>
            <a:srgbClr val="A4A3A4"/>
          </p15:clr>
        </p15:guide>
        <p15:guide id="10" pos="4056" userDrawn="1">
          <p15:clr>
            <a:srgbClr val="A4A3A4"/>
          </p15:clr>
        </p15:guide>
        <p15:guide id="11" pos="165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5232E-9DDE-B2B4-0E10-CBE5149E5449}" name="Guest User" initials="GU" userId="S::urn:spo:tenantanon#aa4f4e8f-2d19-4295-a1a1-48ccd406d864::" providerId="AD"/>
  <p188:author id="{CD75F432-8E7E-3FED-92A2-D29DB8BA929F}" name="Shannan Piccolo" initials="SP" userId="S::spiccolo@networkforphl.org::30c5388d-2a2c-4467-8ac7-354d44f3d23a" providerId="AD"/>
  <p188:author id="{BEC3123A-889E-9F7B-0725-139C02B445B3}" name="William G. Hardison III" initials="WI" userId="S::whardison@networkforphl.org::a6bfb5ed-69cf-44cf-b6ea-c68c4747945b" providerId="AD"/>
  <p188:author id="{C76C98DD-AA81-C988-FD27-C676BBD89108}" name="Meghan Mead" initials="MM" userId="S::mmead@networkforphl.org::0b85a9d0-747d-48a0-ba17-703fc0e1806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74"/>
    <a:srgbClr val="B1BA00"/>
    <a:srgbClr val="FFFFFF"/>
    <a:srgbClr val="FFFEFF"/>
    <a:srgbClr val="FEFEFF"/>
    <a:srgbClr val="FEFFFE"/>
    <a:srgbClr val="FEFFFF"/>
    <a:srgbClr val="FCFEFD"/>
    <a:srgbClr val="FDFEFD"/>
    <a:srgbClr val="FFF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C7CC0-8CE8-4C01-BC43-B49F9819965E}" v="51" dt="2026-01-29T17:41:10.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4029"/>
        <p:guide orient="horz" pos="4210"/>
        <p:guide orient="horz"/>
        <p:guide pos="696"/>
        <p:guide pos="7283"/>
        <p:guide pos="432"/>
        <p:guide pos="4056"/>
        <p:guide pos="165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een Klarich" userId="4a04579d-7222-4df5-a8c4-63960eba0493" providerId="ADAL" clId="{84F304CC-DAAE-4192-97AA-179EEF577257}"/>
    <pc:docChg chg="undo custSel addSld delSld modSld delMainMaster">
      <pc:chgData name="Kayleen Klarich" userId="4a04579d-7222-4df5-a8c4-63960eba0493" providerId="ADAL" clId="{84F304CC-DAAE-4192-97AA-179EEF577257}" dt="2026-01-29T17:41:10.325" v="503"/>
      <pc:docMkLst>
        <pc:docMk/>
      </pc:docMkLst>
      <pc:sldChg chg="del">
        <pc:chgData name="Kayleen Klarich" userId="4a04579d-7222-4df5-a8c4-63960eba0493" providerId="ADAL" clId="{84F304CC-DAAE-4192-97AA-179EEF577257}" dt="2026-01-28T22:13:53.720" v="364" actId="47"/>
        <pc:sldMkLst>
          <pc:docMk/>
          <pc:sldMk cId="0" sldId="256"/>
        </pc:sldMkLst>
      </pc:sldChg>
      <pc:sldChg chg="del">
        <pc:chgData name="Kayleen Klarich" userId="4a04579d-7222-4df5-a8c4-63960eba0493" providerId="ADAL" clId="{84F304CC-DAAE-4192-97AA-179EEF577257}" dt="2026-01-28T22:13:53.720" v="364" actId="47"/>
        <pc:sldMkLst>
          <pc:docMk/>
          <pc:sldMk cId="0" sldId="257"/>
        </pc:sldMkLst>
      </pc:sldChg>
      <pc:sldChg chg="add">
        <pc:chgData name="Kayleen Klarich" userId="4a04579d-7222-4df5-a8c4-63960eba0493" providerId="ADAL" clId="{84F304CC-DAAE-4192-97AA-179EEF577257}" dt="2026-01-29T16:23:00.558" v="494"/>
        <pc:sldMkLst>
          <pc:docMk/>
          <pc:sldMk cId="249091671" sldId="257"/>
        </pc:sldMkLst>
      </pc:sldChg>
      <pc:sldChg chg="del">
        <pc:chgData name="Kayleen Klarich" userId="4a04579d-7222-4df5-a8c4-63960eba0493" providerId="ADAL" clId="{84F304CC-DAAE-4192-97AA-179EEF577257}" dt="2026-01-28T22:13:53.720" v="364" actId="47"/>
        <pc:sldMkLst>
          <pc:docMk/>
          <pc:sldMk cId="0" sldId="259"/>
        </pc:sldMkLst>
      </pc:sldChg>
      <pc:sldChg chg="del">
        <pc:chgData name="Kayleen Klarich" userId="4a04579d-7222-4df5-a8c4-63960eba0493" providerId="ADAL" clId="{84F304CC-DAAE-4192-97AA-179EEF577257}" dt="2026-01-28T22:13:53.720" v="364" actId="47"/>
        <pc:sldMkLst>
          <pc:docMk/>
          <pc:sldMk cId="0" sldId="260"/>
        </pc:sldMkLst>
      </pc:sldChg>
      <pc:sldChg chg="del">
        <pc:chgData name="Kayleen Klarich" userId="4a04579d-7222-4df5-a8c4-63960eba0493" providerId="ADAL" clId="{84F304CC-DAAE-4192-97AA-179EEF577257}" dt="2026-01-28T22:00:00.058" v="163" actId="47"/>
        <pc:sldMkLst>
          <pc:docMk/>
          <pc:sldMk cId="3684421740" sldId="262"/>
        </pc:sldMkLst>
      </pc:sldChg>
      <pc:sldChg chg="del">
        <pc:chgData name="Kayleen Klarich" userId="4a04579d-7222-4df5-a8c4-63960eba0493" providerId="ADAL" clId="{84F304CC-DAAE-4192-97AA-179EEF577257}" dt="2026-01-28T22:13:53.720" v="364" actId="47"/>
        <pc:sldMkLst>
          <pc:docMk/>
          <pc:sldMk cId="1099626034" sldId="268"/>
        </pc:sldMkLst>
      </pc:sldChg>
      <pc:sldChg chg="add">
        <pc:chgData name="Kayleen Klarich" userId="4a04579d-7222-4df5-a8c4-63960eba0493" providerId="ADAL" clId="{84F304CC-DAAE-4192-97AA-179EEF577257}" dt="2026-01-28T22:01:40.332" v="166"/>
        <pc:sldMkLst>
          <pc:docMk/>
          <pc:sldMk cId="916535189" sldId="271"/>
        </pc:sldMkLst>
      </pc:sldChg>
      <pc:sldChg chg="add">
        <pc:chgData name="Kayleen Klarich" userId="4a04579d-7222-4df5-a8c4-63960eba0493" providerId="ADAL" clId="{84F304CC-DAAE-4192-97AA-179EEF577257}" dt="2026-01-28T22:01:40.332" v="166"/>
        <pc:sldMkLst>
          <pc:docMk/>
          <pc:sldMk cId="234127277" sldId="274"/>
        </pc:sldMkLst>
      </pc:sldChg>
      <pc:sldChg chg="del">
        <pc:chgData name="Kayleen Klarich" userId="4a04579d-7222-4df5-a8c4-63960eba0493" providerId="ADAL" clId="{84F304CC-DAAE-4192-97AA-179EEF577257}" dt="2026-01-28T22:13:53.720" v="364" actId="47"/>
        <pc:sldMkLst>
          <pc:docMk/>
          <pc:sldMk cId="3193081769" sldId="275"/>
        </pc:sldMkLst>
      </pc:sldChg>
      <pc:sldChg chg="add">
        <pc:chgData name="Kayleen Klarich" userId="4a04579d-7222-4df5-a8c4-63960eba0493" providerId="ADAL" clId="{84F304CC-DAAE-4192-97AA-179EEF577257}" dt="2026-01-28T22:01:40.332" v="166"/>
        <pc:sldMkLst>
          <pc:docMk/>
          <pc:sldMk cId="2985869532" sldId="277"/>
        </pc:sldMkLst>
      </pc:sldChg>
      <pc:sldChg chg="add">
        <pc:chgData name="Kayleen Klarich" userId="4a04579d-7222-4df5-a8c4-63960eba0493" providerId="ADAL" clId="{84F304CC-DAAE-4192-97AA-179EEF577257}" dt="2026-01-28T22:01:40.332" v="166"/>
        <pc:sldMkLst>
          <pc:docMk/>
          <pc:sldMk cId="1431826171" sldId="278"/>
        </pc:sldMkLst>
      </pc:sldChg>
      <pc:sldChg chg="add">
        <pc:chgData name="Kayleen Klarich" userId="4a04579d-7222-4df5-a8c4-63960eba0493" providerId="ADAL" clId="{84F304CC-DAAE-4192-97AA-179EEF577257}" dt="2026-01-28T22:01:40.332" v="166"/>
        <pc:sldMkLst>
          <pc:docMk/>
          <pc:sldMk cId="2194352411" sldId="280"/>
        </pc:sldMkLst>
      </pc:sldChg>
      <pc:sldChg chg="del">
        <pc:chgData name="Kayleen Klarich" userId="4a04579d-7222-4df5-a8c4-63960eba0493" providerId="ADAL" clId="{84F304CC-DAAE-4192-97AA-179EEF577257}" dt="2026-01-28T22:13:53.720" v="364" actId="47"/>
        <pc:sldMkLst>
          <pc:docMk/>
          <pc:sldMk cId="1112917027" sldId="283"/>
        </pc:sldMkLst>
      </pc:sldChg>
      <pc:sldChg chg="del">
        <pc:chgData name="Kayleen Klarich" userId="4a04579d-7222-4df5-a8c4-63960eba0493" providerId="ADAL" clId="{84F304CC-DAAE-4192-97AA-179EEF577257}" dt="2026-01-28T22:13:53.720" v="364" actId="47"/>
        <pc:sldMkLst>
          <pc:docMk/>
          <pc:sldMk cId="2287260827" sldId="286"/>
        </pc:sldMkLst>
      </pc:sldChg>
      <pc:sldChg chg="del">
        <pc:chgData name="Kayleen Klarich" userId="4a04579d-7222-4df5-a8c4-63960eba0493" providerId="ADAL" clId="{84F304CC-DAAE-4192-97AA-179EEF577257}" dt="2026-01-28T22:13:53.720" v="364" actId="47"/>
        <pc:sldMkLst>
          <pc:docMk/>
          <pc:sldMk cId="3154481059" sldId="287"/>
        </pc:sldMkLst>
      </pc:sldChg>
      <pc:sldChg chg="del">
        <pc:chgData name="Kayleen Klarich" userId="4a04579d-7222-4df5-a8c4-63960eba0493" providerId="ADAL" clId="{84F304CC-DAAE-4192-97AA-179EEF577257}" dt="2026-01-28T22:13:53.720" v="364" actId="47"/>
        <pc:sldMkLst>
          <pc:docMk/>
          <pc:sldMk cId="1696525008" sldId="288"/>
        </pc:sldMkLst>
      </pc:sldChg>
      <pc:sldChg chg="del">
        <pc:chgData name="Kayleen Klarich" userId="4a04579d-7222-4df5-a8c4-63960eba0493" providerId="ADAL" clId="{84F304CC-DAAE-4192-97AA-179EEF577257}" dt="2026-01-28T22:13:53.720" v="364" actId="47"/>
        <pc:sldMkLst>
          <pc:docMk/>
          <pc:sldMk cId="1300951000" sldId="289"/>
        </pc:sldMkLst>
      </pc:sldChg>
      <pc:sldChg chg="del">
        <pc:chgData name="Kayleen Klarich" userId="4a04579d-7222-4df5-a8c4-63960eba0493" providerId="ADAL" clId="{84F304CC-DAAE-4192-97AA-179EEF577257}" dt="2026-01-28T22:13:53.720" v="364" actId="47"/>
        <pc:sldMkLst>
          <pc:docMk/>
          <pc:sldMk cId="2025105593" sldId="290"/>
        </pc:sldMkLst>
      </pc:sldChg>
      <pc:sldChg chg="del">
        <pc:chgData name="Kayleen Klarich" userId="4a04579d-7222-4df5-a8c4-63960eba0493" providerId="ADAL" clId="{84F304CC-DAAE-4192-97AA-179EEF577257}" dt="2026-01-28T22:13:53.720" v="364" actId="47"/>
        <pc:sldMkLst>
          <pc:docMk/>
          <pc:sldMk cId="1906340983" sldId="291"/>
        </pc:sldMkLst>
      </pc:sldChg>
      <pc:sldChg chg="del">
        <pc:chgData name="Kayleen Klarich" userId="4a04579d-7222-4df5-a8c4-63960eba0493" providerId="ADAL" clId="{84F304CC-DAAE-4192-97AA-179EEF577257}" dt="2026-01-28T22:13:53.720" v="364" actId="47"/>
        <pc:sldMkLst>
          <pc:docMk/>
          <pc:sldMk cId="538802541" sldId="292"/>
        </pc:sldMkLst>
      </pc:sldChg>
      <pc:sldChg chg="del">
        <pc:chgData name="Kayleen Klarich" userId="4a04579d-7222-4df5-a8c4-63960eba0493" providerId="ADAL" clId="{84F304CC-DAAE-4192-97AA-179EEF577257}" dt="2026-01-28T22:13:53.720" v="364" actId="47"/>
        <pc:sldMkLst>
          <pc:docMk/>
          <pc:sldMk cId="3840476377" sldId="293"/>
        </pc:sldMkLst>
      </pc:sldChg>
      <pc:sldChg chg="del">
        <pc:chgData name="Kayleen Klarich" userId="4a04579d-7222-4df5-a8c4-63960eba0493" providerId="ADAL" clId="{84F304CC-DAAE-4192-97AA-179EEF577257}" dt="2026-01-28T22:13:53.720" v="364" actId="47"/>
        <pc:sldMkLst>
          <pc:docMk/>
          <pc:sldMk cId="2198646231" sldId="294"/>
        </pc:sldMkLst>
      </pc:sldChg>
      <pc:sldChg chg="del">
        <pc:chgData name="Kayleen Klarich" userId="4a04579d-7222-4df5-a8c4-63960eba0493" providerId="ADAL" clId="{84F304CC-DAAE-4192-97AA-179EEF577257}" dt="2026-01-28T22:13:53.720" v="364" actId="47"/>
        <pc:sldMkLst>
          <pc:docMk/>
          <pc:sldMk cId="2328413862" sldId="295"/>
        </pc:sldMkLst>
      </pc:sldChg>
      <pc:sldChg chg="del">
        <pc:chgData name="Kayleen Klarich" userId="4a04579d-7222-4df5-a8c4-63960eba0493" providerId="ADAL" clId="{84F304CC-DAAE-4192-97AA-179EEF577257}" dt="2026-01-28T22:13:53.720" v="364" actId="47"/>
        <pc:sldMkLst>
          <pc:docMk/>
          <pc:sldMk cId="459004987" sldId="296"/>
        </pc:sldMkLst>
      </pc:sldChg>
      <pc:sldChg chg="del">
        <pc:chgData name="Kayleen Klarich" userId="4a04579d-7222-4df5-a8c4-63960eba0493" providerId="ADAL" clId="{84F304CC-DAAE-4192-97AA-179EEF577257}" dt="2026-01-28T22:13:53.720" v="364" actId="47"/>
        <pc:sldMkLst>
          <pc:docMk/>
          <pc:sldMk cId="3590786920" sldId="301"/>
        </pc:sldMkLst>
      </pc:sldChg>
      <pc:sldChg chg="del">
        <pc:chgData name="Kayleen Klarich" userId="4a04579d-7222-4df5-a8c4-63960eba0493" providerId="ADAL" clId="{84F304CC-DAAE-4192-97AA-179EEF577257}" dt="2026-01-28T22:13:53.720" v="364" actId="47"/>
        <pc:sldMkLst>
          <pc:docMk/>
          <pc:sldMk cId="3510656971" sldId="302"/>
        </pc:sldMkLst>
      </pc:sldChg>
      <pc:sldChg chg="del">
        <pc:chgData name="Kayleen Klarich" userId="4a04579d-7222-4df5-a8c4-63960eba0493" providerId="ADAL" clId="{84F304CC-DAAE-4192-97AA-179EEF577257}" dt="2026-01-28T22:13:53.720" v="364" actId="47"/>
        <pc:sldMkLst>
          <pc:docMk/>
          <pc:sldMk cId="2525439207" sldId="304"/>
        </pc:sldMkLst>
      </pc:sldChg>
      <pc:sldChg chg="del">
        <pc:chgData name="Kayleen Klarich" userId="4a04579d-7222-4df5-a8c4-63960eba0493" providerId="ADAL" clId="{84F304CC-DAAE-4192-97AA-179EEF577257}" dt="2026-01-28T22:13:53.720" v="364" actId="47"/>
        <pc:sldMkLst>
          <pc:docMk/>
          <pc:sldMk cId="1745202287" sldId="306"/>
        </pc:sldMkLst>
      </pc:sldChg>
      <pc:sldChg chg="del">
        <pc:chgData name="Kayleen Klarich" userId="4a04579d-7222-4df5-a8c4-63960eba0493" providerId="ADAL" clId="{84F304CC-DAAE-4192-97AA-179EEF577257}" dt="2026-01-28T22:13:53.720" v="364" actId="47"/>
        <pc:sldMkLst>
          <pc:docMk/>
          <pc:sldMk cId="3190015413" sldId="307"/>
        </pc:sldMkLst>
      </pc:sldChg>
      <pc:sldChg chg="del">
        <pc:chgData name="Kayleen Klarich" userId="4a04579d-7222-4df5-a8c4-63960eba0493" providerId="ADAL" clId="{84F304CC-DAAE-4192-97AA-179EEF577257}" dt="2026-01-28T22:13:53.720" v="364" actId="47"/>
        <pc:sldMkLst>
          <pc:docMk/>
          <pc:sldMk cId="3478258507" sldId="308"/>
        </pc:sldMkLst>
      </pc:sldChg>
      <pc:sldChg chg="add">
        <pc:chgData name="Kayleen Klarich" userId="4a04579d-7222-4df5-a8c4-63960eba0493" providerId="ADAL" clId="{84F304CC-DAAE-4192-97AA-179EEF577257}" dt="2026-01-29T01:11:59.645" v="386"/>
        <pc:sldMkLst>
          <pc:docMk/>
          <pc:sldMk cId="1719265720" sldId="314"/>
        </pc:sldMkLst>
      </pc:sldChg>
      <pc:sldChg chg="addSp delSp modSp add del mod">
        <pc:chgData name="Kayleen Klarich" userId="4a04579d-7222-4df5-a8c4-63960eba0493" providerId="ADAL" clId="{84F304CC-DAAE-4192-97AA-179EEF577257}" dt="2026-01-29T01:11:48.481" v="385" actId="2696"/>
        <pc:sldMkLst>
          <pc:docMk/>
          <pc:sldMk cId="3567758688" sldId="314"/>
        </pc:sldMkLst>
        <pc:spChg chg="mod">
          <ac:chgData name="Kayleen Klarich" userId="4a04579d-7222-4df5-a8c4-63960eba0493" providerId="ADAL" clId="{84F304CC-DAAE-4192-97AA-179EEF577257}" dt="2026-01-29T01:10:26.023" v="375"/>
          <ac:spMkLst>
            <pc:docMk/>
            <pc:sldMk cId="3567758688" sldId="314"/>
            <ac:spMk id="2" creationId="{35A761C0-50E7-4F80-4DC3-06BBE4CBA3D8}"/>
          </ac:spMkLst>
        </pc:spChg>
        <pc:spChg chg="mod">
          <ac:chgData name="Kayleen Klarich" userId="4a04579d-7222-4df5-a8c4-63960eba0493" providerId="ADAL" clId="{84F304CC-DAAE-4192-97AA-179EEF577257}" dt="2026-01-28T22:03:51.592" v="278" actId="1076"/>
          <ac:spMkLst>
            <pc:docMk/>
            <pc:sldMk cId="3567758688" sldId="314"/>
            <ac:spMk id="3" creationId="{27DD3585-4293-6708-9109-07CEDDB8534B}"/>
          </ac:spMkLst>
        </pc:spChg>
        <pc:spChg chg="add del mod">
          <ac:chgData name="Kayleen Klarich" userId="4a04579d-7222-4df5-a8c4-63960eba0493" providerId="ADAL" clId="{84F304CC-DAAE-4192-97AA-179EEF577257}" dt="2026-01-28T22:13:00.233" v="351" actId="478"/>
          <ac:spMkLst>
            <pc:docMk/>
            <pc:sldMk cId="3567758688" sldId="314"/>
            <ac:spMk id="4" creationId="{13DEEB70-576C-EC81-514F-792A4ED02CC4}"/>
          </ac:spMkLst>
        </pc:spChg>
      </pc:sldChg>
      <pc:sldChg chg="add">
        <pc:chgData name="Kayleen Klarich" userId="4a04579d-7222-4df5-a8c4-63960eba0493" providerId="ADAL" clId="{84F304CC-DAAE-4192-97AA-179EEF577257}" dt="2026-01-29T17:41:10.325" v="503"/>
        <pc:sldMkLst>
          <pc:docMk/>
          <pc:sldMk cId="391068400" sldId="315"/>
        </pc:sldMkLst>
      </pc:sldChg>
      <pc:sldChg chg="addSp delSp modSp del mod">
        <pc:chgData name="Kayleen Klarich" userId="4a04579d-7222-4df5-a8c4-63960eba0493" providerId="ADAL" clId="{84F304CC-DAAE-4192-97AA-179EEF577257}" dt="2026-01-29T17:41:02.095" v="502" actId="2696"/>
        <pc:sldMkLst>
          <pc:docMk/>
          <pc:sldMk cId="2240196147" sldId="315"/>
        </pc:sldMkLst>
        <pc:spChg chg="del">
          <ac:chgData name="Kayleen Klarich" userId="4a04579d-7222-4df5-a8c4-63960eba0493" providerId="ADAL" clId="{84F304CC-DAAE-4192-97AA-179EEF577257}" dt="2026-01-28T21:59:18.282" v="158" actId="478"/>
          <ac:spMkLst>
            <pc:docMk/>
            <pc:sldMk cId="2240196147" sldId="315"/>
            <ac:spMk id="3" creationId="{1793E828-3A80-4959-568E-D23904DB2D99}"/>
          </ac:spMkLst>
        </pc:spChg>
        <pc:spChg chg="mod">
          <ac:chgData name="Kayleen Klarich" userId="4a04579d-7222-4df5-a8c4-63960eba0493" providerId="ADAL" clId="{84F304CC-DAAE-4192-97AA-179EEF577257}" dt="2026-01-29T15:50:39.855" v="435" actId="20577"/>
          <ac:spMkLst>
            <pc:docMk/>
            <pc:sldMk cId="2240196147" sldId="315"/>
            <ac:spMk id="4" creationId="{B4E83374-3A07-62B1-B56B-4DFE8F81347A}"/>
          </ac:spMkLst>
        </pc:spChg>
        <pc:spChg chg="add mod">
          <ac:chgData name="Kayleen Klarich" userId="4a04579d-7222-4df5-a8c4-63960eba0493" providerId="ADAL" clId="{84F304CC-DAAE-4192-97AA-179EEF577257}" dt="2026-01-28T21:59:25.787" v="159" actId="14100"/>
          <ac:spMkLst>
            <pc:docMk/>
            <pc:sldMk cId="2240196147" sldId="315"/>
            <ac:spMk id="6" creationId="{41A54949-052C-B8CC-B355-DF333C4BC948}"/>
          </ac:spMkLst>
        </pc:spChg>
      </pc:sldChg>
      <pc:sldChg chg="addSp delSp modSp del mod">
        <pc:chgData name="Kayleen Klarich" userId="4a04579d-7222-4df5-a8c4-63960eba0493" providerId="ADAL" clId="{84F304CC-DAAE-4192-97AA-179EEF577257}" dt="2026-01-28T22:16:36.312" v="374" actId="47"/>
        <pc:sldMkLst>
          <pc:docMk/>
          <pc:sldMk cId="1718453113" sldId="328"/>
        </pc:sldMkLst>
        <pc:spChg chg="add del mod">
          <ac:chgData name="Kayleen Klarich" userId="4a04579d-7222-4df5-a8c4-63960eba0493" providerId="ADAL" clId="{84F304CC-DAAE-4192-97AA-179EEF577257}" dt="2026-01-28T22:14:26.816" v="367" actId="478"/>
          <ac:spMkLst>
            <pc:docMk/>
            <pc:sldMk cId="1718453113" sldId="328"/>
            <ac:spMk id="2" creationId="{A069F1D9-A66F-9631-D76E-AF675A60A1BF}"/>
          </ac:spMkLst>
        </pc:spChg>
      </pc:sldChg>
      <pc:sldChg chg="addSp">
        <pc:chgData name="Kayleen Klarich" userId="4a04579d-7222-4df5-a8c4-63960eba0493" providerId="ADAL" clId="{84F304CC-DAAE-4192-97AA-179EEF577257}" dt="2026-01-28T22:16:23.142" v="372"/>
        <pc:sldMkLst>
          <pc:docMk/>
          <pc:sldMk cId="1970484459" sldId="329"/>
        </pc:sldMkLst>
        <pc:picChg chg="add">
          <ac:chgData name="Kayleen Klarich" userId="4a04579d-7222-4df5-a8c4-63960eba0493" providerId="ADAL" clId="{84F304CC-DAAE-4192-97AA-179EEF577257}" dt="2026-01-28T22:16:23.142" v="372"/>
          <ac:picMkLst>
            <pc:docMk/>
            <pc:sldMk cId="1970484459" sldId="329"/>
            <ac:picMk id="2" creationId="{F56C8BF1-10BB-AF40-42F6-E26C1143BF03}"/>
          </ac:picMkLst>
        </pc:picChg>
      </pc:sldChg>
      <pc:sldChg chg="modSp mod">
        <pc:chgData name="Kayleen Klarich" userId="4a04579d-7222-4df5-a8c4-63960eba0493" providerId="ADAL" clId="{84F304CC-DAAE-4192-97AA-179EEF577257}" dt="2026-01-28T21:45:49.290" v="18" actId="20577"/>
        <pc:sldMkLst>
          <pc:docMk/>
          <pc:sldMk cId="3163499738" sldId="330"/>
        </pc:sldMkLst>
        <pc:spChg chg="mod">
          <ac:chgData name="Kayleen Klarich" userId="4a04579d-7222-4df5-a8c4-63960eba0493" providerId="ADAL" clId="{84F304CC-DAAE-4192-97AA-179EEF577257}" dt="2026-01-28T21:45:08.471" v="0"/>
          <ac:spMkLst>
            <pc:docMk/>
            <pc:sldMk cId="3163499738" sldId="330"/>
            <ac:spMk id="2" creationId="{F00186E8-B22E-E0DD-D55D-02CFCA6A8E42}"/>
          </ac:spMkLst>
        </pc:spChg>
        <pc:spChg chg="mod">
          <ac:chgData name="Kayleen Klarich" userId="4a04579d-7222-4df5-a8c4-63960eba0493" providerId="ADAL" clId="{84F304CC-DAAE-4192-97AA-179EEF577257}" dt="2026-01-28T21:45:49.290" v="18" actId="20577"/>
          <ac:spMkLst>
            <pc:docMk/>
            <pc:sldMk cId="3163499738" sldId="330"/>
            <ac:spMk id="5" creationId="{898CF51E-E471-F90E-51C5-7730D524EDDA}"/>
          </ac:spMkLst>
        </pc:spChg>
      </pc:sldChg>
      <pc:sldChg chg="addSp delSp modSp add del mod">
        <pc:chgData name="Kayleen Klarich" userId="4a04579d-7222-4df5-a8c4-63960eba0493" providerId="ADAL" clId="{84F304CC-DAAE-4192-97AA-179EEF577257}" dt="2026-01-29T17:40:49.855" v="500" actId="2696"/>
        <pc:sldMkLst>
          <pc:docMk/>
          <pc:sldMk cId="178169710" sldId="333"/>
        </pc:sldMkLst>
        <pc:spChg chg="del">
          <ac:chgData name="Kayleen Klarich" userId="4a04579d-7222-4df5-a8c4-63960eba0493" providerId="ADAL" clId="{84F304CC-DAAE-4192-97AA-179EEF577257}" dt="2026-01-29T15:44:45.639" v="392" actId="478"/>
          <ac:spMkLst>
            <pc:docMk/>
            <pc:sldMk cId="178169710" sldId="333"/>
            <ac:spMk id="2" creationId="{16DB4ACF-A3E4-A320-90FF-DAB78920C962}"/>
          </ac:spMkLst>
        </pc:spChg>
        <pc:spChg chg="add mod">
          <ac:chgData name="Kayleen Klarich" userId="4a04579d-7222-4df5-a8c4-63960eba0493" providerId="ADAL" clId="{84F304CC-DAAE-4192-97AA-179EEF577257}" dt="2026-01-29T15:44:46.887" v="393"/>
          <ac:spMkLst>
            <pc:docMk/>
            <pc:sldMk cId="178169710" sldId="333"/>
            <ac:spMk id="9" creationId="{E99D3420-F7BE-CF3C-36A6-9DCCA3E99583}"/>
          </ac:spMkLst>
        </pc:spChg>
      </pc:sldChg>
      <pc:sldChg chg="add">
        <pc:chgData name="Kayleen Klarich" userId="4a04579d-7222-4df5-a8c4-63960eba0493" providerId="ADAL" clId="{84F304CC-DAAE-4192-97AA-179EEF577257}" dt="2026-01-29T17:40:59.613" v="501"/>
        <pc:sldMkLst>
          <pc:docMk/>
          <pc:sldMk cId="289053879" sldId="333"/>
        </pc:sldMkLst>
      </pc:sldChg>
      <pc:sldChg chg="addSp delSp modSp add mod">
        <pc:chgData name="Kayleen Klarich" userId="4a04579d-7222-4df5-a8c4-63960eba0493" providerId="ADAL" clId="{84F304CC-DAAE-4192-97AA-179EEF577257}" dt="2026-01-29T15:44:53.516" v="395"/>
        <pc:sldMkLst>
          <pc:docMk/>
          <pc:sldMk cId="3370891941" sldId="334"/>
        </pc:sldMkLst>
        <pc:spChg chg="add mod">
          <ac:chgData name="Kayleen Klarich" userId="4a04579d-7222-4df5-a8c4-63960eba0493" providerId="ADAL" clId="{84F304CC-DAAE-4192-97AA-179EEF577257}" dt="2026-01-29T15:44:53.516" v="395"/>
          <ac:spMkLst>
            <pc:docMk/>
            <pc:sldMk cId="3370891941" sldId="334"/>
            <ac:spMk id="2" creationId="{EC231B2D-45B4-3EB5-5DE4-C60614A313D4}"/>
          </ac:spMkLst>
        </pc:spChg>
        <pc:spChg chg="del">
          <ac:chgData name="Kayleen Klarich" userId="4a04579d-7222-4df5-a8c4-63960eba0493" providerId="ADAL" clId="{84F304CC-DAAE-4192-97AA-179EEF577257}" dt="2026-01-29T15:44:52.334" v="394" actId="478"/>
          <ac:spMkLst>
            <pc:docMk/>
            <pc:sldMk cId="3370891941" sldId="334"/>
            <ac:spMk id="4" creationId="{F4120F35-D534-A54C-201E-B1372542363C}"/>
          </ac:spMkLst>
        </pc:spChg>
      </pc:sldChg>
      <pc:sldChg chg="del">
        <pc:chgData name="Kayleen Klarich" userId="4a04579d-7222-4df5-a8c4-63960eba0493" providerId="ADAL" clId="{84F304CC-DAAE-4192-97AA-179EEF577257}" dt="2026-01-28T22:13:53.720" v="364" actId="47"/>
        <pc:sldMkLst>
          <pc:docMk/>
          <pc:sldMk cId="1716132608" sldId="342"/>
        </pc:sldMkLst>
      </pc:sldChg>
      <pc:sldChg chg="del">
        <pc:chgData name="Kayleen Klarich" userId="4a04579d-7222-4df5-a8c4-63960eba0493" providerId="ADAL" clId="{84F304CC-DAAE-4192-97AA-179EEF577257}" dt="2026-01-28T22:13:53.720" v="364" actId="47"/>
        <pc:sldMkLst>
          <pc:docMk/>
          <pc:sldMk cId="907781129" sldId="343"/>
        </pc:sldMkLst>
      </pc:sldChg>
      <pc:sldChg chg="del">
        <pc:chgData name="Kayleen Klarich" userId="4a04579d-7222-4df5-a8c4-63960eba0493" providerId="ADAL" clId="{84F304CC-DAAE-4192-97AA-179EEF577257}" dt="2026-01-28T22:13:53.720" v="364" actId="47"/>
        <pc:sldMkLst>
          <pc:docMk/>
          <pc:sldMk cId="3071333035" sldId="344"/>
        </pc:sldMkLst>
      </pc:sldChg>
      <pc:sldChg chg="modSp add mod">
        <pc:chgData name="Kayleen Klarich" userId="4a04579d-7222-4df5-a8c4-63960eba0493" providerId="ADAL" clId="{84F304CC-DAAE-4192-97AA-179EEF577257}" dt="2026-01-29T17:40:32.356" v="499" actId="207"/>
        <pc:sldMkLst>
          <pc:docMk/>
          <pc:sldMk cId="720770139" sldId="349"/>
        </pc:sldMkLst>
        <pc:spChg chg="mod">
          <ac:chgData name="Kayleen Klarich" userId="4a04579d-7222-4df5-a8c4-63960eba0493" providerId="ADAL" clId="{84F304CC-DAAE-4192-97AA-179EEF577257}" dt="2026-01-29T17:40:32.356" v="499" actId="207"/>
          <ac:spMkLst>
            <pc:docMk/>
            <pc:sldMk cId="720770139" sldId="349"/>
            <ac:spMk id="10" creationId="{8CB2A365-756B-B72A-36D8-45D74F202E09}"/>
          </ac:spMkLst>
        </pc:spChg>
      </pc:sldChg>
      <pc:sldChg chg="addSp delSp modSp del mod">
        <pc:chgData name="Kayleen Klarich" userId="4a04579d-7222-4df5-a8c4-63960eba0493" providerId="ADAL" clId="{84F304CC-DAAE-4192-97AA-179EEF577257}" dt="2026-01-29T17:40:00.256" v="495" actId="2696"/>
        <pc:sldMkLst>
          <pc:docMk/>
          <pc:sldMk cId="1338578170" sldId="349"/>
        </pc:sldMkLst>
        <pc:spChg chg="del">
          <ac:chgData name="Kayleen Klarich" userId="4a04579d-7222-4df5-a8c4-63960eba0493" providerId="ADAL" clId="{84F304CC-DAAE-4192-97AA-179EEF577257}" dt="2026-01-28T21:58:57.839" v="155" actId="478"/>
          <ac:spMkLst>
            <pc:docMk/>
            <pc:sldMk cId="1338578170" sldId="349"/>
            <ac:spMk id="2" creationId="{049FDB8C-3B95-AAA3-D325-184767CD2683}"/>
          </ac:spMkLst>
        </pc:spChg>
        <pc:spChg chg="add mod">
          <ac:chgData name="Kayleen Klarich" userId="4a04579d-7222-4df5-a8c4-63960eba0493" providerId="ADAL" clId="{84F304CC-DAAE-4192-97AA-179EEF577257}" dt="2026-01-28T21:58:59.168" v="156"/>
          <ac:spMkLst>
            <pc:docMk/>
            <pc:sldMk cId="1338578170" sldId="349"/>
            <ac:spMk id="3" creationId="{7B1EB265-58AA-74AE-66A9-15C735B65C8B}"/>
          </ac:spMkLst>
        </pc:spChg>
      </pc:sldChg>
      <pc:sldChg chg="addSp delSp modSp mod">
        <pc:chgData name="Kayleen Klarich" userId="4a04579d-7222-4df5-a8c4-63960eba0493" providerId="ADAL" clId="{84F304CC-DAAE-4192-97AA-179EEF577257}" dt="2026-01-29T15:43:26.227" v="388" actId="1076"/>
        <pc:sldMkLst>
          <pc:docMk/>
          <pc:sldMk cId="225639443" sldId="350"/>
        </pc:sldMkLst>
        <pc:spChg chg="del">
          <ac:chgData name="Kayleen Klarich" userId="4a04579d-7222-4df5-a8c4-63960eba0493" providerId="ADAL" clId="{84F304CC-DAAE-4192-97AA-179EEF577257}" dt="2026-01-28T21:47:28.255" v="43" actId="478"/>
          <ac:spMkLst>
            <pc:docMk/>
            <pc:sldMk cId="225639443" sldId="350"/>
            <ac:spMk id="2" creationId="{97CC7647-B7CE-7A05-4649-A59D593AE97B}"/>
          </ac:spMkLst>
        </pc:spChg>
        <pc:spChg chg="add mod">
          <ac:chgData name="Kayleen Klarich" userId="4a04579d-7222-4df5-a8c4-63960eba0493" providerId="ADAL" clId="{84F304CC-DAAE-4192-97AA-179EEF577257}" dt="2026-01-28T21:47:26.237" v="42"/>
          <ac:spMkLst>
            <pc:docMk/>
            <pc:sldMk cId="225639443" sldId="350"/>
            <ac:spMk id="4" creationId="{0653156E-9199-FB44-5505-821247C1105D}"/>
          </ac:spMkLst>
        </pc:spChg>
        <pc:spChg chg="add mod">
          <ac:chgData name="Kayleen Klarich" userId="4a04579d-7222-4df5-a8c4-63960eba0493" providerId="ADAL" clId="{84F304CC-DAAE-4192-97AA-179EEF577257}" dt="2026-01-28T21:47:29.512" v="44"/>
          <ac:spMkLst>
            <pc:docMk/>
            <pc:sldMk cId="225639443" sldId="350"/>
            <ac:spMk id="6" creationId="{42487E13-7E7B-576F-1033-D8206935678A}"/>
          </ac:spMkLst>
        </pc:spChg>
        <pc:spChg chg="mod">
          <ac:chgData name="Kayleen Klarich" userId="4a04579d-7222-4df5-a8c4-63960eba0493" providerId="ADAL" clId="{84F304CC-DAAE-4192-97AA-179EEF577257}" dt="2026-01-28T21:54:09.507" v="91" actId="20577"/>
          <ac:spMkLst>
            <pc:docMk/>
            <pc:sldMk cId="225639443" sldId="350"/>
            <ac:spMk id="7" creationId="{6D722303-4F5A-4ACB-7DA4-8013AABC04E9}"/>
          </ac:spMkLst>
        </pc:spChg>
        <pc:picChg chg="del">
          <ac:chgData name="Kayleen Klarich" userId="4a04579d-7222-4df5-a8c4-63960eba0493" providerId="ADAL" clId="{84F304CC-DAAE-4192-97AA-179EEF577257}" dt="2026-01-28T21:51:18.450" v="50" actId="478"/>
          <ac:picMkLst>
            <pc:docMk/>
            <pc:sldMk cId="225639443" sldId="350"/>
            <ac:picMk id="5" creationId="{661B95B1-0C89-E2E2-F66F-7E251FD2F9F7}"/>
          </ac:picMkLst>
        </pc:picChg>
        <pc:picChg chg="add del mod">
          <ac:chgData name="Kayleen Klarich" userId="4a04579d-7222-4df5-a8c4-63960eba0493" providerId="ADAL" clId="{84F304CC-DAAE-4192-97AA-179EEF577257}" dt="2026-01-28T21:53:10.323" v="55" actId="478"/>
          <ac:picMkLst>
            <pc:docMk/>
            <pc:sldMk cId="225639443" sldId="350"/>
            <ac:picMk id="9" creationId="{7405ACE1-2B0F-E536-6ACE-CC606737F325}"/>
          </ac:picMkLst>
        </pc:picChg>
        <pc:picChg chg="add del mod">
          <ac:chgData name="Kayleen Klarich" userId="4a04579d-7222-4df5-a8c4-63960eba0493" providerId="ADAL" clId="{84F304CC-DAAE-4192-97AA-179EEF577257}" dt="2026-01-28T21:57:33.533" v="141" actId="478"/>
          <ac:picMkLst>
            <pc:docMk/>
            <pc:sldMk cId="225639443" sldId="350"/>
            <ac:picMk id="11" creationId="{887049D1-6D9F-BFF4-D5E8-3E4726F38777}"/>
          </ac:picMkLst>
        </pc:picChg>
        <pc:picChg chg="add mod">
          <ac:chgData name="Kayleen Klarich" userId="4a04579d-7222-4df5-a8c4-63960eba0493" providerId="ADAL" clId="{84F304CC-DAAE-4192-97AA-179EEF577257}" dt="2026-01-29T15:43:26.227" v="388" actId="1076"/>
          <ac:picMkLst>
            <pc:docMk/>
            <pc:sldMk cId="225639443" sldId="350"/>
            <ac:picMk id="13" creationId="{44FA8C29-51F0-501F-8F99-B5795D2E6944}"/>
          </ac:picMkLst>
        </pc:picChg>
      </pc:sldChg>
      <pc:sldChg chg="addSp delSp modSp mod">
        <pc:chgData name="Kayleen Klarich" userId="4a04579d-7222-4df5-a8c4-63960eba0493" providerId="ADAL" clId="{84F304CC-DAAE-4192-97AA-179EEF577257}" dt="2026-01-29T16:02:48.066" v="493" actId="1076"/>
        <pc:sldMkLst>
          <pc:docMk/>
          <pc:sldMk cId="1166665424" sldId="351"/>
        </pc:sldMkLst>
        <pc:spChg chg="add del mod">
          <ac:chgData name="Kayleen Klarich" userId="4a04579d-7222-4df5-a8c4-63960eba0493" providerId="ADAL" clId="{84F304CC-DAAE-4192-97AA-179EEF577257}" dt="2026-01-28T21:55:26.276" v="114" actId="478"/>
          <ac:spMkLst>
            <pc:docMk/>
            <pc:sldMk cId="1166665424" sldId="351"/>
            <ac:spMk id="3" creationId="{021E11EE-30EA-0FB6-75B8-62DC0EE0783F}"/>
          </ac:spMkLst>
        </pc:spChg>
        <pc:spChg chg="mod">
          <ac:chgData name="Kayleen Klarich" userId="4a04579d-7222-4df5-a8c4-63960eba0493" providerId="ADAL" clId="{84F304CC-DAAE-4192-97AA-179EEF577257}" dt="2026-01-29T01:11:21.828" v="383" actId="1076"/>
          <ac:spMkLst>
            <pc:docMk/>
            <pc:sldMk cId="1166665424" sldId="351"/>
            <ac:spMk id="7" creationId="{844CDC7E-F72A-52C3-714D-D3225AD9F66B}"/>
          </ac:spMkLst>
        </pc:spChg>
        <pc:spChg chg="del">
          <ac:chgData name="Kayleen Klarich" userId="4a04579d-7222-4df5-a8c4-63960eba0493" providerId="ADAL" clId="{84F304CC-DAAE-4192-97AA-179EEF577257}" dt="2026-01-28T21:55:22.543" v="113" actId="478"/>
          <ac:spMkLst>
            <pc:docMk/>
            <pc:sldMk cId="1166665424" sldId="351"/>
            <ac:spMk id="8" creationId="{C1923D2C-CD9E-B671-BB40-C5892DEECE2F}"/>
          </ac:spMkLst>
        </pc:spChg>
        <pc:spChg chg="mod">
          <ac:chgData name="Kayleen Klarich" userId="4a04579d-7222-4df5-a8c4-63960eba0493" providerId="ADAL" clId="{84F304CC-DAAE-4192-97AA-179EEF577257}" dt="2026-01-29T16:02:48.066" v="493" actId="1076"/>
          <ac:spMkLst>
            <pc:docMk/>
            <pc:sldMk cId="1166665424" sldId="351"/>
            <ac:spMk id="9" creationId="{DF118C2D-5C86-9C87-F2F9-5708AACFF5F5}"/>
          </ac:spMkLst>
        </pc:spChg>
        <pc:spChg chg="add mod">
          <ac:chgData name="Kayleen Klarich" userId="4a04579d-7222-4df5-a8c4-63960eba0493" providerId="ADAL" clId="{84F304CC-DAAE-4192-97AA-179EEF577257}" dt="2026-01-28T21:59:44.771" v="162" actId="1076"/>
          <ac:spMkLst>
            <pc:docMk/>
            <pc:sldMk cId="1166665424" sldId="351"/>
            <ac:spMk id="12" creationId="{0350E6C0-784B-287F-9B03-A59438C82C5B}"/>
          </ac:spMkLst>
        </pc:spChg>
        <pc:spChg chg="del">
          <ac:chgData name="Kayleen Klarich" userId="4a04579d-7222-4df5-a8c4-63960eba0493" providerId="ADAL" clId="{84F304CC-DAAE-4192-97AA-179EEF577257}" dt="2026-01-28T21:59:35.477" v="160" actId="478"/>
          <ac:spMkLst>
            <pc:docMk/>
            <pc:sldMk cId="1166665424" sldId="351"/>
            <ac:spMk id="17" creationId="{86A190D3-5DB8-C039-8BB3-6A3CE5098C6E}"/>
          </ac:spMkLst>
        </pc:spChg>
        <pc:picChg chg="add mod">
          <ac:chgData name="Kayleen Klarich" userId="4a04579d-7222-4df5-a8c4-63960eba0493" providerId="ADAL" clId="{84F304CC-DAAE-4192-97AA-179EEF577257}" dt="2026-01-29T01:11:17.699" v="382" actId="1076"/>
          <ac:picMkLst>
            <pc:docMk/>
            <pc:sldMk cId="1166665424" sldId="351"/>
            <ac:picMk id="6" creationId="{46CB3D6C-11CF-5C3C-600D-38B2AFF5CAD5}"/>
          </ac:picMkLst>
        </pc:picChg>
        <pc:picChg chg="add mod">
          <ac:chgData name="Kayleen Klarich" userId="4a04579d-7222-4df5-a8c4-63960eba0493" providerId="ADAL" clId="{84F304CC-DAAE-4192-97AA-179EEF577257}" dt="2026-01-29T01:10:58.114" v="377" actId="1076"/>
          <ac:picMkLst>
            <pc:docMk/>
            <pc:sldMk cId="1166665424" sldId="351"/>
            <ac:picMk id="11" creationId="{862B5E19-9299-6F00-8D37-4AC753E9270E}"/>
          </ac:picMkLst>
        </pc:picChg>
        <pc:picChg chg="add">
          <ac:chgData name="Kayleen Klarich" userId="4a04579d-7222-4df5-a8c4-63960eba0493" providerId="ADAL" clId="{84F304CC-DAAE-4192-97AA-179EEF577257}" dt="2026-01-28T22:01:01.746" v="164"/>
          <ac:picMkLst>
            <pc:docMk/>
            <pc:sldMk cId="1166665424" sldId="351"/>
            <ac:picMk id="13" creationId="{49599D94-F5C2-A618-ECFF-09E0530B2D9B}"/>
          </ac:picMkLst>
        </pc:picChg>
        <pc:picChg chg="del">
          <ac:chgData name="Kayleen Klarich" userId="4a04579d-7222-4df5-a8c4-63960eba0493" providerId="ADAL" clId="{84F304CC-DAAE-4192-97AA-179EEF577257}" dt="2026-01-28T21:54:30.022" v="93" actId="478"/>
          <ac:picMkLst>
            <pc:docMk/>
            <pc:sldMk cId="1166665424" sldId="351"/>
            <ac:picMk id="15" creationId="{D427832C-7DCC-077F-B34D-CF00A99B8FFF}"/>
          </ac:picMkLst>
        </pc:picChg>
        <pc:picChg chg="del">
          <ac:chgData name="Kayleen Klarich" userId="4a04579d-7222-4df5-a8c4-63960eba0493" providerId="ADAL" clId="{84F304CC-DAAE-4192-97AA-179EEF577257}" dt="2026-01-28T21:54:29.304" v="92" actId="478"/>
          <ac:picMkLst>
            <pc:docMk/>
            <pc:sldMk cId="1166665424" sldId="351"/>
            <ac:picMk id="21" creationId="{DAB320B5-4AC3-C73B-91EC-5BD037B47FB6}"/>
          </ac:picMkLst>
        </pc:picChg>
        <pc:picChg chg="del">
          <ac:chgData name="Kayleen Klarich" userId="4a04579d-7222-4df5-a8c4-63960eba0493" providerId="ADAL" clId="{84F304CC-DAAE-4192-97AA-179EEF577257}" dt="2026-01-28T21:54:30.815" v="94" actId="478"/>
          <ac:picMkLst>
            <pc:docMk/>
            <pc:sldMk cId="1166665424" sldId="351"/>
            <ac:picMk id="23" creationId="{C1AD4C31-457E-656E-6ADA-450B54182281}"/>
          </ac:picMkLst>
        </pc:picChg>
      </pc:sldChg>
      <pc:sldChg chg="modSp mod">
        <pc:chgData name="Kayleen Klarich" userId="4a04579d-7222-4df5-a8c4-63960eba0493" providerId="ADAL" clId="{84F304CC-DAAE-4192-97AA-179EEF577257}" dt="2026-01-28T21:47:04.480" v="40" actId="20577"/>
        <pc:sldMkLst>
          <pc:docMk/>
          <pc:sldMk cId="357938198" sldId="353"/>
        </pc:sldMkLst>
        <pc:spChg chg="mod">
          <ac:chgData name="Kayleen Klarich" userId="4a04579d-7222-4df5-a8c4-63960eba0493" providerId="ADAL" clId="{84F304CC-DAAE-4192-97AA-179EEF577257}" dt="2026-01-28T21:47:04.480" v="40" actId="20577"/>
          <ac:spMkLst>
            <pc:docMk/>
            <pc:sldMk cId="357938198" sldId="353"/>
            <ac:spMk id="5" creationId="{C2504064-D0BD-F2CC-4359-7B5A0749823C}"/>
          </ac:spMkLst>
        </pc:spChg>
      </pc:sldChg>
      <pc:sldChg chg="addSp delSp modSp mod">
        <pc:chgData name="Kayleen Klarich" userId="4a04579d-7222-4df5-a8c4-63960eba0493" providerId="ADAL" clId="{84F304CC-DAAE-4192-97AA-179EEF577257}" dt="2026-01-29T15:44:41.399" v="391"/>
        <pc:sldMkLst>
          <pc:docMk/>
          <pc:sldMk cId="3324189682" sldId="354"/>
        </pc:sldMkLst>
        <pc:spChg chg="del">
          <ac:chgData name="Kayleen Klarich" userId="4a04579d-7222-4df5-a8c4-63960eba0493" providerId="ADAL" clId="{84F304CC-DAAE-4192-97AA-179EEF577257}" dt="2026-01-29T15:44:39.406" v="390" actId="478"/>
          <ac:spMkLst>
            <pc:docMk/>
            <pc:sldMk cId="3324189682" sldId="354"/>
            <ac:spMk id="2" creationId="{783DBA2D-1908-85EF-2C7F-9156E04F0AFE}"/>
          </ac:spMkLst>
        </pc:spChg>
        <pc:spChg chg="add mod">
          <ac:chgData name="Kayleen Klarich" userId="4a04579d-7222-4df5-a8c4-63960eba0493" providerId="ADAL" clId="{84F304CC-DAAE-4192-97AA-179EEF577257}" dt="2026-01-29T15:44:41.399" v="391"/>
          <ac:spMkLst>
            <pc:docMk/>
            <pc:sldMk cId="3324189682" sldId="354"/>
            <ac:spMk id="5" creationId="{956ED16D-1E0A-C208-3598-47BEB1646A0A}"/>
          </ac:spMkLst>
        </pc:spChg>
      </pc:sldChg>
      <pc:sldChg chg="del">
        <pc:chgData name="Kayleen Klarich" userId="4a04579d-7222-4df5-a8c4-63960eba0493" providerId="ADAL" clId="{84F304CC-DAAE-4192-97AA-179EEF577257}" dt="2026-01-28T22:13:53.720" v="364" actId="47"/>
        <pc:sldMkLst>
          <pc:docMk/>
          <pc:sldMk cId="3183465976" sldId="357"/>
        </pc:sldMkLst>
      </pc:sldChg>
      <pc:sldChg chg="addSp modSp mod">
        <pc:chgData name="Kayleen Klarich" userId="4a04579d-7222-4df5-a8c4-63960eba0493" providerId="ADAL" clId="{84F304CC-DAAE-4192-97AA-179EEF577257}" dt="2026-01-29T15:44:57.939" v="396"/>
        <pc:sldMkLst>
          <pc:docMk/>
          <pc:sldMk cId="1980214824" sldId="372"/>
        </pc:sldMkLst>
        <pc:spChg chg="mod">
          <ac:chgData name="Kayleen Klarich" userId="4a04579d-7222-4df5-a8c4-63960eba0493" providerId="ADAL" clId="{84F304CC-DAAE-4192-97AA-179EEF577257}" dt="2026-01-28T22:14:41.023" v="369" actId="113"/>
          <ac:spMkLst>
            <pc:docMk/>
            <pc:sldMk cId="1980214824" sldId="372"/>
            <ac:spMk id="2" creationId="{7BD3678E-F7D7-A332-C8E4-F8D546436F8F}"/>
          </ac:spMkLst>
        </pc:spChg>
        <pc:spChg chg="mod">
          <ac:chgData name="Kayleen Klarich" userId="4a04579d-7222-4df5-a8c4-63960eba0493" providerId="ADAL" clId="{84F304CC-DAAE-4192-97AA-179EEF577257}" dt="2026-01-28T22:14:45.467" v="370" actId="113"/>
          <ac:spMkLst>
            <pc:docMk/>
            <pc:sldMk cId="1980214824" sldId="372"/>
            <ac:spMk id="3" creationId="{7A5141FC-EAB7-2729-4128-DA5EDD74897E}"/>
          </ac:spMkLst>
        </pc:spChg>
        <pc:spChg chg="mod">
          <ac:chgData name="Kayleen Klarich" userId="4a04579d-7222-4df5-a8c4-63960eba0493" providerId="ADAL" clId="{84F304CC-DAAE-4192-97AA-179EEF577257}" dt="2026-01-28T22:14:36.979" v="368" actId="113"/>
          <ac:spMkLst>
            <pc:docMk/>
            <pc:sldMk cId="1980214824" sldId="372"/>
            <ac:spMk id="4" creationId="{CB809F05-D11C-0D50-E6DC-F07CAAA896E1}"/>
          </ac:spMkLst>
        </pc:spChg>
        <pc:spChg chg="mod">
          <ac:chgData name="Kayleen Klarich" userId="4a04579d-7222-4df5-a8c4-63960eba0493" providerId="ADAL" clId="{84F304CC-DAAE-4192-97AA-179EEF577257}" dt="2026-01-28T22:14:52.239" v="371" actId="113"/>
          <ac:spMkLst>
            <pc:docMk/>
            <pc:sldMk cId="1980214824" sldId="372"/>
            <ac:spMk id="5" creationId="{5869D5A4-50B5-2103-CDC0-2193D2399007}"/>
          </ac:spMkLst>
        </pc:spChg>
        <pc:spChg chg="add mod">
          <ac:chgData name="Kayleen Klarich" userId="4a04579d-7222-4df5-a8c4-63960eba0493" providerId="ADAL" clId="{84F304CC-DAAE-4192-97AA-179EEF577257}" dt="2026-01-29T15:44:57.939" v="396"/>
          <ac:spMkLst>
            <pc:docMk/>
            <pc:sldMk cId="1980214824" sldId="372"/>
            <ac:spMk id="7" creationId="{B15271E4-8585-481A-15C1-69285E5BAC07}"/>
          </ac:spMkLst>
        </pc:spChg>
      </pc:sldChg>
      <pc:sldChg chg="del">
        <pc:chgData name="Kayleen Klarich" userId="4a04579d-7222-4df5-a8c4-63960eba0493" providerId="ADAL" clId="{84F304CC-DAAE-4192-97AA-179EEF577257}" dt="2026-01-28T22:00:00.058" v="163" actId="47"/>
        <pc:sldMkLst>
          <pc:docMk/>
          <pc:sldMk cId="2229758853" sldId="452"/>
        </pc:sldMkLst>
      </pc:sldChg>
      <pc:sldChg chg="del">
        <pc:chgData name="Kayleen Klarich" userId="4a04579d-7222-4df5-a8c4-63960eba0493" providerId="ADAL" clId="{84F304CC-DAAE-4192-97AA-179EEF577257}" dt="2026-01-28T22:00:00.058" v="163" actId="47"/>
        <pc:sldMkLst>
          <pc:docMk/>
          <pc:sldMk cId="1642282805" sldId="464"/>
        </pc:sldMkLst>
      </pc:sldChg>
      <pc:sldChg chg="del">
        <pc:chgData name="Kayleen Klarich" userId="4a04579d-7222-4df5-a8c4-63960eba0493" providerId="ADAL" clId="{84F304CC-DAAE-4192-97AA-179EEF577257}" dt="2026-01-28T22:00:00.058" v="163" actId="47"/>
        <pc:sldMkLst>
          <pc:docMk/>
          <pc:sldMk cId="3592217332" sldId="466"/>
        </pc:sldMkLst>
      </pc:sldChg>
      <pc:sldChg chg="del">
        <pc:chgData name="Kayleen Klarich" userId="4a04579d-7222-4df5-a8c4-63960eba0493" providerId="ADAL" clId="{84F304CC-DAAE-4192-97AA-179EEF577257}" dt="2026-01-28T22:00:00.058" v="163" actId="47"/>
        <pc:sldMkLst>
          <pc:docMk/>
          <pc:sldMk cId="657972631" sldId="467"/>
        </pc:sldMkLst>
      </pc:sldChg>
      <pc:sldChg chg="del">
        <pc:chgData name="Kayleen Klarich" userId="4a04579d-7222-4df5-a8c4-63960eba0493" providerId="ADAL" clId="{84F304CC-DAAE-4192-97AA-179EEF577257}" dt="2026-01-28T22:00:00.058" v="163" actId="47"/>
        <pc:sldMkLst>
          <pc:docMk/>
          <pc:sldMk cId="2291745806" sldId="470"/>
        </pc:sldMkLst>
      </pc:sldChg>
      <pc:sldChg chg="del">
        <pc:chgData name="Kayleen Klarich" userId="4a04579d-7222-4df5-a8c4-63960eba0493" providerId="ADAL" clId="{84F304CC-DAAE-4192-97AA-179EEF577257}" dt="2026-01-28T22:00:00.058" v="163" actId="47"/>
        <pc:sldMkLst>
          <pc:docMk/>
          <pc:sldMk cId="1894178496" sldId="478"/>
        </pc:sldMkLst>
      </pc:sldChg>
      <pc:sldChg chg="del">
        <pc:chgData name="Kayleen Klarich" userId="4a04579d-7222-4df5-a8c4-63960eba0493" providerId="ADAL" clId="{84F304CC-DAAE-4192-97AA-179EEF577257}" dt="2026-01-28T22:00:00.058" v="163" actId="47"/>
        <pc:sldMkLst>
          <pc:docMk/>
          <pc:sldMk cId="336579941" sldId="480"/>
        </pc:sldMkLst>
      </pc:sldChg>
      <pc:sldChg chg="del">
        <pc:chgData name="Kayleen Klarich" userId="4a04579d-7222-4df5-a8c4-63960eba0493" providerId="ADAL" clId="{84F304CC-DAAE-4192-97AA-179EEF577257}" dt="2026-01-28T22:00:00.058" v="163" actId="47"/>
        <pc:sldMkLst>
          <pc:docMk/>
          <pc:sldMk cId="2614479908" sldId="481"/>
        </pc:sldMkLst>
      </pc:sldChg>
      <pc:sldChg chg="del">
        <pc:chgData name="Kayleen Klarich" userId="4a04579d-7222-4df5-a8c4-63960eba0493" providerId="ADAL" clId="{84F304CC-DAAE-4192-97AA-179EEF577257}" dt="2026-01-28T22:00:00.058" v="163" actId="47"/>
        <pc:sldMkLst>
          <pc:docMk/>
          <pc:sldMk cId="1388029724" sldId="483"/>
        </pc:sldMkLst>
      </pc:sldChg>
      <pc:sldChg chg="del">
        <pc:chgData name="Kayleen Klarich" userId="4a04579d-7222-4df5-a8c4-63960eba0493" providerId="ADAL" clId="{84F304CC-DAAE-4192-97AA-179EEF577257}" dt="2026-01-28T22:00:00.058" v="163" actId="47"/>
        <pc:sldMkLst>
          <pc:docMk/>
          <pc:sldMk cId="3713024602" sldId="484"/>
        </pc:sldMkLst>
      </pc:sldChg>
      <pc:sldChg chg="del">
        <pc:chgData name="Kayleen Klarich" userId="4a04579d-7222-4df5-a8c4-63960eba0493" providerId="ADAL" clId="{84F304CC-DAAE-4192-97AA-179EEF577257}" dt="2026-01-28T22:00:00.058" v="163" actId="47"/>
        <pc:sldMkLst>
          <pc:docMk/>
          <pc:sldMk cId="3683902977" sldId="485"/>
        </pc:sldMkLst>
      </pc:sldChg>
      <pc:sldChg chg="del">
        <pc:chgData name="Kayleen Klarich" userId="4a04579d-7222-4df5-a8c4-63960eba0493" providerId="ADAL" clId="{84F304CC-DAAE-4192-97AA-179EEF577257}" dt="2026-01-28T22:00:00.058" v="163" actId="47"/>
        <pc:sldMkLst>
          <pc:docMk/>
          <pc:sldMk cId="1301953196" sldId="486"/>
        </pc:sldMkLst>
      </pc:sldChg>
      <pc:sldChg chg="del">
        <pc:chgData name="Kayleen Klarich" userId="4a04579d-7222-4df5-a8c4-63960eba0493" providerId="ADAL" clId="{84F304CC-DAAE-4192-97AA-179EEF577257}" dt="2026-01-28T22:00:00.058" v="163" actId="47"/>
        <pc:sldMkLst>
          <pc:docMk/>
          <pc:sldMk cId="1425610364" sldId="487"/>
        </pc:sldMkLst>
      </pc:sldChg>
      <pc:sldChg chg="del">
        <pc:chgData name="Kayleen Klarich" userId="4a04579d-7222-4df5-a8c4-63960eba0493" providerId="ADAL" clId="{84F304CC-DAAE-4192-97AA-179EEF577257}" dt="2026-01-28T22:12:09.716" v="342" actId="47"/>
        <pc:sldMkLst>
          <pc:docMk/>
          <pc:sldMk cId="2457775647" sldId="488"/>
        </pc:sldMkLst>
      </pc:sldChg>
      <pc:sldChg chg="del">
        <pc:chgData name="Kayleen Klarich" userId="4a04579d-7222-4df5-a8c4-63960eba0493" providerId="ADAL" clId="{84F304CC-DAAE-4192-97AA-179EEF577257}" dt="2026-01-28T22:13:53.720" v="364" actId="47"/>
        <pc:sldMkLst>
          <pc:docMk/>
          <pc:sldMk cId="0" sldId="489"/>
        </pc:sldMkLst>
      </pc:sldChg>
      <pc:sldChg chg="add">
        <pc:chgData name="Kayleen Klarich" userId="4a04579d-7222-4df5-a8c4-63960eba0493" providerId="ADAL" clId="{84F304CC-DAAE-4192-97AA-179EEF577257}" dt="2026-01-28T22:01:40.332" v="166"/>
        <pc:sldMkLst>
          <pc:docMk/>
          <pc:sldMk cId="182368445" sldId="490"/>
        </pc:sldMkLst>
      </pc:sldChg>
      <pc:sldChg chg="add">
        <pc:chgData name="Kayleen Klarich" userId="4a04579d-7222-4df5-a8c4-63960eba0493" providerId="ADAL" clId="{84F304CC-DAAE-4192-97AA-179EEF577257}" dt="2026-01-28T22:01:40.332" v="166"/>
        <pc:sldMkLst>
          <pc:docMk/>
          <pc:sldMk cId="2151554059" sldId="500"/>
        </pc:sldMkLst>
      </pc:sldChg>
      <pc:sldChg chg="add">
        <pc:chgData name="Kayleen Klarich" userId="4a04579d-7222-4df5-a8c4-63960eba0493" providerId="ADAL" clId="{84F304CC-DAAE-4192-97AA-179EEF577257}" dt="2026-01-28T22:01:40.332" v="166"/>
        <pc:sldMkLst>
          <pc:docMk/>
          <pc:sldMk cId="1249901601" sldId="509"/>
        </pc:sldMkLst>
      </pc:sldChg>
      <pc:sldChg chg="add">
        <pc:chgData name="Kayleen Klarich" userId="4a04579d-7222-4df5-a8c4-63960eba0493" providerId="ADAL" clId="{84F304CC-DAAE-4192-97AA-179EEF577257}" dt="2026-01-28T22:01:40.332" v="166"/>
        <pc:sldMkLst>
          <pc:docMk/>
          <pc:sldMk cId="3018152527" sldId="510"/>
        </pc:sldMkLst>
      </pc:sldChg>
      <pc:sldChg chg="add">
        <pc:chgData name="Kayleen Klarich" userId="4a04579d-7222-4df5-a8c4-63960eba0493" providerId="ADAL" clId="{84F304CC-DAAE-4192-97AA-179EEF577257}" dt="2026-01-28T22:01:40.332" v="166"/>
        <pc:sldMkLst>
          <pc:docMk/>
          <pc:sldMk cId="2670475527" sldId="511"/>
        </pc:sldMkLst>
      </pc:sldChg>
      <pc:sldChg chg="add">
        <pc:chgData name="Kayleen Klarich" userId="4a04579d-7222-4df5-a8c4-63960eba0493" providerId="ADAL" clId="{84F304CC-DAAE-4192-97AA-179EEF577257}" dt="2026-01-28T22:01:40.332" v="166"/>
        <pc:sldMkLst>
          <pc:docMk/>
          <pc:sldMk cId="3898699952" sldId="512"/>
        </pc:sldMkLst>
      </pc:sldChg>
      <pc:sldChg chg="add">
        <pc:chgData name="Kayleen Klarich" userId="4a04579d-7222-4df5-a8c4-63960eba0493" providerId="ADAL" clId="{84F304CC-DAAE-4192-97AA-179EEF577257}" dt="2026-01-28T22:01:40.332" v="166"/>
        <pc:sldMkLst>
          <pc:docMk/>
          <pc:sldMk cId="136547425" sldId="513"/>
        </pc:sldMkLst>
      </pc:sldChg>
      <pc:sldChg chg="add">
        <pc:chgData name="Kayleen Klarich" userId="4a04579d-7222-4df5-a8c4-63960eba0493" providerId="ADAL" clId="{84F304CC-DAAE-4192-97AA-179EEF577257}" dt="2026-01-28T22:01:40.332" v="166"/>
        <pc:sldMkLst>
          <pc:docMk/>
          <pc:sldMk cId="2545673748" sldId="514"/>
        </pc:sldMkLst>
      </pc:sldChg>
      <pc:sldChg chg="add">
        <pc:chgData name="Kayleen Klarich" userId="4a04579d-7222-4df5-a8c4-63960eba0493" providerId="ADAL" clId="{84F304CC-DAAE-4192-97AA-179EEF577257}" dt="2026-01-28T22:01:40.332" v="166"/>
        <pc:sldMkLst>
          <pc:docMk/>
          <pc:sldMk cId="434576798" sldId="515"/>
        </pc:sldMkLst>
      </pc:sldChg>
      <pc:sldChg chg="add">
        <pc:chgData name="Kayleen Klarich" userId="4a04579d-7222-4df5-a8c4-63960eba0493" providerId="ADAL" clId="{84F304CC-DAAE-4192-97AA-179EEF577257}" dt="2026-01-28T22:01:40.332" v="166"/>
        <pc:sldMkLst>
          <pc:docMk/>
          <pc:sldMk cId="458333493" sldId="516"/>
        </pc:sldMkLst>
      </pc:sldChg>
      <pc:sldChg chg="add">
        <pc:chgData name="Kayleen Klarich" userId="4a04579d-7222-4df5-a8c4-63960eba0493" providerId="ADAL" clId="{84F304CC-DAAE-4192-97AA-179EEF577257}" dt="2026-01-28T22:01:40.332" v="166"/>
        <pc:sldMkLst>
          <pc:docMk/>
          <pc:sldMk cId="1266732228" sldId="517"/>
        </pc:sldMkLst>
      </pc:sldChg>
      <pc:sldChg chg="add">
        <pc:chgData name="Kayleen Klarich" userId="4a04579d-7222-4df5-a8c4-63960eba0493" providerId="ADAL" clId="{84F304CC-DAAE-4192-97AA-179EEF577257}" dt="2026-01-28T22:01:40.332" v="166"/>
        <pc:sldMkLst>
          <pc:docMk/>
          <pc:sldMk cId="3675879921" sldId="518"/>
        </pc:sldMkLst>
      </pc:sldChg>
      <pc:sldChg chg="add">
        <pc:chgData name="Kayleen Klarich" userId="4a04579d-7222-4df5-a8c4-63960eba0493" providerId="ADAL" clId="{84F304CC-DAAE-4192-97AA-179EEF577257}" dt="2026-01-28T22:01:40.332" v="166"/>
        <pc:sldMkLst>
          <pc:docMk/>
          <pc:sldMk cId="3525221555" sldId="519"/>
        </pc:sldMkLst>
      </pc:sldChg>
      <pc:sldChg chg="add">
        <pc:chgData name="Kayleen Klarich" userId="4a04579d-7222-4df5-a8c4-63960eba0493" providerId="ADAL" clId="{84F304CC-DAAE-4192-97AA-179EEF577257}" dt="2026-01-28T22:01:40.332" v="166"/>
        <pc:sldMkLst>
          <pc:docMk/>
          <pc:sldMk cId="2748298433" sldId="520"/>
        </pc:sldMkLst>
      </pc:sldChg>
      <pc:sldChg chg="add">
        <pc:chgData name="Kayleen Klarich" userId="4a04579d-7222-4df5-a8c4-63960eba0493" providerId="ADAL" clId="{84F304CC-DAAE-4192-97AA-179EEF577257}" dt="2026-01-28T22:01:40.332" v="166"/>
        <pc:sldMkLst>
          <pc:docMk/>
          <pc:sldMk cId="1679833772" sldId="521"/>
        </pc:sldMkLst>
      </pc:sldChg>
      <pc:sldChg chg="add">
        <pc:chgData name="Kayleen Klarich" userId="4a04579d-7222-4df5-a8c4-63960eba0493" providerId="ADAL" clId="{84F304CC-DAAE-4192-97AA-179EEF577257}" dt="2026-01-28T22:01:40.332" v="166"/>
        <pc:sldMkLst>
          <pc:docMk/>
          <pc:sldMk cId="3981235934" sldId="522"/>
        </pc:sldMkLst>
      </pc:sldChg>
      <pc:sldChg chg="add">
        <pc:chgData name="Kayleen Klarich" userId="4a04579d-7222-4df5-a8c4-63960eba0493" providerId="ADAL" clId="{84F304CC-DAAE-4192-97AA-179EEF577257}" dt="2026-01-28T22:01:40.332" v="166"/>
        <pc:sldMkLst>
          <pc:docMk/>
          <pc:sldMk cId="1506509660" sldId="523"/>
        </pc:sldMkLst>
      </pc:sldChg>
      <pc:sldChg chg="add">
        <pc:chgData name="Kayleen Klarich" userId="4a04579d-7222-4df5-a8c4-63960eba0493" providerId="ADAL" clId="{84F304CC-DAAE-4192-97AA-179EEF577257}" dt="2026-01-28T22:01:40.332" v="166"/>
        <pc:sldMkLst>
          <pc:docMk/>
          <pc:sldMk cId="1838822098" sldId="524"/>
        </pc:sldMkLst>
      </pc:sldChg>
      <pc:sldChg chg="add">
        <pc:chgData name="Kayleen Klarich" userId="4a04579d-7222-4df5-a8c4-63960eba0493" providerId="ADAL" clId="{84F304CC-DAAE-4192-97AA-179EEF577257}" dt="2026-01-28T22:01:40.332" v="166"/>
        <pc:sldMkLst>
          <pc:docMk/>
          <pc:sldMk cId="1456002019" sldId="525"/>
        </pc:sldMkLst>
      </pc:sldChg>
      <pc:sldChg chg="add">
        <pc:chgData name="Kayleen Klarich" userId="4a04579d-7222-4df5-a8c4-63960eba0493" providerId="ADAL" clId="{84F304CC-DAAE-4192-97AA-179EEF577257}" dt="2026-01-28T22:01:40.332" v="166"/>
        <pc:sldMkLst>
          <pc:docMk/>
          <pc:sldMk cId="4077961911" sldId="546"/>
        </pc:sldMkLst>
      </pc:sldChg>
      <pc:sldChg chg="add">
        <pc:chgData name="Kayleen Klarich" userId="4a04579d-7222-4df5-a8c4-63960eba0493" providerId="ADAL" clId="{84F304CC-DAAE-4192-97AA-179EEF577257}" dt="2026-01-28T22:01:40.332" v="166"/>
        <pc:sldMkLst>
          <pc:docMk/>
          <pc:sldMk cId="1979071083" sldId="547"/>
        </pc:sldMkLst>
      </pc:sldChg>
      <pc:sldChg chg="add">
        <pc:chgData name="Kayleen Klarich" userId="4a04579d-7222-4df5-a8c4-63960eba0493" providerId="ADAL" clId="{84F304CC-DAAE-4192-97AA-179EEF577257}" dt="2026-01-28T22:01:40.332" v="166"/>
        <pc:sldMkLst>
          <pc:docMk/>
          <pc:sldMk cId="1091754115" sldId="548"/>
        </pc:sldMkLst>
      </pc:sldChg>
      <pc:sldChg chg="add">
        <pc:chgData name="Kayleen Klarich" userId="4a04579d-7222-4df5-a8c4-63960eba0493" providerId="ADAL" clId="{84F304CC-DAAE-4192-97AA-179EEF577257}" dt="2026-01-28T22:01:40.332" v="166"/>
        <pc:sldMkLst>
          <pc:docMk/>
          <pc:sldMk cId="439497708" sldId="549"/>
        </pc:sldMkLst>
      </pc:sldChg>
      <pc:sldChg chg="add">
        <pc:chgData name="Kayleen Klarich" userId="4a04579d-7222-4df5-a8c4-63960eba0493" providerId="ADAL" clId="{84F304CC-DAAE-4192-97AA-179EEF577257}" dt="2026-01-28T22:01:40.332" v="166"/>
        <pc:sldMkLst>
          <pc:docMk/>
          <pc:sldMk cId="2929246792" sldId="550"/>
        </pc:sldMkLst>
      </pc:sldChg>
      <pc:sldChg chg="add">
        <pc:chgData name="Kayleen Klarich" userId="4a04579d-7222-4df5-a8c4-63960eba0493" providerId="ADAL" clId="{84F304CC-DAAE-4192-97AA-179EEF577257}" dt="2026-01-28T22:01:40.332" v="166"/>
        <pc:sldMkLst>
          <pc:docMk/>
          <pc:sldMk cId="1252439771" sldId="551"/>
        </pc:sldMkLst>
      </pc:sldChg>
      <pc:sldChg chg="add">
        <pc:chgData name="Kayleen Klarich" userId="4a04579d-7222-4df5-a8c4-63960eba0493" providerId="ADAL" clId="{84F304CC-DAAE-4192-97AA-179EEF577257}" dt="2026-01-28T22:01:40.332" v="166"/>
        <pc:sldMkLst>
          <pc:docMk/>
          <pc:sldMk cId="108072813" sldId="552"/>
        </pc:sldMkLst>
      </pc:sldChg>
      <pc:sldChg chg="add del">
        <pc:chgData name="Kayleen Klarich" userId="4a04579d-7222-4df5-a8c4-63960eba0493" providerId="ADAL" clId="{84F304CC-DAAE-4192-97AA-179EEF577257}" dt="2026-01-29T15:48:17.276" v="409" actId="47"/>
        <pc:sldMkLst>
          <pc:docMk/>
          <pc:sldMk cId="381489528" sldId="553"/>
        </pc:sldMkLst>
      </pc:sldChg>
      <pc:sldChg chg="addSp delSp modSp add del mod">
        <pc:chgData name="Kayleen Klarich" userId="4a04579d-7222-4df5-a8c4-63960eba0493" providerId="ADAL" clId="{84F304CC-DAAE-4192-97AA-179EEF577257}" dt="2026-01-29T15:45:33.030" v="397" actId="2696"/>
        <pc:sldMkLst>
          <pc:docMk/>
          <pc:sldMk cId="2578218959" sldId="553"/>
        </pc:sldMkLst>
        <pc:spChg chg="mod">
          <ac:chgData name="Kayleen Klarich" userId="4a04579d-7222-4df5-a8c4-63960eba0493" providerId="ADAL" clId="{84F304CC-DAAE-4192-97AA-179EEF577257}" dt="2026-01-28T22:04:31.415" v="280"/>
          <ac:spMkLst>
            <pc:docMk/>
            <pc:sldMk cId="2578218959" sldId="553"/>
            <ac:spMk id="2" creationId="{E58EE9F0-9661-3625-80D9-87198EFC8EBD}"/>
          </ac:spMkLst>
        </pc:spChg>
        <pc:spChg chg="del">
          <ac:chgData name="Kayleen Klarich" userId="4a04579d-7222-4df5-a8c4-63960eba0493" providerId="ADAL" clId="{84F304CC-DAAE-4192-97AA-179EEF577257}" dt="2026-01-28T22:13:08.529" v="352" actId="478"/>
          <ac:spMkLst>
            <pc:docMk/>
            <pc:sldMk cId="2578218959" sldId="553"/>
            <ac:spMk id="3" creationId="{607D8782-E4A1-5737-AD3F-9C5D1D40D032}"/>
          </ac:spMkLst>
        </pc:spChg>
        <pc:spChg chg="mod">
          <ac:chgData name="Kayleen Klarich" userId="4a04579d-7222-4df5-a8c4-63960eba0493" providerId="ADAL" clId="{84F304CC-DAAE-4192-97AA-179EEF577257}" dt="2026-01-28T22:04:54.528" v="283" actId="207"/>
          <ac:spMkLst>
            <pc:docMk/>
            <pc:sldMk cId="2578218959" sldId="553"/>
            <ac:spMk id="4" creationId="{B4E83374-3A07-62B1-B56B-4DFE8F81347A}"/>
          </ac:spMkLst>
        </pc:spChg>
        <pc:spChg chg="add mod">
          <ac:chgData name="Kayleen Klarich" userId="4a04579d-7222-4df5-a8c4-63960eba0493" providerId="ADAL" clId="{84F304CC-DAAE-4192-97AA-179EEF577257}" dt="2026-01-28T22:13:09.695" v="353"/>
          <ac:spMkLst>
            <pc:docMk/>
            <pc:sldMk cId="2578218959" sldId="553"/>
            <ac:spMk id="5" creationId="{8C50343E-C093-F2F3-C12C-FA9C59567EBF}"/>
          </ac:spMkLst>
        </pc:spChg>
      </pc:sldChg>
      <pc:sldChg chg="add del">
        <pc:chgData name="Kayleen Klarich" userId="4a04579d-7222-4df5-a8c4-63960eba0493" providerId="ADAL" clId="{84F304CC-DAAE-4192-97AA-179EEF577257}" dt="2026-01-29T15:47:27.953" v="404" actId="2696"/>
        <pc:sldMkLst>
          <pc:docMk/>
          <pc:sldMk cId="2500605947" sldId="554"/>
        </pc:sldMkLst>
      </pc:sldChg>
      <pc:sldChg chg="add del">
        <pc:chgData name="Kayleen Klarich" userId="4a04579d-7222-4df5-a8c4-63960eba0493" providerId="ADAL" clId="{84F304CC-DAAE-4192-97AA-179EEF577257}" dt="2026-01-29T15:46:51.023" v="399" actId="2696"/>
        <pc:sldMkLst>
          <pc:docMk/>
          <pc:sldMk cId="2939770303" sldId="554"/>
        </pc:sldMkLst>
      </pc:sldChg>
      <pc:sldChg chg="addSp delSp modSp add del mod">
        <pc:chgData name="Kayleen Klarich" userId="4a04579d-7222-4df5-a8c4-63960eba0493" providerId="ADAL" clId="{84F304CC-DAAE-4192-97AA-179EEF577257}" dt="2026-01-29T15:45:33.030" v="397" actId="2696"/>
        <pc:sldMkLst>
          <pc:docMk/>
          <pc:sldMk cId="4051276072" sldId="554"/>
        </pc:sldMkLst>
        <pc:spChg chg="del">
          <ac:chgData name="Kayleen Klarich" userId="4a04579d-7222-4df5-a8c4-63960eba0493" providerId="ADAL" clId="{84F304CC-DAAE-4192-97AA-179EEF577257}" dt="2026-01-28T22:13:13.893" v="354" actId="478"/>
          <ac:spMkLst>
            <pc:docMk/>
            <pc:sldMk cId="4051276072" sldId="554"/>
            <ac:spMk id="3" creationId="{B98431AD-4D13-6D99-54FF-AB65FEBC1410}"/>
          </ac:spMkLst>
        </pc:spChg>
        <pc:spChg chg="mod">
          <ac:chgData name="Kayleen Klarich" userId="4a04579d-7222-4df5-a8c4-63960eba0493" providerId="ADAL" clId="{84F304CC-DAAE-4192-97AA-179EEF577257}" dt="2026-01-28T22:06:27.327" v="296" actId="12"/>
          <ac:spMkLst>
            <pc:docMk/>
            <pc:sldMk cId="4051276072" sldId="554"/>
            <ac:spMk id="4" creationId="{C5453107-18D3-3B5E-94DA-C9C91EE9F2A5}"/>
          </ac:spMkLst>
        </pc:spChg>
        <pc:spChg chg="add mod">
          <ac:chgData name="Kayleen Klarich" userId="4a04579d-7222-4df5-a8c4-63960eba0493" providerId="ADAL" clId="{84F304CC-DAAE-4192-97AA-179EEF577257}" dt="2026-01-28T22:13:15.120" v="355"/>
          <ac:spMkLst>
            <pc:docMk/>
            <pc:sldMk cId="4051276072" sldId="554"/>
            <ac:spMk id="6" creationId="{0A0ACBD2-A094-D1F4-8520-72BBB3292F0F}"/>
          </ac:spMkLst>
        </pc:spChg>
        <pc:picChg chg="add mod modCrop">
          <ac:chgData name="Kayleen Klarich" userId="4a04579d-7222-4df5-a8c4-63960eba0493" providerId="ADAL" clId="{84F304CC-DAAE-4192-97AA-179EEF577257}" dt="2026-01-28T22:06:39.281" v="297" actId="1076"/>
          <ac:picMkLst>
            <pc:docMk/>
            <pc:sldMk cId="4051276072" sldId="554"/>
            <ac:picMk id="5" creationId="{84489AD1-4AAB-C2D0-BFAC-AF7A72A7F16D}"/>
          </ac:picMkLst>
        </pc:picChg>
      </pc:sldChg>
      <pc:sldChg chg="addSp delSp modSp add del mod">
        <pc:chgData name="Kayleen Klarich" userId="4a04579d-7222-4df5-a8c4-63960eba0493" providerId="ADAL" clId="{84F304CC-DAAE-4192-97AA-179EEF577257}" dt="2026-01-29T15:45:33.030" v="397" actId="2696"/>
        <pc:sldMkLst>
          <pc:docMk/>
          <pc:sldMk cId="646571792" sldId="555"/>
        </pc:sldMkLst>
        <pc:spChg chg="mod">
          <ac:chgData name="Kayleen Klarich" userId="4a04579d-7222-4df5-a8c4-63960eba0493" providerId="ADAL" clId="{84F304CC-DAAE-4192-97AA-179EEF577257}" dt="2026-01-28T22:06:57.885" v="299"/>
          <ac:spMkLst>
            <pc:docMk/>
            <pc:sldMk cId="646571792" sldId="555"/>
            <ac:spMk id="2" creationId="{F62211CB-45C2-28EF-E835-4331378A497D}"/>
          </ac:spMkLst>
        </pc:spChg>
        <pc:spChg chg="del">
          <ac:chgData name="Kayleen Klarich" userId="4a04579d-7222-4df5-a8c4-63960eba0493" providerId="ADAL" clId="{84F304CC-DAAE-4192-97AA-179EEF577257}" dt="2026-01-28T22:13:24.061" v="358" actId="478"/>
          <ac:spMkLst>
            <pc:docMk/>
            <pc:sldMk cId="646571792" sldId="555"/>
            <ac:spMk id="3" creationId="{7CF888E5-A1FA-0509-DDBB-0B6BD6F4C2B0}"/>
          </ac:spMkLst>
        </pc:spChg>
        <pc:spChg chg="mod">
          <ac:chgData name="Kayleen Klarich" userId="4a04579d-7222-4df5-a8c4-63960eba0493" providerId="ADAL" clId="{84F304CC-DAAE-4192-97AA-179EEF577257}" dt="2026-01-28T22:07:10.597" v="300"/>
          <ac:spMkLst>
            <pc:docMk/>
            <pc:sldMk cId="646571792" sldId="555"/>
            <ac:spMk id="4" creationId="{F8581EA1-6821-9F79-F85E-6A90E9234BBE}"/>
          </ac:spMkLst>
        </pc:spChg>
        <pc:spChg chg="add del mod">
          <ac:chgData name="Kayleen Klarich" userId="4a04579d-7222-4df5-a8c4-63960eba0493" providerId="ADAL" clId="{84F304CC-DAAE-4192-97AA-179EEF577257}" dt="2026-01-28T22:13:22.854" v="357" actId="478"/>
          <ac:spMkLst>
            <pc:docMk/>
            <pc:sldMk cId="646571792" sldId="555"/>
            <ac:spMk id="8" creationId="{C684B16B-6C65-8E35-D982-3B28C2183719}"/>
          </ac:spMkLst>
        </pc:spChg>
        <pc:spChg chg="add mod">
          <ac:chgData name="Kayleen Klarich" userId="4a04579d-7222-4df5-a8c4-63960eba0493" providerId="ADAL" clId="{84F304CC-DAAE-4192-97AA-179EEF577257}" dt="2026-01-28T22:13:25.288" v="359"/>
          <ac:spMkLst>
            <pc:docMk/>
            <pc:sldMk cId="646571792" sldId="555"/>
            <ac:spMk id="9" creationId="{03D57158-C95A-E59E-077B-3956442E86A4}"/>
          </ac:spMkLst>
        </pc:spChg>
        <pc:picChg chg="del">
          <ac:chgData name="Kayleen Klarich" userId="4a04579d-7222-4df5-a8c4-63960eba0493" providerId="ADAL" clId="{84F304CC-DAAE-4192-97AA-179EEF577257}" dt="2026-01-28T22:07:22.564" v="301" actId="478"/>
          <ac:picMkLst>
            <pc:docMk/>
            <pc:sldMk cId="646571792" sldId="555"/>
            <ac:picMk id="5" creationId="{86BA2C52-4245-916A-9C9B-5283C33688CD}"/>
          </ac:picMkLst>
        </pc:picChg>
        <pc:picChg chg="add">
          <ac:chgData name="Kayleen Klarich" userId="4a04579d-7222-4df5-a8c4-63960eba0493" providerId="ADAL" clId="{84F304CC-DAAE-4192-97AA-179EEF577257}" dt="2026-01-28T22:07:25.230" v="302"/>
          <ac:picMkLst>
            <pc:docMk/>
            <pc:sldMk cId="646571792" sldId="555"/>
            <ac:picMk id="6" creationId="{26ACC807-3EFA-618D-C4D4-744772687847}"/>
          </ac:picMkLst>
        </pc:picChg>
        <pc:picChg chg="add mod modCrop">
          <ac:chgData name="Kayleen Klarich" userId="4a04579d-7222-4df5-a8c4-63960eba0493" providerId="ADAL" clId="{84F304CC-DAAE-4192-97AA-179EEF577257}" dt="2026-01-28T22:08:30.995" v="310" actId="14100"/>
          <ac:picMkLst>
            <pc:docMk/>
            <pc:sldMk cId="646571792" sldId="555"/>
            <ac:picMk id="7" creationId="{4277F1BC-12FC-1CF4-7B04-249FF3CE2E2E}"/>
          </ac:picMkLst>
        </pc:picChg>
      </pc:sldChg>
      <pc:sldChg chg="add">
        <pc:chgData name="Kayleen Klarich" userId="4a04579d-7222-4df5-a8c4-63960eba0493" providerId="ADAL" clId="{84F304CC-DAAE-4192-97AA-179EEF577257}" dt="2026-01-29T15:47:34.860" v="406"/>
        <pc:sldMkLst>
          <pc:docMk/>
          <pc:sldMk cId="1872141226" sldId="555"/>
        </pc:sldMkLst>
      </pc:sldChg>
      <pc:sldChg chg="add del">
        <pc:chgData name="Kayleen Klarich" userId="4a04579d-7222-4df5-a8c4-63960eba0493" providerId="ADAL" clId="{84F304CC-DAAE-4192-97AA-179EEF577257}" dt="2026-01-29T15:47:32.057" v="405" actId="2696"/>
        <pc:sldMkLst>
          <pc:docMk/>
          <pc:sldMk cId="3270990745" sldId="555"/>
        </pc:sldMkLst>
      </pc:sldChg>
      <pc:sldChg chg="add del">
        <pc:chgData name="Kayleen Klarich" userId="4a04579d-7222-4df5-a8c4-63960eba0493" providerId="ADAL" clId="{84F304CC-DAAE-4192-97AA-179EEF577257}" dt="2026-01-29T15:47:46.679" v="407" actId="2696"/>
        <pc:sldMkLst>
          <pc:docMk/>
          <pc:sldMk cId="2229460989" sldId="556"/>
        </pc:sldMkLst>
      </pc:sldChg>
      <pc:sldChg chg="add">
        <pc:chgData name="Kayleen Klarich" userId="4a04579d-7222-4df5-a8c4-63960eba0493" providerId="ADAL" clId="{84F304CC-DAAE-4192-97AA-179EEF577257}" dt="2026-01-29T15:47:49.123" v="408"/>
        <pc:sldMkLst>
          <pc:docMk/>
          <pc:sldMk cId="2837629222" sldId="556"/>
        </pc:sldMkLst>
      </pc:sldChg>
      <pc:sldChg chg="addSp delSp modSp add del mod">
        <pc:chgData name="Kayleen Klarich" userId="4a04579d-7222-4df5-a8c4-63960eba0493" providerId="ADAL" clId="{84F304CC-DAAE-4192-97AA-179EEF577257}" dt="2026-01-29T15:45:33.030" v="397" actId="2696"/>
        <pc:sldMkLst>
          <pc:docMk/>
          <pc:sldMk cId="3850889534" sldId="556"/>
        </pc:sldMkLst>
        <pc:spChg chg="mod">
          <ac:chgData name="Kayleen Klarich" userId="4a04579d-7222-4df5-a8c4-63960eba0493" providerId="ADAL" clId="{84F304CC-DAAE-4192-97AA-179EEF577257}" dt="2026-01-28T22:08:52.936" v="313"/>
          <ac:spMkLst>
            <pc:docMk/>
            <pc:sldMk cId="3850889534" sldId="556"/>
            <ac:spMk id="2" creationId="{75764D72-02E1-5533-3A88-C124AB7961C0}"/>
          </ac:spMkLst>
        </pc:spChg>
        <pc:spChg chg="del">
          <ac:chgData name="Kayleen Klarich" userId="4a04579d-7222-4df5-a8c4-63960eba0493" providerId="ADAL" clId="{84F304CC-DAAE-4192-97AA-179EEF577257}" dt="2026-01-28T22:13:32.976" v="360" actId="478"/>
          <ac:spMkLst>
            <pc:docMk/>
            <pc:sldMk cId="3850889534" sldId="556"/>
            <ac:spMk id="3" creationId="{0F400676-ABAF-FA2F-D9AB-0CC5148317C7}"/>
          </ac:spMkLst>
        </pc:spChg>
        <pc:spChg chg="mod">
          <ac:chgData name="Kayleen Klarich" userId="4a04579d-7222-4df5-a8c4-63960eba0493" providerId="ADAL" clId="{84F304CC-DAAE-4192-97AA-179EEF577257}" dt="2026-01-28T22:09:30.397" v="319" actId="12"/>
          <ac:spMkLst>
            <pc:docMk/>
            <pc:sldMk cId="3850889534" sldId="556"/>
            <ac:spMk id="4" creationId="{F7E2DB16-02C3-6A7D-8E81-0872D23A3014}"/>
          </ac:spMkLst>
        </pc:spChg>
        <pc:spChg chg="add mod">
          <ac:chgData name="Kayleen Klarich" userId="4a04579d-7222-4df5-a8c4-63960eba0493" providerId="ADAL" clId="{84F304CC-DAAE-4192-97AA-179EEF577257}" dt="2026-01-28T22:13:34.064" v="361"/>
          <ac:spMkLst>
            <pc:docMk/>
            <pc:sldMk cId="3850889534" sldId="556"/>
            <ac:spMk id="5" creationId="{C9F8FB25-5295-8727-6570-278E9242A9C5}"/>
          </ac:spMkLst>
        </pc:spChg>
        <pc:picChg chg="del">
          <ac:chgData name="Kayleen Klarich" userId="4a04579d-7222-4df5-a8c4-63960eba0493" providerId="ADAL" clId="{84F304CC-DAAE-4192-97AA-179EEF577257}" dt="2026-01-28T22:08:48.909" v="312" actId="478"/>
          <ac:picMkLst>
            <pc:docMk/>
            <pc:sldMk cId="3850889534" sldId="556"/>
            <ac:picMk id="7" creationId="{4C004136-A403-39B8-0B49-84B44F6F0C0D}"/>
          </ac:picMkLst>
        </pc:picChg>
      </pc:sldChg>
      <pc:sldChg chg="addSp delSp modSp add del mod">
        <pc:chgData name="Kayleen Klarich" userId="4a04579d-7222-4df5-a8c4-63960eba0493" providerId="ADAL" clId="{84F304CC-DAAE-4192-97AA-179EEF577257}" dt="2026-01-29T01:11:48.481" v="385" actId="2696"/>
        <pc:sldMkLst>
          <pc:docMk/>
          <pc:sldMk cId="3436614573" sldId="557"/>
        </pc:sldMkLst>
        <pc:spChg chg="mod">
          <ac:chgData name="Kayleen Klarich" userId="4a04579d-7222-4df5-a8c4-63960eba0493" providerId="ADAL" clId="{84F304CC-DAAE-4192-97AA-179EEF577257}" dt="2026-01-28T22:10:08.547" v="321"/>
          <ac:spMkLst>
            <pc:docMk/>
            <pc:sldMk cId="3436614573" sldId="557"/>
            <ac:spMk id="2" creationId="{CBCAB794-D3DD-B106-A001-F31E9C26517D}"/>
          </ac:spMkLst>
        </pc:spChg>
        <pc:spChg chg="del">
          <ac:chgData name="Kayleen Klarich" userId="4a04579d-7222-4df5-a8c4-63960eba0493" providerId="ADAL" clId="{84F304CC-DAAE-4192-97AA-179EEF577257}" dt="2026-01-28T22:13:38.213" v="362" actId="478"/>
          <ac:spMkLst>
            <pc:docMk/>
            <pc:sldMk cId="3436614573" sldId="557"/>
            <ac:spMk id="3" creationId="{87E00A3D-63F3-0A1B-9F81-A361553A6B7C}"/>
          </ac:spMkLst>
        </pc:spChg>
        <pc:spChg chg="mod">
          <ac:chgData name="Kayleen Klarich" userId="4a04579d-7222-4df5-a8c4-63960eba0493" providerId="ADAL" clId="{84F304CC-DAAE-4192-97AA-179EEF577257}" dt="2026-01-28T22:11:39.742" v="341" actId="14100"/>
          <ac:spMkLst>
            <pc:docMk/>
            <pc:sldMk cId="3436614573" sldId="557"/>
            <ac:spMk id="4" creationId="{1ADA5143-CAC2-1701-D132-A58935313B2F}"/>
          </ac:spMkLst>
        </pc:spChg>
        <pc:spChg chg="add mod">
          <ac:chgData name="Kayleen Klarich" userId="4a04579d-7222-4df5-a8c4-63960eba0493" providerId="ADAL" clId="{84F304CC-DAAE-4192-97AA-179EEF577257}" dt="2026-01-28T22:13:39.440" v="363"/>
          <ac:spMkLst>
            <pc:docMk/>
            <pc:sldMk cId="3436614573" sldId="557"/>
            <ac:spMk id="5" creationId="{D1E11952-5FDA-50D4-DAA9-65D2B3D29F12}"/>
          </ac:spMkLst>
        </pc:spChg>
      </pc:sldChg>
      <pc:sldChg chg="modSp add mod">
        <pc:chgData name="Kayleen Klarich" userId="4a04579d-7222-4df5-a8c4-63960eba0493" providerId="ADAL" clId="{84F304CC-DAAE-4192-97AA-179EEF577257}" dt="2026-01-29T15:49:38.594" v="410" actId="6549"/>
        <pc:sldMkLst>
          <pc:docMk/>
          <pc:sldMk cId="3521790993" sldId="557"/>
        </pc:sldMkLst>
        <pc:spChg chg="mod">
          <ac:chgData name="Kayleen Klarich" userId="4a04579d-7222-4df5-a8c4-63960eba0493" providerId="ADAL" clId="{84F304CC-DAAE-4192-97AA-179EEF577257}" dt="2026-01-29T15:49:38.594" v="410" actId="6549"/>
          <ac:spMkLst>
            <pc:docMk/>
            <pc:sldMk cId="3521790993" sldId="557"/>
            <ac:spMk id="4" creationId="{1ADA5143-CAC2-1701-D132-A58935313B2F}"/>
          </ac:spMkLst>
        </pc:spChg>
      </pc:sldChg>
      <pc:sldMasterChg chg="del delSldLayout">
        <pc:chgData name="Kayleen Klarich" userId="4a04579d-7222-4df5-a8c4-63960eba0493" providerId="ADAL" clId="{84F304CC-DAAE-4192-97AA-179EEF577257}" dt="2026-01-29T17:40:00.256" v="495" actId="2696"/>
        <pc:sldMasterMkLst>
          <pc:docMk/>
          <pc:sldMasterMk cId="789815171" sldId="2147483682"/>
        </pc:sldMasterMkLst>
        <pc:sldLayoutChg chg="del">
          <pc:chgData name="Kayleen Klarich" userId="4a04579d-7222-4df5-a8c4-63960eba0493" providerId="ADAL" clId="{84F304CC-DAAE-4192-97AA-179EEF577257}" dt="2026-01-29T17:40:00.256" v="495" actId="2696"/>
          <pc:sldLayoutMkLst>
            <pc:docMk/>
            <pc:sldMasterMk cId="789815171" sldId="2147483682"/>
            <pc:sldLayoutMk cId="781660608" sldId="2147483683"/>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3891435431" sldId="2147483685"/>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523134387" sldId="2147483692"/>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1517029125" sldId="2147483693"/>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624977264" sldId="2147483694"/>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2023742649" sldId="2147483695"/>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1321641477" sldId="2147483696"/>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2767206072" sldId="2147483697"/>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750112233" sldId="2147483698"/>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4063535289" sldId="2147483699"/>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1570164265" sldId="2147483700"/>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1703107553" sldId="2147483701"/>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2254515842" sldId="2147483744"/>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3545352737" sldId="2147483745"/>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381183204" sldId="2147483746"/>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1003141971" sldId="2147483747"/>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2869773143" sldId="2147483748"/>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1430983374" sldId="2147483749"/>
          </pc:sldLayoutMkLst>
        </pc:sldLayoutChg>
        <pc:sldLayoutChg chg="del">
          <pc:chgData name="Kayleen Klarich" userId="4a04579d-7222-4df5-a8c4-63960eba0493" providerId="ADAL" clId="{84F304CC-DAAE-4192-97AA-179EEF577257}" dt="2026-01-29T17:40:00.256" v="495" actId="2696"/>
          <pc:sldLayoutMkLst>
            <pc:docMk/>
            <pc:sldMasterMk cId="789815171" sldId="2147483682"/>
            <pc:sldLayoutMk cId="1662052057" sldId="2147483750"/>
          </pc:sldLayoutMkLst>
        </pc:sldLayoutChg>
      </pc:sldMasterChg>
      <pc:sldMasterChg chg="del delSldLayout">
        <pc:chgData name="Kayleen Klarich" userId="4a04579d-7222-4df5-a8c4-63960eba0493" providerId="ADAL" clId="{84F304CC-DAAE-4192-97AA-179EEF577257}" dt="2026-01-28T22:00:00.058" v="163" actId="47"/>
        <pc:sldMasterMkLst>
          <pc:docMk/>
          <pc:sldMasterMk cId="1590885512" sldId="2147483751"/>
        </pc:sldMasterMkLst>
        <pc:sldLayoutChg chg="del">
          <pc:chgData name="Kayleen Klarich" userId="4a04579d-7222-4df5-a8c4-63960eba0493" providerId="ADAL" clId="{84F304CC-DAAE-4192-97AA-179EEF577257}" dt="2026-01-28T22:00:00.058" v="163" actId="47"/>
          <pc:sldLayoutMkLst>
            <pc:docMk/>
            <pc:sldMasterMk cId="1590885512" sldId="2147483751"/>
            <pc:sldLayoutMk cId="561836780" sldId="2147483752"/>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3411841972" sldId="2147483753"/>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2635854661" sldId="2147483754"/>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1137885220" sldId="2147483755"/>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346212100" sldId="2147483756"/>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2865454508" sldId="2147483757"/>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4169953464" sldId="2147483758"/>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874374573" sldId="2147483759"/>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4020040265" sldId="2147483760"/>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3466034903" sldId="2147483761"/>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2107286048" sldId="2147483762"/>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3247547501" sldId="2147483763"/>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2143691141" sldId="2147483764"/>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1256095377" sldId="2147483765"/>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2265776748" sldId="2147483766"/>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3006972596" sldId="2147483767"/>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2800966" sldId="2147483768"/>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1632152299" sldId="2147483769"/>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1125367280" sldId="2147483770"/>
          </pc:sldLayoutMkLst>
        </pc:sldLayoutChg>
        <pc:sldLayoutChg chg="del">
          <pc:chgData name="Kayleen Klarich" userId="4a04579d-7222-4df5-a8c4-63960eba0493" providerId="ADAL" clId="{84F304CC-DAAE-4192-97AA-179EEF577257}" dt="2026-01-28T22:00:00.058" v="163" actId="47"/>
          <pc:sldLayoutMkLst>
            <pc:docMk/>
            <pc:sldMasterMk cId="1590885512" sldId="2147483751"/>
            <pc:sldLayoutMk cId="1338286086" sldId="2147483771"/>
          </pc:sldLayoutMkLst>
        </pc:sldLayoutChg>
      </pc:sldMasterChg>
      <pc:sldMasterChg chg="del delSldLayout">
        <pc:chgData name="Kayleen Klarich" userId="4a04579d-7222-4df5-a8c4-63960eba0493" providerId="ADAL" clId="{84F304CC-DAAE-4192-97AA-179EEF577257}" dt="2026-01-28T22:00:00.058" v="163" actId="47"/>
        <pc:sldMasterMkLst>
          <pc:docMk/>
          <pc:sldMasterMk cId="1180388693" sldId="2147483772"/>
        </pc:sldMasterMkLst>
        <pc:sldLayoutChg chg="del">
          <pc:chgData name="Kayleen Klarich" userId="4a04579d-7222-4df5-a8c4-63960eba0493" providerId="ADAL" clId="{84F304CC-DAAE-4192-97AA-179EEF577257}" dt="2026-01-28T22:00:00.058" v="163" actId="47"/>
          <pc:sldLayoutMkLst>
            <pc:docMk/>
            <pc:sldMasterMk cId="1180388693" sldId="2147483772"/>
            <pc:sldLayoutMk cId="3271552912" sldId="2147483773"/>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3949054423" sldId="2147483774"/>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3682138316" sldId="2147483775"/>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3472165925" sldId="2147483776"/>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3128028912" sldId="2147483777"/>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1199433581" sldId="2147483778"/>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2681059147" sldId="2147483779"/>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2510276087" sldId="2147483780"/>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3894226175" sldId="2147483781"/>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1453324834" sldId="2147483782"/>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2826607989" sldId="2147483783"/>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996628581" sldId="2147483784"/>
          </pc:sldLayoutMkLst>
        </pc:sldLayoutChg>
        <pc:sldLayoutChg chg="del">
          <pc:chgData name="Kayleen Klarich" userId="4a04579d-7222-4df5-a8c4-63960eba0493" providerId="ADAL" clId="{84F304CC-DAAE-4192-97AA-179EEF577257}" dt="2026-01-28T22:00:00.058" v="163" actId="47"/>
          <pc:sldLayoutMkLst>
            <pc:docMk/>
            <pc:sldMasterMk cId="1180388693" sldId="2147483772"/>
            <pc:sldLayoutMk cId="3765122776" sldId="2147483785"/>
          </pc:sldLayoutMkLst>
        </pc:sldLayoutChg>
      </pc:sldMasterChg>
      <pc:sldMasterChg chg="del delSldLayout">
        <pc:chgData name="Kayleen Klarich" userId="4a04579d-7222-4df5-a8c4-63960eba0493" providerId="ADAL" clId="{84F304CC-DAAE-4192-97AA-179EEF577257}" dt="2026-01-29T15:45:33.030" v="397" actId="2696"/>
        <pc:sldMasterMkLst>
          <pc:docMk/>
          <pc:sldMasterMk cId="2003208999" sldId="2147483786"/>
        </pc:sldMasterMkLst>
        <pc:sldLayoutChg chg="del">
          <pc:chgData name="Kayleen Klarich" userId="4a04579d-7222-4df5-a8c4-63960eba0493" providerId="ADAL" clId="{84F304CC-DAAE-4192-97AA-179EEF577257}" dt="2026-01-29T15:45:33.030" v="397" actId="2696"/>
          <pc:sldLayoutMkLst>
            <pc:docMk/>
            <pc:sldMasterMk cId="2003208999" sldId="2147483786"/>
            <pc:sldLayoutMk cId="1291523648" sldId="2147483787"/>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2050181629" sldId="2147483788"/>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403654375" sldId="2147483789"/>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1430450743" sldId="2147483790"/>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1226802427" sldId="2147483791"/>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1748637958" sldId="2147483792"/>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2698232167" sldId="2147483793"/>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973108000" sldId="2147483794"/>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2597531061" sldId="2147483795"/>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2603490235" sldId="2147483796"/>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1887631126" sldId="2147483797"/>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1508423993" sldId="2147483798"/>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769885294" sldId="2147483799"/>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3765271813" sldId="2147483800"/>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3240662939" sldId="2147483801"/>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3426436996" sldId="2147483802"/>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3166650451" sldId="2147483803"/>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1020626931" sldId="2147483804"/>
          </pc:sldLayoutMkLst>
        </pc:sldLayoutChg>
        <pc:sldLayoutChg chg="del">
          <pc:chgData name="Kayleen Klarich" userId="4a04579d-7222-4df5-a8c4-63960eba0493" providerId="ADAL" clId="{84F304CC-DAAE-4192-97AA-179EEF577257}" dt="2026-01-29T15:45:33.030" v="397" actId="2696"/>
          <pc:sldLayoutMkLst>
            <pc:docMk/>
            <pc:sldMasterMk cId="2003208999" sldId="2147483786"/>
            <pc:sldLayoutMk cId="796292887" sldId="2147483805"/>
          </pc:sldLayoutMkLst>
        </pc:sldLayoutChg>
      </pc:sldMasterChg>
      <pc:sldMasterChg chg="del delSldLayout">
        <pc:chgData name="Kayleen Klarich" userId="4a04579d-7222-4df5-a8c4-63960eba0493" providerId="ADAL" clId="{84F304CC-DAAE-4192-97AA-179EEF577257}" dt="2026-01-28T22:13:53.720" v="364" actId="47"/>
        <pc:sldMasterMkLst>
          <pc:docMk/>
          <pc:sldMasterMk cId="1056136797" sldId="2147483806"/>
        </pc:sldMasterMkLst>
        <pc:sldLayoutChg chg="del">
          <pc:chgData name="Kayleen Klarich" userId="4a04579d-7222-4df5-a8c4-63960eba0493" providerId="ADAL" clId="{84F304CC-DAAE-4192-97AA-179EEF577257}" dt="2026-01-28T22:13:53.720" v="364" actId="47"/>
          <pc:sldLayoutMkLst>
            <pc:docMk/>
            <pc:sldMasterMk cId="1056136797" sldId="2147483806"/>
            <pc:sldLayoutMk cId="555041600" sldId="2147483807"/>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3062739702" sldId="2147483808"/>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1857508697" sldId="2147483809"/>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1005799931" sldId="2147483810"/>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1126850564" sldId="2147483811"/>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1739357120" sldId="2147483812"/>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1192390425" sldId="2147483813"/>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3317236113" sldId="2147483814"/>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3267519805" sldId="2147483815"/>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1752333862" sldId="2147483816"/>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846906654" sldId="2147483817"/>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2914423092" sldId="2147483818"/>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1031384360" sldId="2147483819"/>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2778170230" sldId="2147483820"/>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31657430" sldId="2147483821"/>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4060839659" sldId="2147483822"/>
          </pc:sldLayoutMkLst>
        </pc:sldLayoutChg>
        <pc:sldLayoutChg chg="del">
          <pc:chgData name="Kayleen Klarich" userId="4a04579d-7222-4df5-a8c4-63960eba0493" providerId="ADAL" clId="{84F304CC-DAAE-4192-97AA-179EEF577257}" dt="2026-01-28T22:13:53.720" v="364" actId="47"/>
          <pc:sldLayoutMkLst>
            <pc:docMk/>
            <pc:sldMasterMk cId="1056136797" sldId="2147483806"/>
            <pc:sldLayoutMk cId="1975909349" sldId="2147483823"/>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9E0B0E1-575B-4771-B104-EB0F60BC536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0C8135E-D5D9-4948-A87B-3BA184018866}">
      <dgm:prSet/>
      <dgm:spPr/>
      <dgm:t>
        <a:bodyPr/>
        <a:lstStyle/>
        <a:p>
          <a:r>
            <a:rPr lang="en-US" dirty="0"/>
            <a:t>The transportation department focuses on building roads and other infrastructure.</a:t>
          </a:r>
        </a:p>
      </dgm:t>
    </dgm:pt>
    <dgm:pt modelId="{B2906B5B-4005-422B-841A-B9EC5E137A44}" type="parTrans" cxnId="{387FCC38-545B-41A7-81DC-EE1C3923A25D}">
      <dgm:prSet/>
      <dgm:spPr/>
      <dgm:t>
        <a:bodyPr/>
        <a:lstStyle/>
        <a:p>
          <a:endParaRPr lang="en-US"/>
        </a:p>
      </dgm:t>
    </dgm:pt>
    <dgm:pt modelId="{D582C006-60E5-497C-861E-250F92B7CC91}" type="sibTrans" cxnId="{387FCC38-545B-41A7-81DC-EE1C3923A25D}">
      <dgm:prSet/>
      <dgm:spPr/>
      <dgm:t>
        <a:bodyPr/>
        <a:lstStyle/>
        <a:p>
          <a:endParaRPr lang="en-US"/>
        </a:p>
      </dgm:t>
    </dgm:pt>
    <dgm:pt modelId="{107A0DD3-A0CE-4460-95F4-C8B973727ED9}">
      <dgm:prSet/>
      <dgm:spPr/>
      <dgm:t>
        <a:bodyPr/>
        <a:lstStyle/>
        <a:p>
          <a:r>
            <a:rPr lang="en-US"/>
            <a:t>The agriculture department focuses on growing food.</a:t>
          </a:r>
        </a:p>
      </dgm:t>
    </dgm:pt>
    <dgm:pt modelId="{85438BC9-86A5-426E-8E71-D82621A6A80D}" type="parTrans" cxnId="{83F6543D-128D-4184-A31C-6121B4A32EB6}">
      <dgm:prSet/>
      <dgm:spPr/>
      <dgm:t>
        <a:bodyPr/>
        <a:lstStyle/>
        <a:p>
          <a:endParaRPr lang="en-US"/>
        </a:p>
      </dgm:t>
    </dgm:pt>
    <dgm:pt modelId="{C5116169-E058-4A43-8906-D8B67261AF6E}" type="sibTrans" cxnId="{83F6543D-128D-4184-A31C-6121B4A32EB6}">
      <dgm:prSet/>
      <dgm:spPr/>
      <dgm:t>
        <a:bodyPr/>
        <a:lstStyle/>
        <a:p>
          <a:endParaRPr lang="en-US"/>
        </a:p>
      </dgm:t>
    </dgm:pt>
    <dgm:pt modelId="{1ACE19DC-6653-4648-9306-B39524941330}">
      <dgm:prSet/>
      <dgm:spPr/>
      <dgm:t>
        <a:bodyPr/>
        <a:lstStyle/>
        <a:p>
          <a:r>
            <a:rPr lang="en-US"/>
            <a:t>Are they also thinking about health impacts of their actions?</a:t>
          </a:r>
        </a:p>
      </dgm:t>
    </dgm:pt>
    <dgm:pt modelId="{A9495184-FE1B-4B99-8155-8EE266FB3DF9}" type="parTrans" cxnId="{05A33540-1B51-4861-A9AF-D64369EB2F1C}">
      <dgm:prSet/>
      <dgm:spPr/>
      <dgm:t>
        <a:bodyPr/>
        <a:lstStyle/>
        <a:p>
          <a:endParaRPr lang="en-US"/>
        </a:p>
      </dgm:t>
    </dgm:pt>
    <dgm:pt modelId="{E06D754B-0042-4CBB-B7C7-CDDC929191EE}" type="sibTrans" cxnId="{05A33540-1B51-4861-A9AF-D64369EB2F1C}">
      <dgm:prSet/>
      <dgm:spPr/>
      <dgm:t>
        <a:bodyPr/>
        <a:lstStyle/>
        <a:p>
          <a:endParaRPr lang="en-US"/>
        </a:p>
      </dgm:t>
    </dgm:pt>
    <dgm:pt modelId="{C210A081-9DE4-489A-9B11-959F999DDD25}" type="pres">
      <dgm:prSet presAssocID="{29E0B0E1-575B-4771-B104-EB0F60BC5369}" presName="root" presStyleCnt="0">
        <dgm:presLayoutVars>
          <dgm:dir/>
          <dgm:resizeHandles val="exact"/>
        </dgm:presLayoutVars>
      </dgm:prSet>
      <dgm:spPr/>
    </dgm:pt>
    <dgm:pt modelId="{C046ECCB-79AB-43C0-811E-4A547B928EF6}" type="pres">
      <dgm:prSet presAssocID="{20C8135E-D5D9-4948-A87B-3BA184018866}" presName="compNode" presStyleCnt="0"/>
      <dgm:spPr/>
    </dgm:pt>
    <dgm:pt modelId="{B315424A-4A61-4B3D-9B06-8AE0BEAF38C3}" type="pres">
      <dgm:prSet presAssocID="{20C8135E-D5D9-4948-A87B-3BA184018866}" presName="bgRect" presStyleLbl="bgShp" presStyleIdx="0" presStyleCnt="3"/>
      <dgm:spPr/>
    </dgm:pt>
    <dgm:pt modelId="{52D07FF1-FF18-42BD-B303-04A1691C7EDC}" type="pres">
      <dgm:prSet presAssocID="{20C8135E-D5D9-4948-A87B-3BA1840188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
        </a:ext>
      </dgm:extLst>
    </dgm:pt>
    <dgm:pt modelId="{DDAB441A-D402-4FA8-80DE-653ABB32B389}" type="pres">
      <dgm:prSet presAssocID="{20C8135E-D5D9-4948-A87B-3BA184018866}" presName="spaceRect" presStyleCnt="0"/>
      <dgm:spPr/>
    </dgm:pt>
    <dgm:pt modelId="{58BF5747-EC69-4538-9224-BFE3F6A5C280}" type="pres">
      <dgm:prSet presAssocID="{20C8135E-D5D9-4948-A87B-3BA184018866}" presName="parTx" presStyleLbl="revTx" presStyleIdx="0" presStyleCnt="3">
        <dgm:presLayoutVars>
          <dgm:chMax val="0"/>
          <dgm:chPref val="0"/>
        </dgm:presLayoutVars>
      </dgm:prSet>
      <dgm:spPr/>
    </dgm:pt>
    <dgm:pt modelId="{16BF3BD8-9B7E-455C-90A6-CB0197F1B832}" type="pres">
      <dgm:prSet presAssocID="{D582C006-60E5-497C-861E-250F92B7CC91}" presName="sibTrans" presStyleCnt="0"/>
      <dgm:spPr/>
    </dgm:pt>
    <dgm:pt modelId="{8CA94F91-E30C-4EFC-A694-E206D5AC90D4}" type="pres">
      <dgm:prSet presAssocID="{107A0DD3-A0CE-4460-95F4-C8B973727ED9}" presName="compNode" presStyleCnt="0"/>
      <dgm:spPr/>
    </dgm:pt>
    <dgm:pt modelId="{F9546D38-2F42-4495-BF67-C5C55DFA235F}" type="pres">
      <dgm:prSet presAssocID="{107A0DD3-A0CE-4460-95F4-C8B973727ED9}" presName="bgRect" presStyleLbl="bgShp" presStyleIdx="1" presStyleCnt="3"/>
      <dgm:spPr/>
    </dgm:pt>
    <dgm:pt modelId="{E042ACF9-3D7F-46E6-BF02-B21E10E01ADD}" type="pres">
      <dgm:prSet presAssocID="{107A0DD3-A0CE-4460-95F4-C8B973727ED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rm scene"/>
        </a:ext>
      </dgm:extLst>
    </dgm:pt>
    <dgm:pt modelId="{EDAB49CC-0FE6-445C-98BA-04DF9A756297}" type="pres">
      <dgm:prSet presAssocID="{107A0DD3-A0CE-4460-95F4-C8B973727ED9}" presName="spaceRect" presStyleCnt="0"/>
      <dgm:spPr/>
    </dgm:pt>
    <dgm:pt modelId="{29F52807-46DC-43CC-A6B1-00C5CD443A4F}" type="pres">
      <dgm:prSet presAssocID="{107A0DD3-A0CE-4460-95F4-C8B973727ED9}" presName="parTx" presStyleLbl="revTx" presStyleIdx="1" presStyleCnt="3">
        <dgm:presLayoutVars>
          <dgm:chMax val="0"/>
          <dgm:chPref val="0"/>
        </dgm:presLayoutVars>
      </dgm:prSet>
      <dgm:spPr/>
    </dgm:pt>
    <dgm:pt modelId="{0BCE2943-D75C-4548-8519-80D4FA592D45}" type="pres">
      <dgm:prSet presAssocID="{C5116169-E058-4A43-8906-D8B67261AF6E}" presName="sibTrans" presStyleCnt="0"/>
      <dgm:spPr/>
    </dgm:pt>
    <dgm:pt modelId="{935BCB8F-7637-4007-ABC3-A85E991BD773}" type="pres">
      <dgm:prSet presAssocID="{1ACE19DC-6653-4648-9306-B39524941330}" presName="compNode" presStyleCnt="0"/>
      <dgm:spPr/>
    </dgm:pt>
    <dgm:pt modelId="{7834D198-4E96-415D-AB0C-377B1F7C14E5}" type="pres">
      <dgm:prSet presAssocID="{1ACE19DC-6653-4648-9306-B39524941330}" presName="bgRect" presStyleLbl="bgShp" presStyleIdx="2" presStyleCnt="3"/>
      <dgm:spPr/>
    </dgm:pt>
    <dgm:pt modelId="{BECF344B-2BC5-4298-9150-F402E10751D5}" type="pres">
      <dgm:prSet presAssocID="{1ACE19DC-6653-4648-9306-B3952494133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99E2FE8F-E1DB-4F9A-9885-3EF5278BB02B}" type="pres">
      <dgm:prSet presAssocID="{1ACE19DC-6653-4648-9306-B39524941330}" presName="spaceRect" presStyleCnt="0"/>
      <dgm:spPr/>
    </dgm:pt>
    <dgm:pt modelId="{D8B728F4-2E92-4BCE-B008-6CB9E0B5D7D0}" type="pres">
      <dgm:prSet presAssocID="{1ACE19DC-6653-4648-9306-B39524941330}" presName="parTx" presStyleLbl="revTx" presStyleIdx="2" presStyleCnt="3">
        <dgm:presLayoutVars>
          <dgm:chMax val="0"/>
          <dgm:chPref val="0"/>
        </dgm:presLayoutVars>
      </dgm:prSet>
      <dgm:spPr/>
    </dgm:pt>
  </dgm:ptLst>
  <dgm:cxnLst>
    <dgm:cxn modelId="{CFCC4722-986D-48E1-A6F9-04A4E7E4EFD3}" type="presOf" srcId="{29E0B0E1-575B-4771-B104-EB0F60BC5369}" destId="{C210A081-9DE4-489A-9B11-959F999DDD25}" srcOrd="0" destOrd="0" presId="urn:microsoft.com/office/officeart/2018/2/layout/IconVerticalSolidList"/>
    <dgm:cxn modelId="{387FCC38-545B-41A7-81DC-EE1C3923A25D}" srcId="{29E0B0E1-575B-4771-B104-EB0F60BC5369}" destId="{20C8135E-D5D9-4948-A87B-3BA184018866}" srcOrd="0" destOrd="0" parTransId="{B2906B5B-4005-422B-841A-B9EC5E137A44}" sibTransId="{D582C006-60E5-497C-861E-250F92B7CC91}"/>
    <dgm:cxn modelId="{777A7E3A-4A75-433F-B76C-8EB1E04C24F2}" type="presOf" srcId="{1ACE19DC-6653-4648-9306-B39524941330}" destId="{D8B728F4-2E92-4BCE-B008-6CB9E0B5D7D0}" srcOrd="0" destOrd="0" presId="urn:microsoft.com/office/officeart/2018/2/layout/IconVerticalSolidList"/>
    <dgm:cxn modelId="{83F6543D-128D-4184-A31C-6121B4A32EB6}" srcId="{29E0B0E1-575B-4771-B104-EB0F60BC5369}" destId="{107A0DD3-A0CE-4460-95F4-C8B973727ED9}" srcOrd="1" destOrd="0" parTransId="{85438BC9-86A5-426E-8E71-D82621A6A80D}" sibTransId="{C5116169-E058-4A43-8906-D8B67261AF6E}"/>
    <dgm:cxn modelId="{05A33540-1B51-4861-A9AF-D64369EB2F1C}" srcId="{29E0B0E1-575B-4771-B104-EB0F60BC5369}" destId="{1ACE19DC-6653-4648-9306-B39524941330}" srcOrd="2" destOrd="0" parTransId="{A9495184-FE1B-4B99-8155-8EE266FB3DF9}" sibTransId="{E06D754B-0042-4CBB-B7C7-CDDC929191EE}"/>
    <dgm:cxn modelId="{56AF8741-A498-46C4-9F80-76E79955258E}" type="presOf" srcId="{20C8135E-D5D9-4948-A87B-3BA184018866}" destId="{58BF5747-EC69-4538-9224-BFE3F6A5C280}" srcOrd="0" destOrd="0" presId="urn:microsoft.com/office/officeart/2018/2/layout/IconVerticalSolidList"/>
    <dgm:cxn modelId="{2D16A553-084E-4A82-A62E-CEFEBB09B071}" type="presOf" srcId="{107A0DD3-A0CE-4460-95F4-C8B973727ED9}" destId="{29F52807-46DC-43CC-A6B1-00C5CD443A4F}" srcOrd="0" destOrd="0" presId="urn:microsoft.com/office/officeart/2018/2/layout/IconVerticalSolidList"/>
    <dgm:cxn modelId="{051BEEDA-91E3-47D4-84B0-5D550E71DD3B}" type="presParOf" srcId="{C210A081-9DE4-489A-9B11-959F999DDD25}" destId="{C046ECCB-79AB-43C0-811E-4A547B928EF6}" srcOrd="0" destOrd="0" presId="urn:microsoft.com/office/officeart/2018/2/layout/IconVerticalSolidList"/>
    <dgm:cxn modelId="{BAC31B7E-3541-4EC4-9794-EBA28FEF481B}" type="presParOf" srcId="{C046ECCB-79AB-43C0-811E-4A547B928EF6}" destId="{B315424A-4A61-4B3D-9B06-8AE0BEAF38C3}" srcOrd="0" destOrd="0" presId="urn:microsoft.com/office/officeart/2018/2/layout/IconVerticalSolidList"/>
    <dgm:cxn modelId="{CF7512B1-BB9B-44DA-BE3B-5B7BA0986EE1}" type="presParOf" srcId="{C046ECCB-79AB-43C0-811E-4A547B928EF6}" destId="{52D07FF1-FF18-42BD-B303-04A1691C7EDC}" srcOrd="1" destOrd="0" presId="urn:microsoft.com/office/officeart/2018/2/layout/IconVerticalSolidList"/>
    <dgm:cxn modelId="{1B92BF30-7582-4A0A-A033-2FA158508AAD}" type="presParOf" srcId="{C046ECCB-79AB-43C0-811E-4A547B928EF6}" destId="{DDAB441A-D402-4FA8-80DE-653ABB32B389}" srcOrd="2" destOrd="0" presId="urn:microsoft.com/office/officeart/2018/2/layout/IconVerticalSolidList"/>
    <dgm:cxn modelId="{5C375D7C-1FEF-4A2E-B345-83EF02887692}" type="presParOf" srcId="{C046ECCB-79AB-43C0-811E-4A547B928EF6}" destId="{58BF5747-EC69-4538-9224-BFE3F6A5C280}" srcOrd="3" destOrd="0" presId="urn:microsoft.com/office/officeart/2018/2/layout/IconVerticalSolidList"/>
    <dgm:cxn modelId="{C4A003D7-0A76-48B8-BD3E-93C3A2C3CACE}" type="presParOf" srcId="{C210A081-9DE4-489A-9B11-959F999DDD25}" destId="{16BF3BD8-9B7E-455C-90A6-CB0197F1B832}" srcOrd="1" destOrd="0" presId="urn:microsoft.com/office/officeart/2018/2/layout/IconVerticalSolidList"/>
    <dgm:cxn modelId="{4FFFE8E0-43F8-46A0-AE25-2CAB194FD2A7}" type="presParOf" srcId="{C210A081-9DE4-489A-9B11-959F999DDD25}" destId="{8CA94F91-E30C-4EFC-A694-E206D5AC90D4}" srcOrd="2" destOrd="0" presId="urn:microsoft.com/office/officeart/2018/2/layout/IconVerticalSolidList"/>
    <dgm:cxn modelId="{748F16C1-475C-48AE-ACEC-D13778D8FCC4}" type="presParOf" srcId="{8CA94F91-E30C-4EFC-A694-E206D5AC90D4}" destId="{F9546D38-2F42-4495-BF67-C5C55DFA235F}" srcOrd="0" destOrd="0" presId="urn:microsoft.com/office/officeart/2018/2/layout/IconVerticalSolidList"/>
    <dgm:cxn modelId="{0B7F275F-CF16-4B0F-B969-3B40D8F2C90E}" type="presParOf" srcId="{8CA94F91-E30C-4EFC-A694-E206D5AC90D4}" destId="{E042ACF9-3D7F-46E6-BF02-B21E10E01ADD}" srcOrd="1" destOrd="0" presId="urn:microsoft.com/office/officeart/2018/2/layout/IconVerticalSolidList"/>
    <dgm:cxn modelId="{B514D6D7-CAC6-4A7B-945A-9E227B0D336F}" type="presParOf" srcId="{8CA94F91-E30C-4EFC-A694-E206D5AC90D4}" destId="{EDAB49CC-0FE6-445C-98BA-04DF9A756297}" srcOrd="2" destOrd="0" presId="urn:microsoft.com/office/officeart/2018/2/layout/IconVerticalSolidList"/>
    <dgm:cxn modelId="{8F136B09-65CE-4925-90AE-AA99290C6AF7}" type="presParOf" srcId="{8CA94F91-E30C-4EFC-A694-E206D5AC90D4}" destId="{29F52807-46DC-43CC-A6B1-00C5CD443A4F}" srcOrd="3" destOrd="0" presId="urn:microsoft.com/office/officeart/2018/2/layout/IconVerticalSolidList"/>
    <dgm:cxn modelId="{2D73D558-D077-45B4-A222-38DCD7B94BF1}" type="presParOf" srcId="{C210A081-9DE4-489A-9B11-959F999DDD25}" destId="{0BCE2943-D75C-4548-8519-80D4FA592D45}" srcOrd="3" destOrd="0" presId="urn:microsoft.com/office/officeart/2018/2/layout/IconVerticalSolidList"/>
    <dgm:cxn modelId="{A033642A-67FC-40BD-955F-FC0B74C21EF1}" type="presParOf" srcId="{C210A081-9DE4-489A-9B11-959F999DDD25}" destId="{935BCB8F-7637-4007-ABC3-A85E991BD773}" srcOrd="4" destOrd="0" presId="urn:microsoft.com/office/officeart/2018/2/layout/IconVerticalSolidList"/>
    <dgm:cxn modelId="{B9E26D89-A217-4F2D-88BE-200363540535}" type="presParOf" srcId="{935BCB8F-7637-4007-ABC3-A85E991BD773}" destId="{7834D198-4E96-415D-AB0C-377B1F7C14E5}" srcOrd="0" destOrd="0" presId="urn:microsoft.com/office/officeart/2018/2/layout/IconVerticalSolidList"/>
    <dgm:cxn modelId="{C59DBABE-5F40-414A-BD45-E5076F6E8AA4}" type="presParOf" srcId="{935BCB8F-7637-4007-ABC3-A85E991BD773}" destId="{BECF344B-2BC5-4298-9150-F402E10751D5}" srcOrd="1" destOrd="0" presId="urn:microsoft.com/office/officeart/2018/2/layout/IconVerticalSolidList"/>
    <dgm:cxn modelId="{B27DED9D-9D85-41C9-BE3A-47C10BC40082}" type="presParOf" srcId="{935BCB8F-7637-4007-ABC3-A85E991BD773}" destId="{99E2FE8F-E1DB-4F9A-9885-3EF5278BB02B}" srcOrd="2" destOrd="0" presId="urn:microsoft.com/office/officeart/2018/2/layout/IconVerticalSolidList"/>
    <dgm:cxn modelId="{6047FF18-648E-44C2-A20C-10729F74A2D0}" type="presParOf" srcId="{935BCB8F-7637-4007-ABC3-A85E991BD773}" destId="{D8B728F4-2E92-4BCE-B008-6CB9E0B5D7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0D589D-416B-4036-BF7A-8B99B8E922E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DEB4D92-0E67-4ECD-956C-7D65CC047480}">
      <dgm:prSet/>
      <dgm:spPr/>
      <dgm:t>
        <a:bodyPr/>
        <a:lstStyle/>
        <a:p>
          <a:r>
            <a:rPr lang="en-US" dirty="0"/>
            <a:t>The large number of participating states helped prevent “leakage,” or states buying less expensive but likely dirtier energy (like from coal plants) from non-RGGI states.</a:t>
          </a:r>
        </a:p>
      </dgm:t>
    </dgm:pt>
    <dgm:pt modelId="{62E3EAE9-C103-4854-9F29-6AE9F083C6D3}" type="parTrans" cxnId="{7FE05A19-ED80-403B-BE49-1A05B09B7B31}">
      <dgm:prSet/>
      <dgm:spPr/>
      <dgm:t>
        <a:bodyPr/>
        <a:lstStyle/>
        <a:p>
          <a:endParaRPr lang="en-US"/>
        </a:p>
      </dgm:t>
    </dgm:pt>
    <dgm:pt modelId="{50782760-DD63-4B6F-8430-01053413CE71}" type="sibTrans" cxnId="{7FE05A19-ED80-403B-BE49-1A05B09B7B31}">
      <dgm:prSet/>
      <dgm:spPr/>
      <dgm:t>
        <a:bodyPr/>
        <a:lstStyle/>
        <a:p>
          <a:endParaRPr lang="en-US"/>
        </a:p>
      </dgm:t>
    </dgm:pt>
    <dgm:pt modelId="{55C4AF5C-4AFA-4EBC-A9D4-78353CDD02E2}">
      <dgm:prSet/>
      <dgm:spPr/>
      <dgm:t>
        <a:bodyPr/>
        <a:lstStyle/>
        <a:p>
          <a:r>
            <a:rPr lang="en-US"/>
            <a:t>Auctions of allowances raised money to support more clean energy options. </a:t>
          </a:r>
        </a:p>
      </dgm:t>
    </dgm:pt>
    <dgm:pt modelId="{088CDF65-5841-47FC-9AAC-BFCB0373E5AE}" type="parTrans" cxnId="{1E6425B3-B307-4FDE-AAD6-BD6DE2048747}">
      <dgm:prSet/>
      <dgm:spPr/>
      <dgm:t>
        <a:bodyPr/>
        <a:lstStyle/>
        <a:p>
          <a:endParaRPr lang="en-US"/>
        </a:p>
      </dgm:t>
    </dgm:pt>
    <dgm:pt modelId="{1F3CDA7E-3243-4E51-B845-DB7AEA242916}" type="sibTrans" cxnId="{1E6425B3-B307-4FDE-AAD6-BD6DE2048747}">
      <dgm:prSet/>
      <dgm:spPr/>
      <dgm:t>
        <a:bodyPr/>
        <a:lstStyle/>
        <a:p>
          <a:endParaRPr lang="en-US"/>
        </a:p>
      </dgm:t>
    </dgm:pt>
    <dgm:pt modelId="{48DFC972-FC02-496D-8F55-6A0B83B2EE63}">
      <dgm:prSet/>
      <dgm:spPr/>
      <dgm:t>
        <a:bodyPr/>
        <a:lstStyle/>
        <a:p>
          <a:r>
            <a:rPr lang="en-US" dirty="0"/>
            <a:t>Reduced CO2 emissions. Made dirtier energy more expensive and supported development of clean energy.</a:t>
          </a:r>
        </a:p>
      </dgm:t>
    </dgm:pt>
    <dgm:pt modelId="{641D92D9-E1B8-4EC4-ADC4-8FBFA7C5E8AF}" type="parTrans" cxnId="{7670A0F2-B59A-4BE8-8AED-DCAB3502D2D9}">
      <dgm:prSet/>
      <dgm:spPr/>
      <dgm:t>
        <a:bodyPr/>
        <a:lstStyle/>
        <a:p>
          <a:endParaRPr lang="en-US"/>
        </a:p>
      </dgm:t>
    </dgm:pt>
    <dgm:pt modelId="{15BC937B-CA5A-4CF4-A344-3386356EBA86}" type="sibTrans" cxnId="{7670A0F2-B59A-4BE8-8AED-DCAB3502D2D9}">
      <dgm:prSet/>
      <dgm:spPr/>
      <dgm:t>
        <a:bodyPr/>
        <a:lstStyle/>
        <a:p>
          <a:endParaRPr lang="en-US"/>
        </a:p>
      </dgm:t>
    </dgm:pt>
    <dgm:pt modelId="{1FC73104-CD99-4E7C-9DEE-964A6685A61A}">
      <dgm:prSet/>
      <dgm:spPr/>
      <dgm:t>
        <a:bodyPr/>
        <a:lstStyle/>
        <a:p>
          <a:r>
            <a:rPr lang="en-US"/>
            <a:t>A co-benefit: reduced air pollution like PM</a:t>
          </a:r>
        </a:p>
      </dgm:t>
    </dgm:pt>
    <dgm:pt modelId="{8B863E88-1F9A-407A-B766-5DBFA4EF76CD}" type="parTrans" cxnId="{F6B7DD27-C5F2-418C-8336-26FD7979A5E6}">
      <dgm:prSet/>
      <dgm:spPr/>
      <dgm:t>
        <a:bodyPr/>
        <a:lstStyle/>
        <a:p>
          <a:endParaRPr lang="en-US"/>
        </a:p>
      </dgm:t>
    </dgm:pt>
    <dgm:pt modelId="{0D22B4C9-8FD2-4C4B-B422-B8FCA61F23F0}" type="sibTrans" cxnId="{F6B7DD27-C5F2-418C-8336-26FD7979A5E6}">
      <dgm:prSet/>
      <dgm:spPr/>
      <dgm:t>
        <a:bodyPr/>
        <a:lstStyle/>
        <a:p>
          <a:endParaRPr lang="en-US"/>
        </a:p>
      </dgm:t>
    </dgm:pt>
    <dgm:pt modelId="{6709D32A-B3E4-4697-87B2-F32966511FD7}" type="pres">
      <dgm:prSet presAssocID="{E20D589D-416B-4036-BF7A-8B99B8E922E7}" presName="root" presStyleCnt="0">
        <dgm:presLayoutVars>
          <dgm:dir/>
          <dgm:resizeHandles val="exact"/>
        </dgm:presLayoutVars>
      </dgm:prSet>
      <dgm:spPr/>
    </dgm:pt>
    <dgm:pt modelId="{A3F9B720-FA70-48FB-BCD0-F002B8371B0A}" type="pres">
      <dgm:prSet presAssocID="{1DEB4D92-0E67-4ECD-956C-7D65CC047480}" presName="compNode" presStyleCnt="0"/>
      <dgm:spPr/>
    </dgm:pt>
    <dgm:pt modelId="{482A7155-19A9-47D1-8180-6211297294EE}" type="pres">
      <dgm:prSet presAssocID="{1DEB4D92-0E67-4ECD-956C-7D65CC047480}" presName="bgRect" presStyleLbl="bgShp" presStyleIdx="0" presStyleCnt="4"/>
      <dgm:spPr/>
    </dgm:pt>
    <dgm:pt modelId="{56E8FE9A-6966-4731-B34B-D29B32BBDA27}" type="pres">
      <dgm:prSet presAssocID="{1DEB4D92-0E67-4ECD-956C-7D65CC0474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25F76E7A-7E30-4408-923C-202BCF50D541}" type="pres">
      <dgm:prSet presAssocID="{1DEB4D92-0E67-4ECD-956C-7D65CC047480}" presName="spaceRect" presStyleCnt="0"/>
      <dgm:spPr/>
    </dgm:pt>
    <dgm:pt modelId="{481D03A9-A342-4355-8F2C-4F472A4832F5}" type="pres">
      <dgm:prSet presAssocID="{1DEB4D92-0E67-4ECD-956C-7D65CC047480}" presName="parTx" presStyleLbl="revTx" presStyleIdx="0" presStyleCnt="4">
        <dgm:presLayoutVars>
          <dgm:chMax val="0"/>
          <dgm:chPref val="0"/>
        </dgm:presLayoutVars>
      </dgm:prSet>
      <dgm:spPr/>
    </dgm:pt>
    <dgm:pt modelId="{ACD775F7-FCD7-4EC3-9BEA-5AB15BCBA27E}" type="pres">
      <dgm:prSet presAssocID="{50782760-DD63-4B6F-8430-01053413CE71}" presName="sibTrans" presStyleCnt="0"/>
      <dgm:spPr/>
    </dgm:pt>
    <dgm:pt modelId="{E22B7E14-6049-47E9-AFBB-D7DFE9F348A4}" type="pres">
      <dgm:prSet presAssocID="{55C4AF5C-4AFA-4EBC-A9D4-78353CDD02E2}" presName="compNode" presStyleCnt="0"/>
      <dgm:spPr/>
    </dgm:pt>
    <dgm:pt modelId="{5D907731-ED51-4F4D-911E-A7B671D27652}" type="pres">
      <dgm:prSet presAssocID="{55C4AF5C-4AFA-4EBC-A9D4-78353CDD02E2}" presName="bgRect" presStyleLbl="bgShp" presStyleIdx="1" presStyleCnt="4"/>
      <dgm:spPr/>
    </dgm:pt>
    <dgm:pt modelId="{7E50D0C9-74B3-4421-ACCE-7755416B2355}" type="pres">
      <dgm:prSet presAssocID="{55C4AF5C-4AFA-4EBC-A9D4-78353CDD02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AA0D4AF2-EDC1-4C53-9B71-09B48829E8DD}" type="pres">
      <dgm:prSet presAssocID="{55C4AF5C-4AFA-4EBC-A9D4-78353CDD02E2}" presName="spaceRect" presStyleCnt="0"/>
      <dgm:spPr/>
    </dgm:pt>
    <dgm:pt modelId="{8B1082A9-4D01-46FE-8C02-FAF766F8E743}" type="pres">
      <dgm:prSet presAssocID="{55C4AF5C-4AFA-4EBC-A9D4-78353CDD02E2}" presName="parTx" presStyleLbl="revTx" presStyleIdx="1" presStyleCnt="4">
        <dgm:presLayoutVars>
          <dgm:chMax val="0"/>
          <dgm:chPref val="0"/>
        </dgm:presLayoutVars>
      </dgm:prSet>
      <dgm:spPr/>
    </dgm:pt>
    <dgm:pt modelId="{4C3C06C9-43FA-4BA7-95C0-0E2A9F45D2C2}" type="pres">
      <dgm:prSet presAssocID="{1F3CDA7E-3243-4E51-B845-DB7AEA242916}" presName="sibTrans" presStyleCnt="0"/>
      <dgm:spPr/>
    </dgm:pt>
    <dgm:pt modelId="{5C2C0F12-54C5-4C08-8D33-A3BB9F1ADE80}" type="pres">
      <dgm:prSet presAssocID="{48DFC972-FC02-496D-8F55-6A0B83B2EE63}" presName="compNode" presStyleCnt="0"/>
      <dgm:spPr/>
    </dgm:pt>
    <dgm:pt modelId="{79619AEF-6AB2-440A-824B-24E2FBDFF90D}" type="pres">
      <dgm:prSet presAssocID="{48DFC972-FC02-496D-8F55-6A0B83B2EE63}" presName="bgRect" presStyleLbl="bgShp" presStyleIdx="2" presStyleCnt="4"/>
      <dgm:spPr/>
    </dgm:pt>
    <dgm:pt modelId="{356500AB-D0B6-437F-9B7D-48696C8F39DA}" type="pres">
      <dgm:prSet presAssocID="{48DFC972-FC02-496D-8F55-6A0B83B2EE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lectric Car"/>
        </a:ext>
      </dgm:extLst>
    </dgm:pt>
    <dgm:pt modelId="{E13A72BF-981C-40B9-A379-8ECED9336B89}" type="pres">
      <dgm:prSet presAssocID="{48DFC972-FC02-496D-8F55-6A0B83B2EE63}" presName="spaceRect" presStyleCnt="0"/>
      <dgm:spPr/>
    </dgm:pt>
    <dgm:pt modelId="{16F5DAFE-AD28-4754-B38D-900699C5B21B}" type="pres">
      <dgm:prSet presAssocID="{48DFC972-FC02-496D-8F55-6A0B83B2EE63}" presName="parTx" presStyleLbl="revTx" presStyleIdx="2" presStyleCnt="4">
        <dgm:presLayoutVars>
          <dgm:chMax val="0"/>
          <dgm:chPref val="0"/>
        </dgm:presLayoutVars>
      </dgm:prSet>
      <dgm:spPr/>
    </dgm:pt>
    <dgm:pt modelId="{3F081598-8A15-49FB-94D7-2A28FB7ABB0C}" type="pres">
      <dgm:prSet presAssocID="{15BC937B-CA5A-4CF4-A344-3386356EBA86}" presName="sibTrans" presStyleCnt="0"/>
      <dgm:spPr/>
    </dgm:pt>
    <dgm:pt modelId="{7CB69126-203E-4819-8405-FE2D61206872}" type="pres">
      <dgm:prSet presAssocID="{1FC73104-CD99-4E7C-9DEE-964A6685A61A}" presName="compNode" presStyleCnt="0"/>
      <dgm:spPr/>
    </dgm:pt>
    <dgm:pt modelId="{F0EBE732-6D57-4E2C-B2F1-479068E6A435}" type="pres">
      <dgm:prSet presAssocID="{1FC73104-CD99-4E7C-9DEE-964A6685A61A}" presName="bgRect" presStyleLbl="bgShp" presStyleIdx="3" presStyleCnt="4"/>
      <dgm:spPr/>
    </dgm:pt>
    <dgm:pt modelId="{39745ECA-95BF-4DE1-AF21-D5E381F075E0}" type="pres">
      <dgm:prSet presAssocID="{1FC73104-CD99-4E7C-9DEE-964A6685A61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ungs"/>
        </a:ext>
      </dgm:extLst>
    </dgm:pt>
    <dgm:pt modelId="{CC91998B-A7EB-4281-A18A-6953B097DBD3}" type="pres">
      <dgm:prSet presAssocID="{1FC73104-CD99-4E7C-9DEE-964A6685A61A}" presName="spaceRect" presStyleCnt="0"/>
      <dgm:spPr/>
    </dgm:pt>
    <dgm:pt modelId="{B15089D9-64AB-414E-B517-1E30978940C4}" type="pres">
      <dgm:prSet presAssocID="{1FC73104-CD99-4E7C-9DEE-964A6685A61A}" presName="parTx" presStyleLbl="revTx" presStyleIdx="3" presStyleCnt="4">
        <dgm:presLayoutVars>
          <dgm:chMax val="0"/>
          <dgm:chPref val="0"/>
        </dgm:presLayoutVars>
      </dgm:prSet>
      <dgm:spPr/>
    </dgm:pt>
  </dgm:ptLst>
  <dgm:cxnLst>
    <dgm:cxn modelId="{7FE05A19-ED80-403B-BE49-1A05B09B7B31}" srcId="{E20D589D-416B-4036-BF7A-8B99B8E922E7}" destId="{1DEB4D92-0E67-4ECD-956C-7D65CC047480}" srcOrd="0" destOrd="0" parTransId="{62E3EAE9-C103-4854-9F29-6AE9F083C6D3}" sibTransId="{50782760-DD63-4B6F-8430-01053413CE71}"/>
    <dgm:cxn modelId="{F6B7DD27-C5F2-418C-8336-26FD7979A5E6}" srcId="{E20D589D-416B-4036-BF7A-8B99B8E922E7}" destId="{1FC73104-CD99-4E7C-9DEE-964A6685A61A}" srcOrd="3" destOrd="0" parTransId="{8B863E88-1F9A-407A-B766-5DBFA4EF76CD}" sibTransId="{0D22B4C9-8FD2-4C4B-B422-B8FCA61F23F0}"/>
    <dgm:cxn modelId="{4773806B-2EAB-4644-B87C-3286C232A6E4}" type="presOf" srcId="{48DFC972-FC02-496D-8F55-6A0B83B2EE63}" destId="{16F5DAFE-AD28-4754-B38D-900699C5B21B}" srcOrd="0" destOrd="0" presId="urn:microsoft.com/office/officeart/2018/2/layout/IconVerticalSolidList"/>
    <dgm:cxn modelId="{2D6A2152-F57E-416E-85B1-95B0A860222B}" type="presOf" srcId="{E20D589D-416B-4036-BF7A-8B99B8E922E7}" destId="{6709D32A-B3E4-4697-87B2-F32966511FD7}" srcOrd="0" destOrd="0" presId="urn:microsoft.com/office/officeart/2018/2/layout/IconVerticalSolidList"/>
    <dgm:cxn modelId="{A244DC55-3CD6-4C90-B924-8983B016B15A}" type="presOf" srcId="{1FC73104-CD99-4E7C-9DEE-964A6685A61A}" destId="{B15089D9-64AB-414E-B517-1E30978940C4}" srcOrd="0" destOrd="0" presId="urn:microsoft.com/office/officeart/2018/2/layout/IconVerticalSolidList"/>
    <dgm:cxn modelId="{EBE8B67A-7DE0-4C75-AF7F-68776EBB19BF}" type="presOf" srcId="{55C4AF5C-4AFA-4EBC-A9D4-78353CDD02E2}" destId="{8B1082A9-4D01-46FE-8C02-FAF766F8E743}" srcOrd="0" destOrd="0" presId="urn:microsoft.com/office/officeart/2018/2/layout/IconVerticalSolidList"/>
    <dgm:cxn modelId="{1E6425B3-B307-4FDE-AAD6-BD6DE2048747}" srcId="{E20D589D-416B-4036-BF7A-8B99B8E922E7}" destId="{55C4AF5C-4AFA-4EBC-A9D4-78353CDD02E2}" srcOrd="1" destOrd="0" parTransId="{088CDF65-5841-47FC-9AAC-BFCB0373E5AE}" sibTransId="{1F3CDA7E-3243-4E51-B845-DB7AEA242916}"/>
    <dgm:cxn modelId="{013BB4E6-959B-4C4D-A9B7-FF039FB93C24}" type="presOf" srcId="{1DEB4D92-0E67-4ECD-956C-7D65CC047480}" destId="{481D03A9-A342-4355-8F2C-4F472A4832F5}" srcOrd="0" destOrd="0" presId="urn:microsoft.com/office/officeart/2018/2/layout/IconVerticalSolidList"/>
    <dgm:cxn modelId="{7670A0F2-B59A-4BE8-8AED-DCAB3502D2D9}" srcId="{E20D589D-416B-4036-BF7A-8B99B8E922E7}" destId="{48DFC972-FC02-496D-8F55-6A0B83B2EE63}" srcOrd="2" destOrd="0" parTransId="{641D92D9-E1B8-4EC4-ADC4-8FBFA7C5E8AF}" sibTransId="{15BC937B-CA5A-4CF4-A344-3386356EBA86}"/>
    <dgm:cxn modelId="{7B948AE8-56A5-4222-8B89-5CCC58B2BC95}" type="presParOf" srcId="{6709D32A-B3E4-4697-87B2-F32966511FD7}" destId="{A3F9B720-FA70-48FB-BCD0-F002B8371B0A}" srcOrd="0" destOrd="0" presId="urn:microsoft.com/office/officeart/2018/2/layout/IconVerticalSolidList"/>
    <dgm:cxn modelId="{F7134739-2792-4C9F-B16F-4296FBA1E684}" type="presParOf" srcId="{A3F9B720-FA70-48FB-BCD0-F002B8371B0A}" destId="{482A7155-19A9-47D1-8180-6211297294EE}" srcOrd="0" destOrd="0" presId="urn:microsoft.com/office/officeart/2018/2/layout/IconVerticalSolidList"/>
    <dgm:cxn modelId="{A811304E-82C1-4306-8A6B-B5D1F2F79E74}" type="presParOf" srcId="{A3F9B720-FA70-48FB-BCD0-F002B8371B0A}" destId="{56E8FE9A-6966-4731-B34B-D29B32BBDA27}" srcOrd="1" destOrd="0" presId="urn:microsoft.com/office/officeart/2018/2/layout/IconVerticalSolidList"/>
    <dgm:cxn modelId="{CB98C20B-E242-4E55-9662-42169FC071DC}" type="presParOf" srcId="{A3F9B720-FA70-48FB-BCD0-F002B8371B0A}" destId="{25F76E7A-7E30-4408-923C-202BCF50D541}" srcOrd="2" destOrd="0" presId="urn:microsoft.com/office/officeart/2018/2/layout/IconVerticalSolidList"/>
    <dgm:cxn modelId="{EBB3EE17-15C6-4330-A632-5E88EF1DC027}" type="presParOf" srcId="{A3F9B720-FA70-48FB-BCD0-F002B8371B0A}" destId="{481D03A9-A342-4355-8F2C-4F472A4832F5}" srcOrd="3" destOrd="0" presId="urn:microsoft.com/office/officeart/2018/2/layout/IconVerticalSolidList"/>
    <dgm:cxn modelId="{5F23DAAA-A1E0-4D41-BA6B-AC66545F67AF}" type="presParOf" srcId="{6709D32A-B3E4-4697-87B2-F32966511FD7}" destId="{ACD775F7-FCD7-4EC3-9BEA-5AB15BCBA27E}" srcOrd="1" destOrd="0" presId="urn:microsoft.com/office/officeart/2018/2/layout/IconVerticalSolidList"/>
    <dgm:cxn modelId="{7CE89B6C-E203-4500-A799-34F315158626}" type="presParOf" srcId="{6709D32A-B3E4-4697-87B2-F32966511FD7}" destId="{E22B7E14-6049-47E9-AFBB-D7DFE9F348A4}" srcOrd="2" destOrd="0" presId="urn:microsoft.com/office/officeart/2018/2/layout/IconVerticalSolidList"/>
    <dgm:cxn modelId="{CED12A04-03D4-4E8B-8EB8-849A6D271D38}" type="presParOf" srcId="{E22B7E14-6049-47E9-AFBB-D7DFE9F348A4}" destId="{5D907731-ED51-4F4D-911E-A7B671D27652}" srcOrd="0" destOrd="0" presId="urn:microsoft.com/office/officeart/2018/2/layout/IconVerticalSolidList"/>
    <dgm:cxn modelId="{6E9DAD2C-3B4D-4A2E-96A1-08BAEA285FB0}" type="presParOf" srcId="{E22B7E14-6049-47E9-AFBB-D7DFE9F348A4}" destId="{7E50D0C9-74B3-4421-ACCE-7755416B2355}" srcOrd="1" destOrd="0" presId="urn:microsoft.com/office/officeart/2018/2/layout/IconVerticalSolidList"/>
    <dgm:cxn modelId="{17ACAB76-8F17-4F62-A03F-9B7CF6004C12}" type="presParOf" srcId="{E22B7E14-6049-47E9-AFBB-D7DFE9F348A4}" destId="{AA0D4AF2-EDC1-4C53-9B71-09B48829E8DD}" srcOrd="2" destOrd="0" presId="urn:microsoft.com/office/officeart/2018/2/layout/IconVerticalSolidList"/>
    <dgm:cxn modelId="{3CE26B21-4B08-4BA5-955D-3F60003B0B89}" type="presParOf" srcId="{E22B7E14-6049-47E9-AFBB-D7DFE9F348A4}" destId="{8B1082A9-4D01-46FE-8C02-FAF766F8E743}" srcOrd="3" destOrd="0" presId="urn:microsoft.com/office/officeart/2018/2/layout/IconVerticalSolidList"/>
    <dgm:cxn modelId="{798B7AD5-8FE9-423D-9CBC-0B28E97BFEB1}" type="presParOf" srcId="{6709D32A-B3E4-4697-87B2-F32966511FD7}" destId="{4C3C06C9-43FA-4BA7-95C0-0E2A9F45D2C2}" srcOrd="3" destOrd="0" presId="urn:microsoft.com/office/officeart/2018/2/layout/IconVerticalSolidList"/>
    <dgm:cxn modelId="{A20F9510-3A70-4C71-95C3-3C1844DFBDA8}" type="presParOf" srcId="{6709D32A-B3E4-4697-87B2-F32966511FD7}" destId="{5C2C0F12-54C5-4C08-8D33-A3BB9F1ADE80}" srcOrd="4" destOrd="0" presId="urn:microsoft.com/office/officeart/2018/2/layout/IconVerticalSolidList"/>
    <dgm:cxn modelId="{2384C6FD-A311-4499-B09B-F9D6C5F4F21E}" type="presParOf" srcId="{5C2C0F12-54C5-4C08-8D33-A3BB9F1ADE80}" destId="{79619AEF-6AB2-440A-824B-24E2FBDFF90D}" srcOrd="0" destOrd="0" presId="urn:microsoft.com/office/officeart/2018/2/layout/IconVerticalSolidList"/>
    <dgm:cxn modelId="{BD08BE46-5E24-4A6B-89BC-7D009634101D}" type="presParOf" srcId="{5C2C0F12-54C5-4C08-8D33-A3BB9F1ADE80}" destId="{356500AB-D0B6-437F-9B7D-48696C8F39DA}" srcOrd="1" destOrd="0" presId="urn:microsoft.com/office/officeart/2018/2/layout/IconVerticalSolidList"/>
    <dgm:cxn modelId="{596C9E4F-EC9D-40D5-A67F-BC3472EF9AFA}" type="presParOf" srcId="{5C2C0F12-54C5-4C08-8D33-A3BB9F1ADE80}" destId="{E13A72BF-981C-40B9-A379-8ECED9336B89}" srcOrd="2" destOrd="0" presId="urn:microsoft.com/office/officeart/2018/2/layout/IconVerticalSolidList"/>
    <dgm:cxn modelId="{61681DB4-2A94-4159-BE47-81946392753B}" type="presParOf" srcId="{5C2C0F12-54C5-4C08-8D33-A3BB9F1ADE80}" destId="{16F5DAFE-AD28-4754-B38D-900699C5B21B}" srcOrd="3" destOrd="0" presId="urn:microsoft.com/office/officeart/2018/2/layout/IconVerticalSolidList"/>
    <dgm:cxn modelId="{1AE1A4B9-213F-48B5-B78B-A78BD5512841}" type="presParOf" srcId="{6709D32A-B3E4-4697-87B2-F32966511FD7}" destId="{3F081598-8A15-49FB-94D7-2A28FB7ABB0C}" srcOrd="5" destOrd="0" presId="urn:microsoft.com/office/officeart/2018/2/layout/IconVerticalSolidList"/>
    <dgm:cxn modelId="{455DBDCE-E9F0-479C-88E2-9D1E371DBA6C}" type="presParOf" srcId="{6709D32A-B3E4-4697-87B2-F32966511FD7}" destId="{7CB69126-203E-4819-8405-FE2D61206872}" srcOrd="6" destOrd="0" presId="urn:microsoft.com/office/officeart/2018/2/layout/IconVerticalSolidList"/>
    <dgm:cxn modelId="{9BC20C67-2C8C-43D9-8F75-D42E827FE0AF}" type="presParOf" srcId="{7CB69126-203E-4819-8405-FE2D61206872}" destId="{F0EBE732-6D57-4E2C-B2F1-479068E6A435}" srcOrd="0" destOrd="0" presId="urn:microsoft.com/office/officeart/2018/2/layout/IconVerticalSolidList"/>
    <dgm:cxn modelId="{626B2F90-A20C-4515-9A87-55730A933C24}" type="presParOf" srcId="{7CB69126-203E-4819-8405-FE2D61206872}" destId="{39745ECA-95BF-4DE1-AF21-D5E381F075E0}" srcOrd="1" destOrd="0" presId="urn:microsoft.com/office/officeart/2018/2/layout/IconVerticalSolidList"/>
    <dgm:cxn modelId="{61392CEA-E9DC-4BF4-B1A4-5A3873777966}" type="presParOf" srcId="{7CB69126-203E-4819-8405-FE2D61206872}" destId="{CC91998B-A7EB-4281-A18A-6953B097DBD3}" srcOrd="2" destOrd="0" presId="urn:microsoft.com/office/officeart/2018/2/layout/IconVerticalSolidList"/>
    <dgm:cxn modelId="{33B70DDA-00F3-40CA-9F58-7D87F738FBE9}" type="presParOf" srcId="{7CB69126-203E-4819-8405-FE2D61206872}" destId="{B15089D9-64AB-414E-B517-1E30978940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5424A-4A61-4B3D-9B06-8AE0BEAF38C3}">
      <dsp:nvSpPr>
        <dsp:cNvPr id="0" name=""/>
        <dsp:cNvSpPr/>
      </dsp:nvSpPr>
      <dsp:spPr>
        <a:xfrm>
          <a:off x="0" y="689"/>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D07FF1-FF18-42BD-B303-04A1691C7EDC}">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BF5747-EC69-4538-9224-BFE3F6A5C280}">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dirty="0"/>
            <a:t>The transportation department focuses on building roads and other infrastructure.</a:t>
          </a:r>
        </a:p>
      </dsp:txBody>
      <dsp:txXfrm>
        <a:off x="1864015" y="689"/>
        <a:ext cx="4933659" cy="1613866"/>
      </dsp:txXfrm>
    </dsp:sp>
    <dsp:sp modelId="{F9546D38-2F42-4495-BF67-C5C55DFA235F}">
      <dsp:nvSpPr>
        <dsp:cNvPr id="0" name=""/>
        <dsp:cNvSpPr/>
      </dsp:nvSpPr>
      <dsp:spPr>
        <a:xfrm>
          <a:off x="0" y="2018022"/>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42ACF9-3D7F-46E6-BF02-B21E10E01ADD}">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F52807-46DC-43CC-A6B1-00C5CD443A4F}">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a:t>The agriculture department focuses on growing food.</a:t>
          </a:r>
        </a:p>
      </dsp:txBody>
      <dsp:txXfrm>
        <a:off x="1864015" y="2018022"/>
        <a:ext cx="4933659" cy="1613866"/>
      </dsp:txXfrm>
    </dsp:sp>
    <dsp:sp modelId="{7834D198-4E96-415D-AB0C-377B1F7C14E5}">
      <dsp:nvSpPr>
        <dsp:cNvPr id="0" name=""/>
        <dsp:cNvSpPr/>
      </dsp:nvSpPr>
      <dsp:spPr>
        <a:xfrm>
          <a:off x="0" y="403535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F344B-2BC5-4298-9150-F402E10751D5}">
      <dsp:nvSpPr>
        <dsp:cNvPr id="0" name=""/>
        <dsp:cNvSpPr/>
      </dsp:nvSpPr>
      <dsp:spPr>
        <a:xfrm>
          <a:off x="488194" y="4398475"/>
          <a:ext cx="887626" cy="887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B728F4-2E92-4BCE-B008-6CB9E0B5D7D0}">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a:t>Are they also thinking about health impacts of their actions?</a:t>
          </a:r>
        </a:p>
      </dsp:txBody>
      <dsp:txXfrm>
        <a:off x="1864015" y="4035355"/>
        <a:ext cx="4933659" cy="1613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7155-19A9-47D1-8180-6211297294EE}">
      <dsp:nvSpPr>
        <dsp:cNvPr id="0" name=""/>
        <dsp:cNvSpPr/>
      </dsp:nvSpPr>
      <dsp:spPr>
        <a:xfrm>
          <a:off x="0" y="1615"/>
          <a:ext cx="10058399" cy="8187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E8FE9A-6966-4731-B34B-D29B32BBDA27}">
      <dsp:nvSpPr>
        <dsp:cNvPr id="0" name=""/>
        <dsp:cNvSpPr/>
      </dsp:nvSpPr>
      <dsp:spPr>
        <a:xfrm>
          <a:off x="247663" y="185828"/>
          <a:ext cx="450297" cy="4502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1D03A9-A342-4355-8F2C-4F472A4832F5}">
      <dsp:nvSpPr>
        <dsp:cNvPr id="0" name=""/>
        <dsp:cNvSpPr/>
      </dsp:nvSpPr>
      <dsp:spPr>
        <a:xfrm>
          <a:off x="945625" y="1615"/>
          <a:ext cx="9112774" cy="81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48" tIns="86648" rIns="86648" bIns="86648" numCol="1" spcCol="1270" anchor="ctr" anchorCtr="0">
          <a:noAutofit/>
        </a:bodyPr>
        <a:lstStyle/>
        <a:p>
          <a:pPr marL="0" lvl="0" indent="0" algn="l" defTabSz="889000">
            <a:lnSpc>
              <a:spcPct val="90000"/>
            </a:lnSpc>
            <a:spcBef>
              <a:spcPct val="0"/>
            </a:spcBef>
            <a:spcAft>
              <a:spcPct val="35000"/>
            </a:spcAft>
            <a:buNone/>
          </a:pPr>
          <a:r>
            <a:rPr lang="en-US" sz="2000" kern="1200" dirty="0"/>
            <a:t>The large number of participating states helped prevent “leakage,” or states buying less expensive but likely dirtier energy (like from coal plants) from non-RGGI states.</a:t>
          </a:r>
        </a:p>
      </dsp:txBody>
      <dsp:txXfrm>
        <a:off x="945625" y="1615"/>
        <a:ext cx="9112774" cy="818723"/>
      </dsp:txXfrm>
    </dsp:sp>
    <dsp:sp modelId="{5D907731-ED51-4F4D-911E-A7B671D27652}">
      <dsp:nvSpPr>
        <dsp:cNvPr id="0" name=""/>
        <dsp:cNvSpPr/>
      </dsp:nvSpPr>
      <dsp:spPr>
        <a:xfrm>
          <a:off x="0" y="1025019"/>
          <a:ext cx="10058399" cy="81872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0D0C9-74B3-4421-ACCE-7755416B2355}">
      <dsp:nvSpPr>
        <dsp:cNvPr id="0" name=""/>
        <dsp:cNvSpPr/>
      </dsp:nvSpPr>
      <dsp:spPr>
        <a:xfrm>
          <a:off x="247663" y="1209232"/>
          <a:ext cx="450297" cy="4502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1082A9-4D01-46FE-8C02-FAF766F8E743}">
      <dsp:nvSpPr>
        <dsp:cNvPr id="0" name=""/>
        <dsp:cNvSpPr/>
      </dsp:nvSpPr>
      <dsp:spPr>
        <a:xfrm>
          <a:off x="945625" y="1025019"/>
          <a:ext cx="9112774" cy="81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48" tIns="86648" rIns="86648" bIns="86648" numCol="1" spcCol="1270" anchor="ctr" anchorCtr="0">
          <a:noAutofit/>
        </a:bodyPr>
        <a:lstStyle/>
        <a:p>
          <a:pPr marL="0" lvl="0" indent="0" algn="l" defTabSz="889000">
            <a:lnSpc>
              <a:spcPct val="90000"/>
            </a:lnSpc>
            <a:spcBef>
              <a:spcPct val="0"/>
            </a:spcBef>
            <a:spcAft>
              <a:spcPct val="35000"/>
            </a:spcAft>
            <a:buNone/>
          </a:pPr>
          <a:r>
            <a:rPr lang="en-US" sz="2000" kern="1200"/>
            <a:t>Auctions of allowances raised money to support more clean energy options. </a:t>
          </a:r>
        </a:p>
      </dsp:txBody>
      <dsp:txXfrm>
        <a:off x="945625" y="1025019"/>
        <a:ext cx="9112774" cy="818723"/>
      </dsp:txXfrm>
    </dsp:sp>
    <dsp:sp modelId="{79619AEF-6AB2-440A-824B-24E2FBDFF90D}">
      <dsp:nvSpPr>
        <dsp:cNvPr id="0" name=""/>
        <dsp:cNvSpPr/>
      </dsp:nvSpPr>
      <dsp:spPr>
        <a:xfrm>
          <a:off x="0" y="2048423"/>
          <a:ext cx="10058399" cy="81872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6500AB-D0B6-437F-9B7D-48696C8F39DA}">
      <dsp:nvSpPr>
        <dsp:cNvPr id="0" name=""/>
        <dsp:cNvSpPr/>
      </dsp:nvSpPr>
      <dsp:spPr>
        <a:xfrm>
          <a:off x="247663" y="2232636"/>
          <a:ext cx="450297" cy="4502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F5DAFE-AD28-4754-B38D-900699C5B21B}">
      <dsp:nvSpPr>
        <dsp:cNvPr id="0" name=""/>
        <dsp:cNvSpPr/>
      </dsp:nvSpPr>
      <dsp:spPr>
        <a:xfrm>
          <a:off x="945625" y="2048423"/>
          <a:ext cx="9112774" cy="81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48" tIns="86648" rIns="86648" bIns="86648" numCol="1" spcCol="1270" anchor="ctr" anchorCtr="0">
          <a:noAutofit/>
        </a:bodyPr>
        <a:lstStyle/>
        <a:p>
          <a:pPr marL="0" lvl="0" indent="0" algn="l" defTabSz="889000">
            <a:lnSpc>
              <a:spcPct val="90000"/>
            </a:lnSpc>
            <a:spcBef>
              <a:spcPct val="0"/>
            </a:spcBef>
            <a:spcAft>
              <a:spcPct val="35000"/>
            </a:spcAft>
            <a:buNone/>
          </a:pPr>
          <a:r>
            <a:rPr lang="en-US" sz="2000" kern="1200" dirty="0"/>
            <a:t>Reduced CO2 emissions. Made dirtier energy more expensive and supported development of clean energy.</a:t>
          </a:r>
        </a:p>
      </dsp:txBody>
      <dsp:txXfrm>
        <a:off x="945625" y="2048423"/>
        <a:ext cx="9112774" cy="818723"/>
      </dsp:txXfrm>
    </dsp:sp>
    <dsp:sp modelId="{F0EBE732-6D57-4E2C-B2F1-479068E6A435}">
      <dsp:nvSpPr>
        <dsp:cNvPr id="0" name=""/>
        <dsp:cNvSpPr/>
      </dsp:nvSpPr>
      <dsp:spPr>
        <a:xfrm>
          <a:off x="0" y="3071827"/>
          <a:ext cx="10058399" cy="81872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745ECA-95BF-4DE1-AF21-D5E381F075E0}">
      <dsp:nvSpPr>
        <dsp:cNvPr id="0" name=""/>
        <dsp:cNvSpPr/>
      </dsp:nvSpPr>
      <dsp:spPr>
        <a:xfrm>
          <a:off x="247663" y="3256040"/>
          <a:ext cx="450297" cy="4502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5089D9-64AB-414E-B517-1E30978940C4}">
      <dsp:nvSpPr>
        <dsp:cNvPr id="0" name=""/>
        <dsp:cNvSpPr/>
      </dsp:nvSpPr>
      <dsp:spPr>
        <a:xfrm>
          <a:off x="945625" y="3071827"/>
          <a:ext cx="9112774" cy="81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48" tIns="86648" rIns="86648" bIns="86648" numCol="1" spcCol="1270" anchor="ctr" anchorCtr="0">
          <a:noAutofit/>
        </a:bodyPr>
        <a:lstStyle/>
        <a:p>
          <a:pPr marL="0" lvl="0" indent="0" algn="l" defTabSz="889000">
            <a:lnSpc>
              <a:spcPct val="90000"/>
            </a:lnSpc>
            <a:spcBef>
              <a:spcPct val="0"/>
            </a:spcBef>
            <a:spcAft>
              <a:spcPct val="35000"/>
            </a:spcAft>
            <a:buNone/>
          </a:pPr>
          <a:r>
            <a:rPr lang="en-US" sz="2000" kern="1200"/>
            <a:t>A co-benefit: reduced air pollution like PM</a:t>
          </a:r>
        </a:p>
      </dsp:txBody>
      <dsp:txXfrm>
        <a:off x="945625" y="3071827"/>
        <a:ext cx="9112774" cy="8187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75FE34-0254-CB4E-A5E4-5F0B8F700389}" type="datetimeFigureOut">
              <a:rPr lang="en-US" smtClean="0"/>
              <a:pPr/>
              <a:t>1/28/2026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5725CC-1AA9-CA45-AB75-91D94092D047}" type="slidenum">
              <a:rPr lang="en-US" smtClean="0"/>
              <a:pPr/>
              <a:t>‹#›</a:t>
            </a:fld>
            <a:endParaRPr lang="en-US"/>
          </a:p>
        </p:txBody>
      </p:sp>
    </p:spTree>
    <p:extLst>
      <p:ext uri="{BB962C8B-B14F-4D97-AF65-F5344CB8AC3E}">
        <p14:creationId xmlns:p14="http://schemas.microsoft.com/office/powerpoint/2010/main" val="2305347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71D3BD-027A-A147-A84A-68BC2B27E5A1}" type="datetimeFigureOut">
              <a:rPr lang="en-US" smtClean="0"/>
              <a:pPr/>
              <a:t>1/28/2026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68234-3C94-5441-9BE6-F55F3848C366}" type="slidenum">
              <a:rPr lang="en-US" smtClean="0"/>
              <a:pPr/>
              <a:t>‹#›</a:t>
            </a:fld>
            <a:endParaRPr lang="en-US"/>
          </a:p>
        </p:txBody>
      </p:sp>
    </p:spTree>
    <p:extLst>
      <p:ext uri="{BB962C8B-B14F-4D97-AF65-F5344CB8AC3E}">
        <p14:creationId xmlns:p14="http://schemas.microsoft.com/office/powerpoint/2010/main" val="1010484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[Meghan]</a:t>
            </a:r>
          </a:p>
        </p:txBody>
      </p:sp>
      <p:sp>
        <p:nvSpPr>
          <p:cNvPr id="4" name="Slide Number Placeholder 3"/>
          <p:cNvSpPr>
            <a:spLocks noGrp="1"/>
          </p:cNvSpPr>
          <p:nvPr>
            <p:ph type="sldNum" sz="quarter" idx="5"/>
          </p:nvPr>
        </p:nvSpPr>
        <p:spPr/>
        <p:txBody>
          <a:bodyPr/>
          <a:lstStyle/>
          <a:p>
            <a:fld id="{0A568234-3C94-5441-9BE6-F55F3848C366}" type="slidenum">
              <a:rPr lang="en-US" smtClean="0"/>
              <a:pPr/>
              <a:t>1</a:t>
            </a:fld>
            <a:endParaRPr lang="en-US"/>
          </a:p>
        </p:txBody>
      </p:sp>
    </p:spTree>
    <p:extLst>
      <p:ext uri="{BB962C8B-B14F-4D97-AF65-F5344CB8AC3E}">
        <p14:creationId xmlns:p14="http://schemas.microsoft.com/office/powerpoint/2010/main" val="237694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46</a:t>
            </a:fld>
            <a:endParaRPr lang="en-US"/>
          </a:p>
        </p:txBody>
      </p:sp>
    </p:spTree>
    <p:extLst>
      <p:ext uri="{BB962C8B-B14F-4D97-AF65-F5344CB8AC3E}">
        <p14:creationId xmlns:p14="http://schemas.microsoft.com/office/powerpoint/2010/main" val="2226712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B9E1-5F55-B331-1FD0-902E3A332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F7FE1-AFD8-EAEC-C334-48D041B5F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86EE3-7763-9010-2FA2-CBFD5F69D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DB48F2-8273-08CF-6981-B32B2180582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70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1C343-2030-8DB9-A848-E52D732C4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0C82D-DCE3-DD75-0BF8-0CBBFA690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6FD28-B171-2DC3-A812-ECB18574A5D7}"/>
              </a:ext>
            </a:extLst>
          </p:cNvPr>
          <p:cNvSpPr>
            <a:spLocks noGrp="1"/>
          </p:cNvSpPr>
          <p:nvPr>
            <p:ph type="body" idx="1"/>
          </p:nvPr>
        </p:nvSpPr>
        <p:spPr/>
        <p:txBody>
          <a:bodyPr/>
          <a:lstStyle/>
          <a:p>
            <a:r>
              <a:rPr lang="en-US">
                <a:ea typeface="Calibri"/>
                <a:cs typeface="Calibri"/>
              </a:rPr>
              <a:t>[Meghan]</a:t>
            </a:r>
          </a:p>
        </p:txBody>
      </p:sp>
      <p:sp>
        <p:nvSpPr>
          <p:cNvPr id="4" name="Slide Number Placeholder 3">
            <a:extLst>
              <a:ext uri="{FF2B5EF4-FFF2-40B4-BE49-F238E27FC236}">
                <a16:creationId xmlns:a16="http://schemas.microsoft.com/office/drawing/2014/main" id="{4276D926-ECB9-C9D3-AF62-41E8F13DC5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83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00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32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145ED-DEA8-4E02-8E6A-6E383353B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11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145ED-DEA8-4E02-8E6A-6E383353B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2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145ED-DEA8-4E02-8E6A-6E383353B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094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1AFC0-DB8B-A5F1-F990-A10611C23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E3FEE-A4C3-E141-C4E6-136A19C27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F78D1-2ECB-EA4E-2481-E2BFA7474A60}"/>
              </a:ext>
            </a:extLst>
          </p:cNvPr>
          <p:cNvSpPr>
            <a:spLocks noGrp="1"/>
          </p:cNvSpPr>
          <p:nvPr>
            <p:ph type="body" idx="1"/>
          </p:nvPr>
        </p:nvSpPr>
        <p:spPr/>
        <p:txBody>
          <a:bodyPr/>
          <a:lstStyle/>
          <a:p>
            <a:r>
              <a:rPr lang="en-US">
                <a:ea typeface="Calibri"/>
                <a:cs typeface="Calibri"/>
              </a:rPr>
              <a:t>[Meghan]</a:t>
            </a:r>
          </a:p>
        </p:txBody>
      </p:sp>
      <p:sp>
        <p:nvSpPr>
          <p:cNvPr id="4" name="Slide Number Placeholder 3">
            <a:extLst>
              <a:ext uri="{FF2B5EF4-FFF2-40B4-BE49-F238E27FC236}">
                <a16:creationId xmlns:a16="http://schemas.microsoft.com/office/drawing/2014/main" id="{38ACBEF1-3A99-6796-18C4-BBB60F7ABD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383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45</a:t>
            </a:fld>
            <a:endParaRPr lang="en-US"/>
          </a:p>
        </p:txBody>
      </p:sp>
    </p:spTree>
    <p:extLst>
      <p:ext uri="{BB962C8B-B14F-4D97-AF65-F5344CB8AC3E}">
        <p14:creationId xmlns:p14="http://schemas.microsoft.com/office/powerpoint/2010/main" val="4266497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79333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634947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1211982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677350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193246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461315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23310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480526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20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18917708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extLst>
      <p:ext uri="{BB962C8B-B14F-4D97-AF65-F5344CB8AC3E}">
        <p14:creationId xmlns:p14="http://schemas.microsoft.com/office/powerpoint/2010/main" val="420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extLst>
      <p:ext uri="{BB962C8B-B14F-4D97-AF65-F5344CB8AC3E}">
        <p14:creationId xmlns:p14="http://schemas.microsoft.com/office/powerpoint/2010/main" val="3602073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292300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3317108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423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extLst>
      <p:ext uri="{BB962C8B-B14F-4D97-AF65-F5344CB8AC3E}">
        <p14:creationId xmlns:p14="http://schemas.microsoft.com/office/powerpoint/2010/main" val="2474037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1624200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012639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36142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81363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25338856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375508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3005563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Reproductive Health Care: Anticipated Changes and Potential Impacts Under the New Administration  October 16, 2025 | 11:00 a.m. – 12:15 p.m. CT</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579756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113089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213424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1187529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206012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30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1931335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extLst>
      <p:ext uri="{BB962C8B-B14F-4D97-AF65-F5344CB8AC3E}">
        <p14:creationId xmlns:p14="http://schemas.microsoft.com/office/powerpoint/2010/main" val="185906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1120612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extLst>
      <p:ext uri="{BB962C8B-B14F-4D97-AF65-F5344CB8AC3E}">
        <p14:creationId xmlns:p14="http://schemas.microsoft.com/office/powerpoint/2010/main" val="4395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745348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1304797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extLst>
      <p:ext uri="{BB962C8B-B14F-4D97-AF65-F5344CB8AC3E}">
        <p14:creationId xmlns:p14="http://schemas.microsoft.com/office/powerpoint/2010/main" val="1063081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745259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556633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81609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550543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194837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2830985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233554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3583172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562782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433000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163191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788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2290904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512331-5BF6-4225-9D5B-252149461BEF}"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F5789-CCE5-4815-B5FB-FBE12F0BD71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556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666AFD-8159-401F-9145-2EC5ED3C62AA}"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F5789-CCE5-4815-B5FB-FBE12F0BD713}" type="slidenum">
              <a:rPr lang="en-US" smtClean="0"/>
              <a:t>‹#›</a:t>
            </a:fld>
            <a:endParaRPr lang="en-US"/>
          </a:p>
        </p:txBody>
      </p:sp>
    </p:spTree>
    <p:extLst>
      <p:ext uri="{BB962C8B-B14F-4D97-AF65-F5344CB8AC3E}">
        <p14:creationId xmlns:p14="http://schemas.microsoft.com/office/powerpoint/2010/main" val="145439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995C40-D292-4ABD-949D-FFFEE39AA08A}"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F5789-CCE5-4815-B5FB-FBE12F0BD71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551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F414DD-0CDC-4F94-AB7B-0DD84F10E268}"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F5789-CCE5-4815-B5FB-FBE12F0BD713}" type="slidenum">
              <a:rPr lang="en-US" smtClean="0"/>
              <a:t>‹#›</a:t>
            </a:fld>
            <a:endParaRPr lang="en-US"/>
          </a:p>
        </p:txBody>
      </p:sp>
    </p:spTree>
    <p:extLst>
      <p:ext uri="{BB962C8B-B14F-4D97-AF65-F5344CB8AC3E}">
        <p14:creationId xmlns:p14="http://schemas.microsoft.com/office/powerpoint/2010/main" val="4279504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C1B723-4FA2-42C5-8EDC-A6ECBCC362EE}" type="datetime1">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DF5789-CCE5-4815-B5FB-FBE12F0BD713}" type="slidenum">
              <a:rPr lang="en-US" smtClean="0"/>
              <a:t>‹#›</a:t>
            </a:fld>
            <a:endParaRPr lang="en-US"/>
          </a:p>
        </p:txBody>
      </p:sp>
    </p:spTree>
    <p:extLst>
      <p:ext uri="{BB962C8B-B14F-4D97-AF65-F5344CB8AC3E}">
        <p14:creationId xmlns:p14="http://schemas.microsoft.com/office/powerpoint/2010/main" val="1182464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34F100-A4FB-4E1D-8AD2-939BFEA2C915}" type="datetime1">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DF5789-CCE5-4815-B5FB-FBE12F0BD713}" type="slidenum">
              <a:rPr lang="en-US" smtClean="0"/>
              <a:t>‹#›</a:t>
            </a:fld>
            <a:endParaRPr lang="en-US"/>
          </a:p>
        </p:txBody>
      </p:sp>
    </p:spTree>
    <p:extLst>
      <p:ext uri="{BB962C8B-B14F-4D97-AF65-F5344CB8AC3E}">
        <p14:creationId xmlns:p14="http://schemas.microsoft.com/office/powerpoint/2010/main" val="22634170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7C756F33-DA3E-4E3D-9D78-6AB5EFC1595A}" type="datetime1">
              <a:rPr lang="en-US" smtClean="0"/>
              <a:t>1/28/2026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EDF5789-CCE5-4815-B5FB-FBE12F0BD713}" type="slidenum">
              <a:rPr lang="en-US" smtClean="0"/>
              <a:t>‹#›</a:t>
            </a:fld>
            <a:endParaRPr lang="en-US"/>
          </a:p>
        </p:txBody>
      </p:sp>
    </p:spTree>
    <p:extLst>
      <p:ext uri="{BB962C8B-B14F-4D97-AF65-F5344CB8AC3E}">
        <p14:creationId xmlns:p14="http://schemas.microsoft.com/office/powerpoint/2010/main" val="2526688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8C51ADC-75B5-49A6-9DA9-0AB10EA57E8C}" type="datetime1">
              <a:rPr lang="en-US" smtClean="0"/>
              <a:t>1/28/2026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EDF5789-CCE5-4815-B5FB-FBE12F0BD713}" type="slidenum">
              <a:rPr lang="en-US" smtClean="0"/>
              <a:t>‹#›</a:t>
            </a:fld>
            <a:endParaRPr lang="en-US"/>
          </a:p>
        </p:txBody>
      </p:sp>
    </p:spTree>
    <p:extLst>
      <p:ext uri="{BB962C8B-B14F-4D97-AF65-F5344CB8AC3E}">
        <p14:creationId xmlns:p14="http://schemas.microsoft.com/office/powerpoint/2010/main" val="4067782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63F521-EBC9-4E12-9975-79A74148CE90}"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F5789-CCE5-4815-B5FB-FBE12F0BD713}" type="slidenum">
              <a:rPr lang="en-US" smtClean="0"/>
              <a:t>‹#›</a:t>
            </a:fld>
            <a:endParaRPr lang="en-US"/>
          </a:p>
        </p:txBody>
      </p:sp>
    </p:spTree>
    <p:extLst>
      <p:ext uri="{BB962C8B-B14F-4D97-AF65-F5344CB8AC3E}">
        <p14:creationId xmlns:p14="http://schemas.microsoft.com/office/powerpoint/2010/main" val="1880581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A309E-6207-40B8-844A-5B8AEFF2B5AA}"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F5789-CCE5-4815-B5FB-FBE12F0BD713}" type="slidenum">
              <a:rPr lang="en-US" smtClean="0"/>
              <a:t>‹#›</a:t>
            </a:fld>
            <a:endParaRPr lang="en-US"/>
          </a:p>
        </p:txBody>
      </p:sp>
    </p:spTree>
    <p:extLst>
      <p:ext uri="{BB962C8B-B14F-4D97-AF65-F5344CB8AC3E}">
        <p14:creationId xmlns:p14="http://schemas.microsoft.com/office/powerpoint/2010/main" val="1032803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8EB4D2-4233-47FE-BFFB-736492E62C07}"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F5789-CCE5-4815-B5FB-FBE12F0BD713}" type="slidenum">
              <a:rPr lang="en-US" smtClean="0"/>
              <a:t>‹#›</a:t>
            </a:fld>
            <a:endParaRPr lang="en-US"/>
          </a:p>
        </p:txBody>
      </p:sp>
    </p:spTree>
    <p:extLst>
      <p:ext uri="{BB962C8B-B14F-4D97-AF65-F5344CB8AC3E}">
        <p14:creationId xmlns:p14="http://schemas.microsoft.com/office/powerpoint/2010/main" val="23022791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CE0BBD-1E50-4C23-BED4-D5C34965CF4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197550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2168226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E0BBD-1E50-4C23-BED4-D5C34965CF4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25455669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CE0BBD-1E50-4C23-BED4-D5C34965CF4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41763568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CE0BBD-1E50-4C23-BED4-D5C34965CF45}"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3720558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CE0BBD-1E50-4C23-BED4-D5C34965CF45}"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2216737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CE0BBD-1E50-4C23-BED4-D5C34965CF45}"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379139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E0BBD-1E50-4C23-BED4-D5C34965CF45}"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677433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CE0BBD-1E50-4C23-BED4-D5C34965CF45}"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27863674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CE0BBD-1E50-4C23-BED4-D5C34965CF45}"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1540328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E0BBD-1E50-4C23-BED4-D5C34965CF4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3790588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E0BBD-1E50-4C23-BED4-D5C34965CF4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347485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94467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78241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77" r:id="rId3"/>
    <p:sldLayoutId id="2147483678" r:id="rId4"/>
    <p:sldLayoutId id="2147483655" r:id="rId5"/>
    <p:sldLayoutId id="2147483656" r:id="rId6"/>
    <p:sldLayoutId id="2147483679" r:id="rId7"/>
    <p:sldLayoutId id="2147483680" r:id="rId8"/>
    <p:sldLayoutId id="2147483743"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Tree>
    <p:extLst>
      <p:ext uri="{BB962C8B-B14F-4D97-AF65-F5344CB8AC3E}">
        <p14:creationId xmlns:p14="http://schemas.microsoft.com/office/powerpoint/2010/main" val="29224237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hf sldNum="0" hdr="0" dt="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January 28, 2026</a:t>
            </a:fld>
            <a:r>
              <a:rPr lang="en-US"/>
              <a:t> </a:t>
            </a:r>
          </a:p>
        </p:txBody>
      </p:sp>
    </p:spTree>
    <p:extLst>
      <p:ext uri="{BB962C8B-B14F-4D97-AF65-F5344CB8AC3E}">
        <p14:creationId xmlns:p14="http://schemas.microsoft.com/office/powerpoint/2010/main" val="3293291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1BD2D4B-DD01-4852-BB20-BEC63F68F24E}" type="datetime1">
              <a:rPr lang="en-US" smtClean="0"/>
              <a:t>1/28/2026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EDF5789-CCE5-4815-B5FB-FBE12F0BD71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74096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E0BBD-1E50-4C23-BED4-D5C34965CF45}" type="datetimeFigureOut">
              <a:rPr lang="en-US" smtClean="0"/>
              <a:t>1/29/2026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E6826-DF2E-46F9-A9BF-36ADA1B351FF}" type="slidenum">
              <a:rPr lang="en-US" smtClean="0"/>
              <a:t>‹#›</a:t>
            </a:fld>
            <a:endParaRPr lang="en-US"/>
          </a:p>
        </p:txBody>
      </p:sp>
    </p:spTree>
    <p:extLst>
      <p:ext uri="{BB962C8B-B14F-4D97-AF65-F5344CB8AC3E}">
        <p14:creationId xmlns:p14="http://schemas.microsoft.com/office/powerpoint/2010/main" val="122397606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hyperlink" Target="https://www.networkforphl.org/request-assistance/" TargetMode="External"/><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networkforphl.org/events-webinars/conferences/" TargetMode="External"/><Relationship Id="rId5" Type="http://schemas.openxmlformats.org/officeDocument/2006/relationships/hyperlink" Target="https://www.networkforphl.org/connect-with-us/" TargetMode="External"/><Relationship Id="rId4" Type="http://schemas.openxmlformats.org/officeDocument/2006/relationships/hyperlink" Target="https://www.networkforphl.org/resources/topics/initiatives/equity-officer-peer-group/"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jpg"/><Relationship Id="rId9" Type="http://schemas.openxmlformats.org/officeDocument/2006/relationships/image" Target="../media/image59.jpg"/></Relationships>
</file>

<file path=ppt/slides/_rels/slide47.xml.rels><?xml version="1.0" encoding="UTF-8" standalone="yes"?>
<Relationships xmlns="http://schemas.openxmlformats.org/package/2006/relationships"><Relationship Id="rId2" Type="http://schemas.openxmlformats.org/officeDocument/2006/relationships/hyperlink" Target="https://www.networkforphl.org/request-assistance/" TargetMode="Externa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hyperlink" Target="https://www.networkforphl.org/disclaimer/" TargetMode="External"/><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hyperlink" Target="https://www.networkforphl.org/" TargetMode="Externa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29CE7-FDE5-BBFB-462A-80053B46B0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0186E8-B22E-E0DD-D55D-02CFCA6A8E42}"/>
              </a:ext>
            </a:extLst>
          </p:cNvPr>
          <p:cNvSpPr>
            <a:spLocks noGrp="1"/>
          </p:cNvSpPr>
          <p:nvPr>
            <p:ph type="body" sz="quarter" idx="10"/>
          </p:nvPr>
        </p:nvSpPr>
        <p:spPr>
          <a:xfrm>
            <a:off x="1099071" y="2357721"/>
            <a:ext cx="10709485" cy="914400"/>
          </a:xfrm>
        </p:spPr>
        <p:txBody>
          <a:bodyPr lIns="91440" tIns="45720" rIns="91440" bIns="45720" anchor="t"/>
          <a:lstStyle/>
          <a:p>
            <a:r>
              <a:rPr lang="en-US" dirty="0"/>
              <a:t>A Healthy Union: How States and Regions Can Lead on Environmental Health and Climate Change</a:t>
            </a:r>
          </a:p>
        </p:txBody>
      </p:sp>
      <p:sp>
        <p:nvSpPr>
          <p:cNvPr id="5" name="Title 4">
            <a:extLst>
              <a:ext uri="{FF2B5EF4-FFF2-40B4-BE49-F238E27FC236}">
                <a16:creationId xmlns:a16="http://schemas.microsoft.com/office/drawing/2014/main" id="{898CF51E-E471-F90E-51C5-7730D524EDDA}"/>
              </a:ext>
            </a:extLst>
          </p:cNvPr>
          <p:cNvSpPr>
            <a:spLocks noGrp="1"/>
          </p:cNvSpPr>
          <p:nvPr>
            <p:ph type="title"/>
          </p:nvPr>
        </p:nvSpPr>
        <p:spPr>
          <a:xfrm>
            <a:off x="1230086" y="5057644"/>
            <a:ext cx="10447456" cy="369332"/>
          </a:xfrm>
        </p:spPr>
        <p:txBody>
          <a:bodyPr/>
          <a:lstStyle/>
          <a:p>
            <a:r>
              <a:rPr lang="en-US" dirty="0"/>
              <a:t>January 29, 2026 | 12:00 a.m. – 1:30 p.m. CT</a:t>
            </a:r>
          </a:p>
        </p:txBody>
      </p:sp>
    </p:spTree>
    <p:extLst>
      <p:ext uri="{BB962C8B-B14F-4D97-AF65-F5344CB8AC3E}">
        <p14:creationId xmlns:p14="http://schemas.microsoft.com/office/powerpoint/2010/main" val="3163499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A124-1688-B450-F648-360F1A887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CAB794-D3DD-B106-A001-F31E9C26517D}"/>
              </a:ext>
            </a:extLst>
          </p:cNvPr>
          <p:cNvSpPr>
            <a:spLocks noGrp="1"/>
          </p:cNvSpPr>
          <p:nvPr>
            <p:ph type="title"/>
          </p:nvPr>
        </p:nvSpPr>
        <p:spPr/>
        <p:txBody>
          <a:bodyPr/>
          <a:lstStyle/>
          <a:p>
            <a:r>
              <a:rPr lang="en-US" sz="2800" dirty="0"/>
              <a:t>Repeal of Endangerment Finding</a:t>
            </a:r>
            <a:endParaRPr lang="en-US" dirty="0"/>
          </a:p>
        </p:txBody>
      </p:sp>
      <p:sp>
        <p:nvSpPr>
          <p:cNvPr id="4" name="Content Placeholder 3">
            <a:extLst>
              <a:ext uri="{FF2B5EF4-FFF2-40B4-BE49-F238E27FC236}">
                <a16:creationId xmlns:a16="http://schemas.microsoft.com/office/drawing/2014/main" id="{1ADA5143-CAC2-1701-D132-A58935313B2F}"/>
              </a:ext>
            </a:extLst>
          </p:cNvPr>
          <p:cNvSpPr>
            <a:spLocks noGrp="1"/>
          </p:cNvSpPr>
          <p:nvPr>
            <p:ph sz="quarter" idx="13"/>
          </p:nvPr>
        </p:nvSpPr>
        <p:spPr>
          <a:xfrm>
            <a:off x="1608667" y="1519237"/>
            <a:ext cx="10129446" cy="4384606"/>
          </a:xfrm>
        </p:spPr>
        <p:txBody>
          <a:bodyPr/>
          <a:lstStyle/>
          <a:p>
            <a:pPr marL="342900" indent="-342900">
              <a:buFont typeface="Arial" panose="020B0604020202020204" pitchFamily="34" charset="0"/>
              <a:buChar char="•"/>
            </a:pPr>
            <a:r>
              <a:rPr lang="en-US" sz="2000" dirty="0">
                <a:solidFill>
                  <a:schemeClr val="bg2"/>
                </a:solidFill>
              </a:rPr>
              <a:t>2009 Finding by the EPA that 6 greenhouse gases emitted by motor vehicles threaten public health and welfare, which activated regulatory authority under the Clean Air Act</a:t>
            </a:r>
          </a:p>
          <a:p>
            <a:pPr marL="342900" indent="-342900">
              <a:buFont typeface="Arial" panose="020B0604020202020204" pitchFamily="34" charset="0"/>
              <a:buChar char="•"/>
            </a:pPr>
            <a:r>
              <a:rPr lang="en-US" sz="2000" dirty="0">
                <a:solidFill>
                  <a:schemeClr val="bg2"/>
                </a:solidFill>
              </a:rPr>
              <a:t>EPA has proposed rescinding the endangerment finding, based in part on a “critical review” of climate science</a:t>
            </a:r>
          </a:p>
          <a:p>
            <a:pPr marL="342900" indent="-342900">
              <a:buFont typeface="Arial" panose="020B0604020202020204" pitchFamily="34" charset="0"/>
              <a:buChar char="•"/>
            </a:pPr>
            <a:r>
              <a:rPr lang="en-US" sz="2000" dirty="0">
                <a:solidFill>
                  <a:schemeClr val="bg2"/>
                </a:solidFill>
              </a:rPr>
              <a:t>EPA also now argues that the Clean Air Act does not provide authority to regulate greenhouse gases</a:t>
            </a:r>
          </a:p>
          <a:p>
            <a:pPr marL="342900" indent="-342900">
              <a:buFont typeface="Arial" panose="020B0604020202020204" pitchFamily="34" charset="0"/>
              <a:buChar char="•"/>
            </a:pPr>
            <a:r>
              <a:rPr lang="en-US" sz="2000" dirty="0">
                <a:solidFill>
                  <a:schemeClr val="bg2"/>
                </a:solidFill>
              </a:rPr>
              <a:t>NASEM report issued in September found that: </a:t>
            </a:r>
          </a:p>
          <a:p>
            <a:pPr lvl="3"/>
            <a:r>
              <a:rPr lang="en-US" sz="1600" dirty="0">
                <a:solidFill>
                  <a:schemeClr val="tx1"/>
                </a:solidFill>
              </a:rPr>
              <a:t>EPA’s 2009 finding that human-caused emissions of greenhouse gases adversely affect human health and welfare was accurate, has stood the test of time, and is now reinforced by even stronger evidence.</a:t>
            </a:r>
          </a:p>
          <a:p>
            <a:pPr marL="342900" indent="-342900">
              <a:buFont typeface="Arial" panose="020B0604020202020204" pitchFamily="34" charset="0"/>
              <a:buChar char="•"/>
            </a:pPr>
            <a:r>
              <a:rPr lang="en-US" sz="2000" dirty="0">
                <a:solidFill>
                  <a:schemeClr val="bg2"/>
                </a:solidFill>
              </a:rPr>
              <a:t>A final rule is currently under review at the Office of Information and Regulatory Affairs</a:t>
            </a:r>
          </a:p>
          <a:p>
            <a:endParaRPr lang="en-US" dirty="0"/>
          </a:p>
        </p:txBody>
      </p:sp>
      <p:sp>
        <p:nvSpPr>
          <p:cNvPr id="5" name="Footer Placeholder 1">
            <a:extLst>
              <a:ext uri="{FF2B5EF4-FFF2-40B4-BE49-F238E27FC236}">
                <a16:creationId xmlns:a16="http://schemas.microsoft.com/office/drawing/2014/main" id="{D1E11952-5FDA-50D4-DAA9-65D2B3D29F12}"/>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3521790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C5CD7CA-0FC0-42D4-919A-E3D132675D26}"/>
              </a:ext>
            </a:extLst>
          </p:cNvPr>
          <p:cNvSpPr>
            <a:spLocks noGrp="1"/>
          </p:cNvSpPr>
          <p:nvPr>
            <p:ph type="ctrTitle"/>
          </p:nvPr>
        </p:nvSpPr>
        <p:spPr>
          <a:xfrm>
            <a:off x="3836504" y="758952"/>
            <a:ext cx="7319175" cy="3100778"/>
          </a:xfrm>
        </p:spPr>
        <p:txBody>
          <a:bodyPr>
            <a:normAutofit/>
          </a:bodyPr>
          <a:lstStyle/>
          <a:p>
            <a:r>
              <a:rPr lang="en-US" sz="5000" dirty="0"/>
              <a:t>A Healthy Union: How States and Regions Can Lead on Environmental Health and Climate Change </a:t>
            </a:r>
          </a:p>
        </p:txBody>
      </p:sp>
      <p:sp>
        <p:nvSpPr>
          <p:cNvPr id="3" name="Subtitle 2">
            <a:extLst>
              <a:ext uri="{FF2B5EF4-FFF2-40B4-BE49-F238E27FC236}">
                <a16:creationId xmlns:a16="http://schemas.microsoft.com/office/drawing/2014/main" id="{FC8939B0-87B1-4DC1-B789-72D8D417C9C9}"/>
              </a:ext>
            </a:extLst>
          </p:cNvPr>
          <p:cNvSpPr>
            <a:spLocks noGrp="1"/>
          </p:cNvSpPr>
          <p:nvPr>
            <p:ph type="subTitle" idx="1"/>
          </p:nvPr>
        </p:nvSpPr>
        <p:spPr>
          <a:xfrm>
            <a:off x="3836504" y="4455620"/>
            <a:ext cx="7321946" cy="1143000"/>
          </a:xfrm>
        </p:spPr>
        <p:txBody>
          <a:bodyPr>
            <a:normAutofit fontScale="85000" lnSpcReduction="20000"/>
          </a:bodyPr>
          <a:lstStyle/>
          <a:p>
            <a:r>
              <a:rPr lang="en-US" dirty="0"/>
              <a:t>Network for public health law</a:t>
            </a:r>
          </a:p>
          <a:p>
            <a:r>
              <a:rPr lang="en-US" dirty="0"/>
              <a:t>Presenter: </a:t>
            </a:r>
            <a:r>
              <a:rPr lang="en-US" dirty="0" err="1"/>
              <a:t>susan</a:t>
            </a:r>
            <a:r>
              <a:rPr lang="en-US" dirty="0"/>
              <a:t> </a:t>
            </a:r>
            <a:r>
              <a:rPr lang="en-US" dirty="0" err="1"/>
              <a:t>kaplan</a:t>
            </a:r>
            <a:endParaRPr lang="en-US" dirty="0"/>
          </a:p>
          <a:p>
            <a:r>
              <a:rPr lang="en-US" dirty="0"/>
              <a:t>January 29, 2026</a:t>
            </a:r>
          </a:p>
        </p:txBody>
      </p:sp>
      <p:pic>
        <p:nvPicPr>
          <p:cNvPr id="6" name="Picture 5">
            <a:extLst>
              <a:ext uri="{FF2B5EF4-FFF2-40B4-BE49-F238E27FC236}">
                <a16:creationId xmlns:a16="http://schemas.microsoft.com/office/drawing/2014/main" id="{7D400743-FE68-CDDF-5074-3B62E8413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18" y="1332536"/>
            <a:ext cx="2449486" cy="3674229"/>
          </a:xfrm>
          <a:prstGeom prst="rect">
            <a:avLst/>
          </a:prstGeom>
        </p:spPr>
      </p:pic>
      <p:sp>
        <p:nvSpPr>
          <p:cNvPr id="15" name="Rectangle 14">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39C8156-CB1D-470A-B9F1-D714167790FB}"/>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68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3521-7921-42D8-80B2-8CEC0D21125C}"/>
              </a:ext>
            </a:extLst>
          </p:cNvPr>
          <p:cNvSpPr>
            <a:spLocks noGrp="1"/>
          </p:cNvSpPr>
          <p:nvPr>
            <p:ph type="title"/>
          </p:nvPr>
        </p:nvSpPr>
        <p:spPr>
          <a:xfrm>
            <a:off x="1097280" y="606392"/>
            <a:ext cx="10058400" cy="913650"/>
          </a:xfrm>
        </p:spPr>
        <p:txBody>
          <a:bodyPr>
            <a:normAutofit fontScale="90000"/>
          </a:bodyPr>
          <a:lstStyle/>
          <a:p>
            <a:br>
              <a:rPr lang="en-US" dirty="0"/>
            </a:br>
            <a:br>
              <a:rPr lang="en-US" dirty="0"/>
            </a:br>
            <a:r>
              <a:rPr lang="en-US" dirty="0"/>
              <a:t>The 1920s: The split starts</a:t>
            </a:r>
          </a:p>
        </p:txBody>
      </p:sp>
      <p:sp>
        <p:nvSpPr>
          <p:cNvPr id="3" name="Content Placeholder 2">
            <a:extLst>
              <a:ext uri="{FF2B5EF4-FFF2-40B4-BE49-F238E27FC236}">
                <a16:creationId xmlns:a16="http://schemas.microsoft.com/office/drawing/2014/main" id="{971987F6-88D6-4096-AEC6-B3FA83DAD3EB}"/>
              </a:ext>
            </a:extLst>
          </p:cNvPr>
          <p:cNvSpPr>
            <a:spLocks noGrp="1"/>
          </p:cNvSpPr>
          <p:nvPr>
            <p:ph idx="1"/>
          </p:nvPr>
        </p:nvSpPr>
        <p:spPr>
          <a:xfrm>
            <a:off x="1097280" y="1923802"/>
            <a:ext cx="10058400" cy="3645725"/>
          </a:xfrm>
        </p:spPr>
        <p:txBody>
          <a:bodyPr>
            <a:normAutofit/>
          </a:bodyPr>
          <a:lstStyle/>
          <a:p>
            <a:pPr algn="ctr"/>
            <a:r>
              <a:rPr lang="en-US" sz="2800" dirty="0"/>
              <a:t>Environmental movement</a:t>
            </a:r>
          </a:p>
          <a:p>
            <a:endParaRPr lang="en-US" sz="3200" dirty="0"/>
          </a:p>
          <a:p>
            <a:r>
              <a:rPr lang="en-US" sz="2800" b="1" dirty="0"/>
              <a:t>Natural resources conservation    </a:t>
            </a:r>
            <a:r>
              <a:rPr lang="en-US" sz="2800" dirty="0"/>
              <a:t>Improved sanitation in cities</a:t>
            </a:r>
          </a:p>
          <a:p>
            <a:endParaRPr lang="en-US" sz="2800" dirty="0"/>
          </a:p>
          <a:p>
            <a:r>
              <a:rPr lang="en-US" sz="2800" dirty="0"/>
              <a:t>During the Progressive era, conservationists successfully pushed for the federal government to increase its role in managing natural resources. Sanitary efforts were based in cities and more diffuse. </a:t>
            </a:r>
          </a:p>
          <a:p>
            <a:endParaRPr lang="en-US" dirty="0"/>
          </a:p>
        </p:txBody>
      </p:sp>
      <p:sp>
        <p:nvSpPr>
          <p:cNvPr id="4" name="Slide Number Placeholder 3">
            <a:extLst>
              <a:ext uri="{FF2B5EF4-FFF2-40B4-BE49-F238E27FC236}">
                <a16:creationId xmlns:a16="http://schemas.microsoft.com/office/drawing/2014/main" id="{BE2C73A6-6035-462B-B041-113ADE0645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389BA5-7154-4AE5-8CDF-DA43C30C62ED}"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0744304A-6DF6-448C-9335-7F988A5D1C5C}"/>
              </a:ext>
            </a:extLst>
          </p:cNvPr>
          <p:cNvSpPr/>
          <p:nvPr/>
        </p:nvSpPr>
        <p:spPr>
          <a:xfrm>
            <a:off x="3755065" y="206761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41C82D6E-8356-4D88-B325-D366E4D7956F}"/>
              </a:ext>
            </a:extLst>
          </p:cNvPr>
          <p:cNvSpPr/>
          <p:nvPr/>
        </p:nvSpPr>
        <p:spPr>
          <a:xfrm>
            <a:off x="8071057" y="206761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52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DD9A-DC55-4AD1-8F51-5B5B43222091}"/>
              </a:ext>
            </a:extLst>
          </p:cNvPr>
          <p:cNvSpPr>
            <a:spLocks noGrp="1"/>
          </p:cNvSpPr>
          <p:nvPr>
            <p:ph type="title"/>
          </p:nvPr>
        </p:nvSpPr>
        <p:spPr>
          <a:xfrm>
            <a:off x="6262578" y="1019504"/>
            <a:ext cx="5287165" cy="1596106"/>
          </a:xfrm>
        </p:spPr>
        <p:txBody>
          <a:bodyPr>
            <a:noAutofit/>
          </a:bodyPr>
          <a:lstStyle/>
          <a:p>
            <a:r>
              <a:rPr lang="en-US" dirty="0"/>
              <a:t>1970s: The environmental movement grows</a:t>
            </a:r>
          </a:p>
        </p:txBody>
      </p:sp>
      <p:pic>
        <p:nvPicPr>
          <p:cNvPr id="6" name="Content Placeholder 5" descr="A crowd of people in a street&#10;&#10;Description automatically generated">
            <a:extLst>
              <a:ext uri="{FF2B5EF4-FFF2-40B4-BE49-F238E27FC236}">
                <a16:creationId xmlns:a16="http://schemas.microsoft.com/office/drawing/2014/main" id="{FCFF559D-CD59-485B-B915-EE8F30B92553}"/>
              </a:ext>
            </a:extLst>
          </p:cNvPr>
          <p:cNvPicPr>
            <a:picLocks noChangeAspect="1"/>
          </p:cNvPicPr>
          <p:nvPr/>
        </p:nvPicPr>
        <p:blipFill>
          <a:blip r:embed="rId2">
            <a:extLst>
              <a:ext uri="{28A0092B-C50C-407E-A947-70E740481C1C}">
                <a14:useLocalDpi xmlns:a14="http://schemas.microsoft.com/office/drawing/2010/main" val="0"/>
              </a:ext>
            </a:extLst>
          </a:blip>
          <a:srcRect r="-1" b="947"/>
          <a:stretch>
            <a:fillRect/>
          </a:stretch>
        </p:blipFill>
        <p:spPr>
          <a:xfrm>
            <a:off x="642257" y="1190847"/>
            <a:ext cx="5152487" cy="3962836"/>
          </a:xfrm>
          <a:prstGeom prst="rect">
            <a:avLst/>
          </a:prstGeom>
        </p:spPr>
      </p:pic>
      <p:sp>
        <p:nvSpPr>
          <p:cNvPr id="10" name="Content Placeholder 9">
            <a:extLst>
              <a:ext uri="{FF2B5EF4-FFF2-40B4-BE49-F238E27FC236}">
                <a16:creationId xmlns:a16="http://schemas.microsoft.com/office/drawing/2014/main" id="{3E85BEC7-BAA2-13E2-A09D-3437B9DBCB8A}"/>
              </a:ext>
            </a:extLst>
          </p:cNvPr>
          <p:cNvSpPr>
            <a:spLocks noGrp="1"/>
          </p:cNvSpPr>
          <p:nvPr>
            <p:ph idx="1"/>
          </p:nvPr>
        </p:nvSpPr>
        <p:spPr>
          <a:xfrm>
            <a:off x="6262578" y="2828260"/>
            <a:ext cx="5287166" cy="3126218"/>
          </a:xfrm>
        </p:spPr>
        <p:txBody>
          <a:bodyPr>
            <a:normAutofit fontScale="92500" lnSpcReduction="10000"/>
          </a:bodyPr>
          <a:lstStyle/>
          <a:p>
            <a:r>
              <a:rPr lang="en-US" sz="3000" dirty="0"/>
              <a:t>Congress passes laws including the Clean Air Act, Clean Water Act, and hazardous waste laws, and establishes the U.S. Environmental Protection Agency. Public health fails to develop a similar, broad-based movement.</a:t>
            </a:r>
          </a:p>
          <a:p>
            <a:r>
              <a:rPr lang="en-US" sz="1700" dirty="0"/>
              <a:t>Photo: Zinn Education Project</a:t>
            </a:r>
          </a:p>
        </p:txBody>
      </p:sp>
      <p:sp>
        <p:nvSpPr>
          <p:cNvPr id="4" name="Slide Number Placeholder 3">
            <a:extLst>
              <a:ext uri="{FF2B5EF4-FFF2-40B4-BE49-F238E27FC236}">
                <a16:creationId xmlns:a16="http://schemas.microsoft.com/office/drawing/2014/main" id="{3EC23C6E-6292-4825-9A7E-F78AE0ED68E6}"/>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7389BA5-7154-4AE5-8CDF-DA43C30C62ED}"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90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8EF7-147D-4D54-8DB5-FCBDF8B4597B}"/>
              </a:ext>
            </a:extLst>
          </p:cNvPr>
          <p:cNvSpPr>
            <a:spLocks noGrp="1"/>
          </p:cNvSpPr>
          <p:nvPr>
            <p:ph type="title"/>
          </p:nvPr>
        </p:nvSpPr>
        <p:spPr>
          <a:xfrm>
            <a:off x="5181601" y="634948"/>
            <a:ext cx="6368142" cy="1076894"/>
          </a:xfrm>
        </p:spPr>
        <p:txBody>
          <a:bodyPr>
            <a:noAutofit/>
          </a:bodyPr>
          <a:lstStyle/>
          <a:p>
            <a:r>
              <a:rPr lang="en-US" dirty="0"/>
              <a:t>Consolidation at environmental agencie</a:t>
            </a:r>
            <a:r>
              <a:rPr lang="en-US" sz="5400" dirty="0"/>
              <a:t>s</a:t>
            </a:r>
          </a:p>
        </p:txBody>
      </p:sp>
      <p:pic>
        <p:nvPicPr>
          <p:cNvPr id="6" name="Picture 5" descr="A pipette putting a sample in vials">
            <a:extLst>
              <a:ext uri="{FF2B5EF4-FFF2-40B4-BE49-F238E27FC236}">
                <a16:creationId xmlns:a16="http://schemas.microsoft.com/office/drawing/2014/main" id="{040340AB-75DA-0C2B-A2BA-35FE63D6E204}"/>
              </a:ext>
            </a:extLst>
          </p:cNvPr>
          <p:cNvPicPr>
            <a:picLocks noChangeAspect="1"/>
          </p:cNvPicPr>
          <p:nvPr/>
        </p:nvPicPr>
        <p:blipFill>
          <a:blip r:embed="rId3"/>
          <a:srcRect l="30617" r="24162" b="1"/>
          <a:stretch>
            <a:fillRect/>
          </a:stretch>
        </p:blipFill>
        <p:spPr>
          <a:xfrm>
            <a:off x="20" y="-12128"/>
            <a:ext cx="4654276" cy="6870127"/>
          </a:xfrm>
          <a:prstGeom prst="rect">
            <a:avLst/>
          </a:prstGeom>
        </p:spPr>
      </p:pic>
      <p:sp>
        <p:nvSpPr>
          <p:cNvPr id="3" name="Content Placeholder 2">
            <a:extLst>
              <a:ext uri="{FF2B5EF4-FFF2-40B4-BE49-F238E27FC236}">
                <a16:creationId xmlns:a16="http://schemas.microsoft.com/office/drawing/2014/main" id="{8BA4F265-E95F-4EEC-A739-1583E7DDFE04}"/>
              </a:ext>
            </a:extLst>
          </p:cNvPr>
          <p:cNvSpPr>
            <a:spLocks noGrp="1"/>
          </p:cNvSpPr>
          <p:nvPr>
            <p:ph idx="1"/>
          </p:nvPr>
        </p:nvSpPr>
        <p:spPr>
          <a:xfrm>
            <a:off x="5181601" y="2085702"/>
            <a:ext cx="6368142" cy="4041966"/>
          </a:xfrm>
        </p:spPr>
        <p:txBody>
          <a:bodyPr>
            <a:normAutofit/>
          </a:bodyPr>
          <a:lstStyle/>
          <a:p>
            <a:r>
              <a:rPr lang="en-US" sz="2800" dirty="0"/>
              <a:t>When the EPA was established, programs at federal health agencies that addressed areas like air and drinking water quality were moved to EPA.</a:t>
            </a:r>
          </a:p>
          <a:p>
            <a:r>
              <a:rPr lang="en-US" sz="2800" dirty="0"/>
              <a:t>The consolidation was meant to strengthen environmental health protection. Instead, it reduced attention to the public health aspects of environmental issues. </a:t>
            </a:r>
          </a:p>
          <a:p>
            <a:r>
              <a:rPr lang="en-US" sz="2800" dirty="0"/>
              <a:t>This pattern was replicated in states.</a:t>
            </a:r>
          </a:p>
          <a:p>
            <a:endParaRPr lang="en-US" dirty="0"/>
          </a:p>
          <a:p>
            <a:endParaRPr lang="en-US" dirty="0"/>
          </a:p>
        </p:txBody>
      </p:sp>
      <p:sp>
        <p:nvSpPr>
          <p:cNvPr id="4" name="Slide Number Placeholder 3">
            <a:extLst>
              <a:ext uri="{FF2B5EF4-FFF2-40B4-BE49-F238E27FC236}">
                <a16:creationId xmlns:a16="http://schemas.microsoft.com/office/drawing/2014/main" id="{9AC48CF4-A446-485F-B1E5-CB0B14296B40}"/>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7389BA5-7154-4AE5-8CDF-DA43C30C62ED}" type="slidenum">
              <a:rPr kumimoji="0" lang="en-US" sz="105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105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475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86FF-A643-4746-90DF-A3D5BB13A0A6}"/>
              </a:ext>
            </a:extLst>
          </p:cNvPr>
          <p:cNvSpPr>
            <a:spLocks noGrp="1"/>
          </p:cNvSpPr>
          <p:nvPr>
            <p:ph type="title"/>
          </p:nvPr>
        </p:nvSpPr>
        <p:spPr>
          <a:xfrm>
            <a:off x="1097280" y="286602"/>
            <a:ext cx="10058400" cy="1118705"/>
          </a:xfrm>
        </p:spPr>
        <p:txBody>
          <a:bodyPr>
            <a:noAutofit/>
          </a:bodyPr>
          <a:lstStyle/>
          <a:p>
            <a:r>
              <a:rPr lang="en-US" dirty="0"/>
              <a:t>States move to the forefront </a:t>
            </a:r>
          </a:p>
        </p:txBody>
      </p:sp>
      <p:sp>
        <p:nvSpPr>
          <p:cNvPr id="3" name="Content Placeholder 2">
            <a:extLst>
              <a:ext uri="{FF2B5EF4-FFF2-40B4-BE49-F238E27FC236}">
                <a16:creationId xmlns:a16="http://schemas.microsoft.com/office/drawing/2014/main" id="{28588D46-864F-4B90-A333-552E757709E0}"/>
              </a:ext>
            </a:extLst>
          </p:cNvPr>
          <p:cNvSpPr>
            <a:spLocks noGrp="1"/>
          </p:cNvSpPr>
          <p:nvPr>
            <p:ph idx="1"/>
          </p:nvPr>
        </p:nvSpPr>
        <p:spPr>
          <a:xfrm>
            <a:off x="1097279" y="2158410"/>
            <a:ext cx="6454987" cy="3710684"/>
          </a:xfrm>
        </p:spPr>
        <p:txBody>
          <a:bodyPr>
            <a:normAutofit/>
          </a:bodyPr>
          <a:lstStyle/>
          <a:p>
            <a:r>
              <a:rPr lang="en-US" sz="2800" dirty="0"/>
              <a:t>California was the only recipient of a waiver under the Clean Air Act that allows it to set motor vehicle emission standards more protective than federal standards. Seventeen states and D.C. have adopted California’s standards. </a:t>
            </a:r>
          </a:p>
          <a:p>
            <a:endParaRPr lang="en-US" sz="2800" dirty="0"/>
          </a:p>
          <a:p>
            <a:r>
              <a:rPr lang="en-US" sz="1600" dirty="0"/>
              <a:t>Photo of EV charging infrastructure: </a:t>
            </a:r>
            <a:r>
              <a:rPr lang="en-US" sz="1600" dirty="0" err="1"/>
              <a:t>CalMatters</a:t>
            </a:r>
            <a:endParaRPr lang="en-US" sz="1600" dirty="0"/>
          </a:p>
          <a:p>
            <a:endParaRPr lang="en-US" dirty="0"/>
          </a:p>
          <a:p>
            <a:endParaRPr lang="en-US" dirty="0"/>
          </a:p>
        </p:txBody>
      </p:sp>
      <p:pic>
        <p:nvPicPr>
          <p:cNvPr id="6" name="Picture 5" descr="A row of gas pumps in a parking lot&#10;&#10;Description automatically generated">
            <a:extLst>
              <a:ext uri="{FF2B5EF4-FFF2-40B4-BE49-F238E27FC236}">
                <a16:creationId xmlns:a16="http://schemas.microsoft.com/office/drawing/2014/main" id="{F4696867-7B24-4855-BB8E-D69DA1F59630}"/>
              </a:ext>
            </a:extLst>
          </p:cNvPr>
          <p:cNvPicPr>
            <a:picLocks noChangeAspect="1"/>
          </p:cNvPicPr>
          <p:nvPr/>
        </p:nvPicPr>
        <p:blipFill>
          <a:blip r:embed="rId2">
            <a:extLst>
              <a:ext uri="{28A0092B-C50C-407E-A947-70E740481C1C}">
                <a14:useLocalDpi xmlns:a14="http://schemas.microsoft.com/office/drawing/2010/main" val="0"/>
              </a:ext>
            </a:extLst>
          </a:blip>
          <a:srcRect l="24830" r="31130" b="-2"/>
          <a:stretch>
            <a:fillRect/>
          </a:stretch>
        </p:blipFill>
        <p:spPr>
          <a:xfrm>
            <a:off x="7810941" y="1981681"/>
            <a:ext cx="3135109" cy="3471012"/>
          </a:xfrm>
          <a:prstGeom prst="rect">
            <a:avLst/>
          </a:prstGeom>
        </p:spPr>
      </p:pic>
      <p:sp>
        <p:nvSpPr>
          <p:cNvPr id="4" name="Slide Number Placeholder 3">
            <a:extLst>
              <a:ext uri="{FF2B5EF4-FFF2-40B4-BE49-F238E27FC236}">
                <a16:creationId xmlns:a16="http://schemas.microsoft.com/office/drawing/2014/main" id="{D12AF6B6-112A-47D2-8492-55EF620E1616}"/>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7389BA5-7154-4AE5-8CDF-DA43C30C62ED}"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554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58A208-937A-E039-91F7-5528932A8B96}"/>
              </a:ext>
            </a:extLst>
          </p:cNvPr>
          <p:cNvSpPr>
            <a:spLocks noGrp="1"/>
          </p:cNvSpPr>
          <p:nvPr>
            <p:ph type="ctrTitle"/>
          </p:nvPr>
        </p:nvSpPr>
        <p:spPr/>
        <p:txBody>
          <a:bodyPr>
            <a:normAutofit/>
          </a:bodyPr>
          <a:lstStyle/>
          <a:p>
            <a:r>
              <a:rPr lang="en-US" sz="5400" dirty="0"/>
              <a:t>State best practice:</a:t>
            </a:r>
            <a:br>
              <a:rPr lang="en-US" sz="5400" dirty="0"/>
            </a:br>
            <a:r>
              <a:rPr lang="en-US" sz="5400" dirty="0"/>
              <a:t>California air monitoring law – and additional states</a:t>
            </a:r>
          </a:p>
        </p:txBody>
      </p:sp>
      <p:sp>
        <p:nvSpPr>
          <p:cNvPr id="4" name="Slide Number Placeholder 3">
            <a:extLst>
              <a:ext uri="{FF2B5EF4-FFF2-40B4-BE49-F238E27FC236}">
                <a16:creationId xmlns:a16="http://schemas.microsoft.com/office/drawing/2014/main" id="{2108D77F-CBF2-B355-3A36-BBC913E030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67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62A2-D46D-499C-834F-90F02F62A338}"/>
              </a:ext>
            </a:extLst>
          </p:cNvPr>
          <p:cNvSpPr>
            <a:spLocks noGrp="1"/>
          </p:cNvSpPr>
          <p:nvPr>
            <p:ph type="title"/>
          </p:nvPr>
        </p:nvSpPr>
        <p:spPr>
          <a:xfrm>
            <a:off x="1097280" y="286604"/>
            <a:ext cx="10058400" cy="1436318"/>
          </a:xfrm>
        </p:spPr>
        <p:txBody>
          <a:bodyPr>
            <a:normAutofit/>
          </a:bodyPr>
          <a:lstStyle/>
          <a:p>
            <a:r>
              <a:rPr lang="en-US" sz="4000" dirty="0"/>
              <a:t>California’s Community Air Protection Program (AB 617)</a:t>
            </a:r>
          </a:p>
        </p:txBody>
      </p:sp>
      <p:pic>
        <p:nvPicPr>
          <p:cNvPr id="6" name="Picture 5" descr="A baby smiling with a white flower in her hair&#10;&#10;Description automatically generated">
            <a:extLst>
              <a:ext uri="{FF2B5EF4-FFF2-40B4-BE49-F238E27FC236}">
                <a16:creationId xmlns:a16="http://schemas.microsoft.com/office/drawing/2014/main" id="{9F21CEA6-EFF9-4E84-8B94-221CFB115A71}"/>
              </a:ext>
            </a:extLst>
          </p:cNvPr>
          <p:cNvPicPr>
            <a:picLocks noChangeAspect="1"/>
          </p:cNvPicPr>
          <p:nvPr/>
        </p:nvPicPr>
        <p:blipFill>
          <a:blip r:embed="rId2">
            <a:extLst>
              <a:ext uri="{28A0092B-C50C-407E-A947-70E740481C1C}">
                <a14:useLocalDpi xmlns:a14="http://schemas.microsoft.com/office/drawing/2010/main" val="0"/>
              </a:ext>
            </a:extLst>
          </a:blip>
          <a:srcRect l="44199" r="5868" b="1"/>
          <a:stretch>
            <a:fillRect/>
          </a:stretch>
        </p:blipFill>
        <p:spPr>
          <a:xfrm>
            <a:off x="1076432" y="1916318"/>
            <a:ext cx="3094997" cy="3471012"/>
          </a:xfrm>
          <a:prstGeom prst="rect">
            <a:avLst/>
          </a:prstGeom>
        </p:spPr>
      </p:pic>
      <p:sp>
        <p:nvSpPr>
          <p:cNvPr id="3" name="Content Placeholder 2">
            <a:extLst>
              <a:ext uri="{FF2B5EF4-FFF2-40B4-BE49-F238E27FC236}">
                <a16:creationId xmlns:a16="http://schemas.microsoft.com/office/drawing/2014/main" id="{14CB2156-E0D7-43AC-9BD9-447A478C838F}"/>
              </a:ext>
            </a:extLst>
          </p:cNvPr>
          <p:cNvSpPr>
            <a:spLocks noGrp="1"/>
          </p:cNvSpPr>
          <p:nvPr>
            <p:ph idx="1"/>
          </p:nvPr>
        </p:nvSpPr>
        <p:spPr>
          <a:xfrm>
            <a:off x="4639733" y="2165684"/>
            <a:ext cx="6515947" cy="3703410"/>
          </a:xfrm>
        </p:spPr>
        <p:txBody>
          <a:bodyPr>
            <a:normAutofit fontScale="92500" lnSpcReduction="10000"/>
          </a:bodyPr>
          <a:lstStyle/>
          <a:p>
            <a:r>
              <a:rPr lang="en-US" sz="2800" dirty="0"/>
              <a:t>Particular vulnerability to pollution:</a:t>
            </a:r>
          </a:p>
          <a:p>
            <a:r>
              <a:rPr lang="en-US" sz="2800" dirty="0"/>
              <a:t>Pregnant women</a:t>
            </a:r>
          </a:p>
          <a:p>
            <a:r>
              <a:rPr lang="en-US" sz="2800" dirty="0"/>
              <a:t>Children</a:t>
            </a:r>
          </a:p>
          <a:p>
            <a:r>
              <a:rPr lang="en-US" sz="2800" dirty="0"/>
              <a:t>Environmental Justice communities</a:t>
            </a:r>
          </a:p>
          <a:p>
            <a:r>
              <a:rPr lang="en-US" sz="2800" dirty="0"/>
              <a:t>Those with pre-existing illness</a:t>
            </a:r>
          </a:p>
          <a:p>
            <a:r>
              <a:rPr lang="en-US" sz="2800" dirty="0"/>
              <a:t>Elderly</a:t>
            </a:r>
            <a:endParaRPr lang="en-US" sz="1600" dirty="0"/>
          </a:p>
          <a:p>
            <a:endParaRPr lang="en-US" sz="1600" dirty="0"/>
          </a:p>
          <a:p>
            <a:r>
              <a:rPr lang="en-US" sz="1600" dirty="0"/>
              <a:t>Photo: CDC</a:t>
            </a:r>
          </a:p>
          <a:p>
            <a:endParaRPr lang="en-US" sz="1600" dirty="0"/>
          </a:p>
        </p:txBody>
      </p:sp>
      <p:sp>
        <p:nvSpPr>
          <p:cNvPr id="4" name="Slide Number Placeholder 3">
            <a:extLst>
              <a:ext uri="{FF2B5EF4-FFF2-40B4-BE49-F238E27FC236}">
                <a16:creationId xmlns:a16="http://schemas.microsoft.com/office/drawing/2014/main" id="{E25E11E4-ACC6-4F68-A828-D8972740594C}"/>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535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6204BA-F919-49D0-A222-B6AFA6171652}"/>
              </a:ext>
            </a:extLst>
          </p:cNvPr>
          <p:cNvSpPr>
            <a:spLocks noGrp="1"/>
          </p:cNvSpPr>
          <p:nvPr>
            <p:ph type="title"/>
          </p:nvPr>
        </p:nvSpPr>
        <p:spPr>
          <a:xfrm>
            <a:off x="8141110" y="639097"/>
            <a:ext cx="3524709" cy="3686015"/>
          </a:xfrm>
        </p:spPr>
        <p:txBody>
          <a:bodyPr vert="horz" lIns="91440" tIns="45720" rIns="91440" bIns="45720" rtlCol="0" anchor="b">
            <a:normAutofit/>
          </a:bodyPr>
          <a:lstStyle/>
          <a:p>
            <a:r>
              <a:rPr lang="en-US" dirty="0">
                <a:solidFill>
                  <a:schemeClr val="tx1">
                    <a:lumMod val="85000"/>
                    <a:lumOff val="15000"/>
                  </a:schemeClr>
                </a:solidFill>
              </a:rPr>
              <a:t>Cal </a:t>
            </a:r>
            <a:r>
              <a:rPr lang="en-US" dirty="0" err="1">
                <a:solidFill>
                  <a:schemeClr val="tx1">
                    <a:lumMod val="85000"/>
                    <a:lumOff val="15000"/>
                  </a:schemeClr>
                </a:solidFill>
              </a:rPr>
              <a:t>EnviroScreen</a:t>
            </a:r>
            <a:r>
              <a:rPr lang="en-US" dirty="0">
                <a:solidFill>
                  <a:schemeClr val="tx1">
                    <a:lumMod val="85000"/>
                    <a:lumOff val="15000"/>
                  </a:schemeClr>
                </a:solidFill>
              </a:rPr>
              <a:t> 4.0 indicators</a:t>
            </a:r>
            <a:br>
              <a:rPr lang="en-US" sz="5100" dirty="0">
                <a:solidFill>
                  <a:schemeClr val="tx1">
                    <a:lumMod val="85000"/>
                    <a:lumOff val="15000"/>
                  </a:schemeClr>
                </a:solidFill>
              </a:rPr>
            </a:br>
            <a:endParaRPr lang="en-US" sz="5100" dirty="0">
              <a:solidFill>
                <a:schemeClr val="tx1">
                  <a:lumMod val="85000"/>
                  <a:lumOff val="15000"/>
                </a:schemeClr>
              </a:solidFill>
            </a:endParaRPr>
          </a:p>
        </p:txBody>
      </p:sp>
      <p:pic>
        <p:nvPicPr>
          <p:cNvPr id="6" name="Content Placeholder 5">
            <a:extLst>
              <a:ext uri="{FF2B5EF4-FFF2-40B4-BE49-F238E27FC236}">
                <a16:creationId xmlns:a16="http://schemas.microsoft.com/office/drawing/2014/main" id="{9B263772-32DB-4D61-9DE7-5AADB5BB3085}"/>
              </a:ext>
            </a:extLst>
          </p:cNvPr>
          <p:cNvPicPr>
            <a:picLocks noGrp="1" noChangeAspect="1"/>
          </p:cNvPicPr>
          <p:nvPr>
            <p:ph idx="1"/>
          </p:nvPr>
        </p:nvPicPr>
        <p:blipFill>
          <a:blip r:embed="rId2"/>
          <a:stretch>
            <a:fillRect/>
          </a:stretch>
        </p:blipFill>
        <p:spPr>
          <a:xfrm>
            <a:off x="633999" y="745579"/>
            <a:ext cx="6912217" cy="4843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9" name="Straight Connector 1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4883EE-D919-48F0-ADFA-D004AC974F5C}"/>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27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DA2F-1176-4D89-814E-1A47222075B2}"/>
              </a:ext>
            </a:extLst>
          </p:cNvPr>
          <p:cNvSpPr>
            <a:spLocks noGrp="1"/>
          </p:cNvSpPr>
          <p:nvPr>
            <p:ph type="title"/>
          </p:nvPr>
        </p:nvSpPr>
        <p:spPr>
          <a:xfrm>
            <a:off x="1097280" y="286604"/>
            <a:ext cx="10058400" cy="1368942"/>
          </a:xfrm>
        </p:spPr>
        <p:txBody>
          <a:bodyPr/>
          <a:lstStyle/>
          <a:p>
            <a:r>
              <a:rPr lang="en-US" dirty="0"/>
              <a:t>AB 617 requirements</a:t>
            </a:r>
          </a:p>
        </p:txBody>
      </p:sp>
      <p:sp>
        <p:nvSpPr>
          <p:cNvPr id="3" name="Content Placeholder 2">
            <a:extLst>
              <a:ext uri="{FF2B5EF4-FFF2-40B4-BE49-F238E27FC236}">
                <a16:creationId xmlns:a16="http://schemas.microsoft.com/office/drawing/2014/main" id="{1475420E-4D0F-4A14-8AB3-E909CF71818A}"/>
              </a:ext>
            </a:extLst>
          </p:cNvPr>
          <p:cNvSpPr>
            <a:spLocks noGrp="1"/>
          </p:cNvSpPr>
          <p:nvPr>
            <p:ph idx="1"/>
          </p:nvPr>
        </p:nvSpPr>
        <p:spPr>
          <a:xfrm>
            <a:off x="1097280" y="2021304"/>
            <a:ext cx="10058400" cy="3878982"/>
          </a:xfrm>
        </p:spPr>
        <p:txBody>
          <a:bodyPr>
            <a:normAutofit/>
          </a:bodyPr>
          <a:lstStyle/>
          <a:p>
            <a:r>
              <a:rPr lang="en-US" sz="2800" dirty="0"/>
              <a:t>Environmental Justice communities are exposed to more air pollution. The law (enacted in 2017) requires the state to:</a:t>
            </a:r>
          </a:p>
          <a:p>
            <a:pPr lvl="1"/>
            <a:r>
              <a:rPr lang="en-US" sz="2800" dirty="0"/>
              <a:t>develop a strategy to reduce air pollution in highly impacted areas</a:t>
            </a:r>
          </a:p>
          <a:p>
            <a:pPr lvl="1"/>
            <a:r>
              <a:rPr lang="en-US" sz="2800" dirty="0"/>
              <a:t>increase local air quality monitoring in these locations</a:t>
            </a:r>
          </a:p>
          <a:p>
            <a:pPr lvl="1"/>
            <a:r>
              <a:rPr lang="en-US" sz="2800" dirty="0"/>
              <a:t>select locations for emission reduction plans</a:t>
            </a:r>
          </a:p>
          <a:p>
            <a:pPr lvl="1"/>
            <a:r>
              <a:rPr lang="en-US" sz="2800" dirty="0"/>
              <a:t>support these communities with funds and technical assistance</a:t>
            </a:r>
          </a:p>
          <a:p>
            <a:pPr lvl="1"/>
            <a:r>
              <a:rPr lang="en-US" sz="2800" dirty="0"/>
              <a:t>convene community steering committees and consult with them on planning and implementation</a:t>
            </a: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1D50875-E9AD-4F2A-98E0-2812A414AF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7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81375-FCDB-8728-CB81-F5677EF5F2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F0CD52-683C-7989-49B7-7C57EC0C4D8D}"/>
              </a:ext>
            </a:extLst>
          </p:cNvPr>
          <p:cNvSpPr txBox="1"/>
          <p:nvPr/>
        </p:nvSpPr>
        <p:spPr>
          <a:xfrm>
            <a:off x="3135084" y="1244544"/>
            <a:ext cx="81362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chemeClr val="bg2"/>
                </a:solidFill>
                <a:ea typeface="Segoe UI"/>
                <a:cs typeface="Segoe UI"/>
              </a:rPr>
              <a:t>WEBINAR RECORDING</a:t>
            </a:r>
            <a:endParaRPr kumimoji="0" lang="en-US" sz="2800" b="1" i="0" u="none" strike="noStrike" kern="1200" cap="none" spc="0" normalizeH="0" baseline="0" noProof="0" dirty="0">
              <a:ln>
                <a:noFill/>
              </a:ln>
              <a:solidFill>
                <a:schemeClr val="bg2"/>
              </a:solidFill>
              <a:effectLst/>
              <a:uLnTx/>
              <a:uFillTx/>
              <a:ea typeface="Segoe UI"/>
              <a:cs typeface="Segoe UI"/>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404040"/>
                </a:solidFill>
                <a:effectLst/>
                <a:uLnTx/>
                <a:uFillTx/>
                <a:ea typeface="Arial"/>
                <a:cs typeface="Arial"/>
              </a:rPr>
              <a:t>The webinar is being recorded, and you will receive an email when the recording and </a:t>
            </a:r>
            <a:r>
              <a:rPr lang="en-US" sz="2400" dirty="0">
                <a:solidFill>
                  <a:srgbClr val="404040"/>
                </a:solidFill>
                <a:ea typeface="Arial"/>
                <a:cs typeface="Arial"/>
              </a:rPr>
              <a:t>the </a:t>
            </a:r>
            <a:r>
              <a:rPr kumimoji="0" lang="en-US" sz="2400" b="0" i="0" u="none" strike="noStrike" kern="1200" cap="none" spc="0" normalizeH="0" baseline="0" noProof="0" dirty="0">
                <a:ln>
                  <a:noFill/>
                </a:ln>
                <a:solidFill>
                  <a:srgbClr val="404040"/>
                </a:solidFill>
                <a:effectLst/>
                <a:uLnTx/>
                <a:uFillTx/>
                <a:ea typeface="Arial"/>
                <a:cs typeface="Arial"/>
              </a:rPr>
              <a:t>slides are posted to the Network website.​</a:t>
            </a:r>
            <a:endParaRPr kumimoji="0" lang="en-US" sz="2400" b="0" i="0" u="none" strike="noStrike" kern="1200" cap="none" spc="0" normalizeH="0" baseline="0" noProof="0" dirty="0">
              <a:ln>
                <a:noFill/>
              </a:ln>
              <a:solidFill>
                <a:srgbClr val="404040"/>
              </a:solidFill>
              <a:effectLst/>
              <a:uLnTx/>
              <a:uFillTx/>
              <a:ea typeface="+mn-ea"/>
              <a:cs typeface="Arial"/>
            </a:endParaRPr>
          </a:p>
        </p:txBody>
      </p:sp>
      <p:sp>
        <p:nvSpPr>
          <p:cNvPr id="5" name="Footer Placeholder 1">
            <a:extLst>
              <a:ext uri="{FF2B5EF4-FFF2-40B4-BE49-F238E27FC236}">
                <a16:creationId xmlns:a16="http://schemas.microsoft.com/office/drawing/2014/main" id="{C2504064-D0BD-F2CC-4359-7B5A0749823C}"/>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pic>
        <p:nvPicPr>
          <p:cNvPr id="8" name="Picture 7" descr="A black and white play button&#10;&#10;AI-generated content may be incorrect.">
            <a:extLst>
              <a:ext uri="{FF2B5EF4-FFF2-40B4-BE49-F238E27FC236}">
                <a16:creationId xmlns:a16="http://schemas.microsoft.com/office/drawing/2014/main" id="{05152159-AA1C-45EA-B76A-F0D616B55A75}"/>
              </a:ext>
            </a:extLst>
          </p:cNvPr>
          <p:cNvPicPr>
            <a:picLocks noChangeAspect="1"/>
          </p:cNvPicPr>
          <p:nvPr/>
        </p:nvPicPr>
        <p:blipFill>
          <a:blip r:embed="rId3">
            <a:duotone>
              <a:schemeClr val="bg2">
                <a:shade val="45000"/>
                <a:satMod val="135000"/>
              </a:schemeClr>
              <a:prstClr val="white"/>
            </a:duotone>
          </a:blip>
          <a:stretch>
            <a:fillRect/>
          </a:stretch>
        </p:blipFill>
        <p:spPr>
          <a:xfrm>
            <a:off x="1066799" y="1197233"/>
            <a:ext cx="1491343" cy="1491343"/>
          </a:xfrm>
          <a:prstGeom prst="rect">
            <a:avLst/>
          </a:prstGeom>
        </p:spPr>
      </p:pic>
      <p:sp>
        <p:nvSpPr>
          <p:cNvPr id="9" name="TextBox 8">
            <a:extLst>
              <a:ext uri="{FF2B5EF4-FFF2-40B4-BE49-F238E27FC236}">
                <a16:creationId xmlns:a16="http://schemas.microsoft.com/office/drawing/2014/main" id="{396D528C-1EFF-A4A7-4537-A56C3E1A77B6}"/>
              </a:ext>
            </a:extLst>
          </p:cNvPr>
          <p:cNvSpPr txBox="1"/>
          <p:nvPr/>
        </p:nvSpPr>
        <p:spPr>
          <a:xfrm>
            <a:off x="3135084" y="3429000"/>
            <a:ext cx="81362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chemeClr val="bg2"/>
                </a:solidFill>
                <a:ea typeface="Segoe UI"/>
                <a:cs typeface="Segoe UI"/>
              </a:rPr>
              <a:t>Q &amp; A</a:t>
            </a:r>
            <a:endParaRPr kumimoji="0" lang="en-US" sz="2800" b="1" i="0" u="none" strike="noStrike" kern="1200" cap="none" spc="0" normalizeH="0" baseline="0" noProof="0" dirty="0">
              <a:ln>
                <a:noFill/>
              </a:ln>
              <a:solidFill>
                <a:schemeClr val="bg2"/>
              </a:solidFill>
              <a:effectLst/>
              <a:uLnTx/>
              <a:uFillTx/>
              <a:ea typeface="Segoe UI"/>
              <a:cs typeface="Segoe UI"/>
            </a:endParaRPr>
          </a:p>
          <a:p>
            <a:r>
              <a:rPr lang="en-US" sz="2400" dirty="0"/>
              <a:t>Feel free to use the Q&amp;A function throughout the webinar if you have questions, and we will try to get to as many of your questions as possible.  </a:t>
            </a:r>
          </a:p>
        </p:txBody>
      </p:sp>
      <p:pic>
        <p:nvPicPr>
          <p:cNvPr id="11" name="Picture 10" descr="A group of black and white chat bubbles&#10;&#10;AI-generated content may be incorrect.">
            <a:extLst>
              <a:ext uri="{FF2B5EF4-FFF2-40B4-BE49-F238E27FC236}">
                <a16:creationId xmlns:a16="http://schemas.microsoft.com/office/drawing/2014/main" id="{0027796E-EB5E-ED54-704A-88764E2E402A}"/>
              </a:ext>
            </a:extLst>
          </p:cNvPr>
          <p:cNvPicPr>
            <a:picLocks noChangeAspect="1"/>
          </p:cNvPicPr>
          <p:nvPr/>
        </p:nvPicPr>
        <p:blipFill>
          <a:blip r:embed="rId4">
            <a:duotone>
              <a:schemeClr val="bg2">
                <a:shade val="45000"/>
                <a:satMod val="135000"/>
              </a:schemeClr>
              <a:prstClr val="white"/>
            </a:duotone>
          </a:blip>
          <a:stretch>
            <a:fillRect/>
          </a:stretch>
        </p:blipFill>
        <p:spPr>
          <a:xfrm>
            <a:off x="809789" y="3062943"/>
            <a:ext cx="2401497" cy="1570339"/>
          </a:xfrm>
          <a:prstGeom prst="rect">
            <a:avLst/>
          </a:prstGeom>
        </p:spPr>
      </p:pic>
    </p:spTree>
    <p:extLst>
      <p:ext uri="{BB962C8B-B14F-4D97-AF65-F5344CB8AC3E}">
        <p14:creationId xmlns:p14="http://schemas.microsoft.com/office/powerpoint/2010/main" val="357938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49A8-6B37-A7CA-80ED-8EF74C6980E3}"/>
              </a:ext>
            </a:extLst>
          </p:cNvPr>
          <p:cNvSpPr>
            <a:spLocks noGrp="1"/>
          </p:cNvSpPr>
          <p:nvPr>
            <p:ph type="title"/>
          </p:nvPr>
        </p:nvSpPr>
        <p:spPr/>
        <p:txBody>
          <a:bodyPr/>
          <a:lstStyle/>
          <a:p>
            <a:r>
              <a:rPr lang="en-US" dirty="0"/>
              <a:t>Challenges and successes</a:t>
            </a:r>
          </a:p>
        </p:txBody>
      </p:sp>
      <p:sp>
        <p:nvSpPr>
          <p:cNvPr id="3" name="Content Placeholder 2">
            <a:extLst>
              <a:ext uri="{FF2B5EF4-FFF2-40B4-BE49-F238E27FC236}">
                <a16:creationId xmlns:a16="http://schemas.microsoft.com/office/drawing/2014/main" id="{FA286080-536D-BA44-D16E-019203B45788}"/>
              </a:ext>
            </a:extLst>
          </p:cNvPr>
          <p:cNvSpPr>
            <a:spLocks noGrp="1"/>
          </p:cNvSpPr>
          <p:nvPr>
            <p:ph idx="1"/>
          </p:nvPr>
        </p:nvSpPr>
        <p:spPr>
          <a:xfrm>
            <a:off x="1174282" y="2136808"/>
            <a:ext cx="6227545" cy="3732286"/>
          </a:xfrm>
        </p:spPr>
        <p:txBody>
          <a:bodyPr>
            <a:normAutofit/>
          </a:bodyPr>
          <a:lstStyle/>
          <a:p>
            <a:r>
              <a:rPr lang="en-US" sz="2800" dirty="0"/>
              <a:t>Community groups often felt state staff didn’t treat them as equal partners.</a:t>
            </a:r>
          </a:p>
          <a:p>
            <a:r>
              <a:rPr lang="en-US" sz="2800" dirty="0"/>
              <a:t>Lack of involvement of planning agencies</a:t>
            </a:r>
          </a:p>
          <a:p>
            <a:r>
              <a:rPr lang="en-US" sz="2800" dirty="0"/>
              <a:t>But a huge shift: “a bold new approach”; local air monitoring and community involvement “transformative”; published two Blueprints</a:t>
            </a:r>
          </a:p>
          <a:p>
            <a:endParaRPr lang="en-US" sz="2800" dirty="0"/>
          </a:p>
        </p:txBody>
      </p:sp>
      <p:sp>
        <p:nvSpPr>
          <p:cNvPr id="4" name="Slide Number Placeholder 3">
            <a:extLst>
              <a:ext uri="{FF2B5EF4-FFF2-40B4-BE49-F238E27FC236}">
                <a16:creationId xmlns:a16="http://schemas.microsoft.com/office/drawing/2014/main" id="{D5927EC3-5F73-F05A-2F40-81949850862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A6A2CB4-6879-4B49-7B02-5EC5908DAEDC}"/>
              </a:ext>
            </a:extLst>
          </p:cNvPr>
          <p:cNvPicPr>
            <a:picLocks noChangeAspect="1"/>
          </p:cNvPicPr>
          <p:nvPr/>
        </p:nvPicPr>
        <p:blipFill>
          <a:blip r:embed="rId2"/>
          <a:stretch>
            <a:fillRect/>
          </a:stretch>
        </p:blipFill>
        <p:spPr>
          <a:xfrm>
            <a:off x="7743843" y="787426"/>
            <a:ext cx="3729471" cy="4833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8699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231D-8378-1864-8A8E-7162A8C6BA00}"/>
              </a:ext>
            </a:extLst>
          </p:cNvPr>
          <p:cNvSpPr>
            <a:spLocks noGrp="1"/>
          </p:cNvSpPr>
          <p:nvPr>
            <p:ph type="title"/>
          </p:nvPr>
        </p:nvSpPr>
        <p:spPr/>
        <p:txBody>
          <a:bodyPr/>
          <a:lstStyle/>
          <a:p>
            <a:r>
              <a:rPr lang="en-US" dirty="0"/>
              <a:t>Lessons learned for other states</a:t>
            </a:r>
          </a:p>
        </p:txBody>
      </p:sp>
      <p:sp>
        <p:nvSpPr>
          <p:cNvPr id="3" name="Content Placeholder 2">
            <a:extLst>
              <a:ext uri="{FF2B5EF4-FFF2-40B4-BE49-F238E27FC236}">
                <a16:creationId xmlns:a16="http://schemas.microsoft.com/office/drawing/2014/main" id="{CD30C28A-82B8-2C16-86C7-5F32104ED277}"/>
              </a:ext>
            </a:extLst>
          </p:cNvPr>
          <p:cNvSpPr>
            <a:spLocks noGrp="1"/>
          </p:cNvSpPr>
          <p:nvPr>
            <p:ph idx="1"/>
          </p:nvPr>
        </p:nvSpPr>
        <p:spPr/>
        <p:txBody>
          <a:bodyPr>
            <a:normAutofit/>
          </a:bodyPr>
          <a:lstStyle/>
          <a:p>
            <a:pPr lvl="0"/>
            <a:r>
              <a:rPr lang="en-US" sz="2800" dirty="0"/>
              <a:t>-Structure so that community steering committees are equal partners with state staff.</a:t>
            </a:r>
          </a:p>
          <a:p>
            <a:r>
              <a:rPr lang="en-US" sz="2800" dirty="0"/>
              <a:t>-Make use of frequent (typically monthly) meetings and professional facilitators who are “flexible and skillful” at managing the meetings and their inevitable conflicts. “Invest in process.” (Jonathan London)</a:t>
            </a:r>
          </a:p>
          <a:p>
            <a:pPr lvl="0"/>
            <a:r>
              <a:rPr lang="en-US" sz="2800" dirty="0"/>
              <a:t>-Involve zoning and planning agencies; increase focus on land use through partnerships with cities and counties.</a:t>
            </a:r>
          </a:p>
          <a:p>
            <a:pPr lvl="0"/>
            <a:r>
              <a:rPr lang="en-US" sz="2800" dirty="0"/>
              <a:t>-Involve additional state agencies that impact air pollution. </a:t>
            </a:r>
          </a:p>
          <a:p>
            <a:endParaRPr lang="en-US" dirty="0"/>
          </a:p>
        </p:txBody>
      </p:sp>
      <p:sp>
        <p:nvSpPr>
          <p:cNvPr id="4" name="Slide Number Placeholder 3">
            <a:extLst>
              <a:ext uri="{FF2B5EF4-FFF2-40B4-BE49-F238E27FC236}">
                <a16:creationId xmlns:a16="http://schemas.microsoft.com/office/drawing/2014/main" id="{9609D316-C656-BFD5-F31C-2FE8D4085B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879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8" name="Rectangle 2077">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2C5C1F-7044-DAF1-047F-26985A6EE24E}"/>
              </a:ext>
            </a:extLst>
          </p:cNvPr>
          <p:cNvSpPr>
            <a:spLocks noGrp="1"/>
          </p:cNvSpPr>
          <p:nvPr>
            <p:ph type="title"/>
          </p:nvPr>
        </p:nvSpPr>
        <p:spPr>
          <a:xfrm>
            <a:off x="1183908" y="634947"/>
            <a:ext cx="10365836" cy="828094"/>
          </a:xfrm>
        </p:spPr>
        <p:txBody>
          <a:bodyPr>
            <a:noAutofit/>
          </a:bodyPr>
          <a:lstStyle/>
          <a:p>
            <a:r>
              <a:rPr lang="en-US" dirty="0"/>
              <a:t>Additional local air monitoring programs </a:t>
            </a:r>
          </a:p>
        </p:txBody>
      </p:sp>
      <p:pic>
        <p:nvPicPr>
          <p:cNvPr id="2052" name="Picture 4" descr="Willie Dodson, staff in action.">
            <a:extLst>
              <a:ext uri="{FF2B5EF4-FFF2-40B4-BE49-F238E27FC236}">
                <a16:creationId xmlns:a16="http://schemas.microsoft.com/office/drawing/2014/main" id="{D83CA7AA-CE2F-645B-C6E7-C62754C3ED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3697" y="1805197"/>
            <a:ext cx="6392090" cy="3247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080" name="Straight Connector 2079">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E988E0-6757-5F0A-7412-6B3669BCE042}"/>
              </a:ext>
            </a:extLst>
          </p:cNvPr>
          <p:cNvSpPr>
            <a:spLocks noGrp="1"/>
          </p:cNvSpPr>
          <p:nvPr>
            <p:ph idx="1"/>
          </p:nvPr>
        </p:nvSpPr>
        <p:spPr>
          <a:xfrm>
            <a:off x="7507705" y="1805197"/>
            <a:ext cx="4042037" cy="4063897"/>
          </a:xfrm>
        </p:spPr>
        <p:txBody>
          <a:bodyPr>
            <a:normAutofit/>
          </a:bodyPr>
          <a:lstStyle/>
          <a:p>
            <a:r>
              <a:rPr lang="en-US" dirty="0"/>
              <a:t>Examples:</a:t>
            </a:r>
          </a:p>
          <a:p>
            <a:r>
              <a:rPr lang="en-US" dirty="0"/>
              <a:t>New Hampshire allows </a:t>
            </a:r>
            <a:r>
              <a:rPr lang="en-US" dirty="0" err="1"/>
              <a:t>PurpleAir</a:t>
            </a:r>
            <a:r>
              <a:rPr lang="en-US" dirty="0"/>
              <a:t> owners to register their monitors with the state. Owners get maintenance assistance and their data is shared with the public network.</a:t>
            </a:r>
          </a:p>
          <a:p>
            <a:r>
              <a:rPr lang="en-US" dirty="0"/>
              <a:t>Missouri operates “special purpose monitors” to identify current issues or trends in air pollution.</a:t>
            </a:r>
          </a:p>
          <a:p>
            <a:pPr marL="0" indent="0">
              <a:buNone/>
            </a:pPr>
            <a:endParaRPr lang="en-US" dirty="0"/>
          </a:p>
          <a:p>
            <a:r>
              <a:rPr lang="en-US" sz="1500" dirty="0"/>
              <a:t>Photo: The Appalachian Voices – installation of air monitor in Kentucky</a:t>
            </a:r>
          </a:p>
          <a:p>
            <a:endParaRPr lang="en-US" sz="1600" dirty="0"/>
          </a:p>
          <a:p>
            <a:endParaRPr lang="en-US" sz="1600" dirty="0"/>
          </a:p>
          <a:p>
            <a:endParaRPr lang="en-US" sz="1600" dirty="0"/>
          </a:p>
        </p:txBody>
      </p:sp>
      <p:sp>
        <p:nvSpPr>
          <p:cNvPr id="2082" name="Rectangle 2081">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4" name="Rectangle 2083">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C07008B-4C14-82ED-2F4A-8B9F9678A241}"/>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7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BB78-C140-4FCB-8BF9-93BEEAD3CB16}"/>
              </a:ext>
            </a:extLst>
          </p:cNvPr>
          <p:cNvSpPr>
            <a:spLocks noGrp="1"/>
          </p:cNvSpPr>
          <p:nvPr>
            <p:ph type="title"/>
          </p:nvPr>
        </p:nvSpPr>
        <p:spPr/>
        <p:txBody>
          <a:bodyPr>
            <a:normAutofit/>
          </a:bodyPr>
          <a:lstStyle/>
          <a:p>
            <a:r>
              <a:rPr lang="en-US" sz="5400" dirty="0"/>
              <a:t>State best practice:</a:t>
            </a:r>
            <a:br>
              <a:rPr lang="en-US" sz="5400" dirty="0"/>
            </a:br>
            <a:r>
              <a:rPr lang="en-US" sz="5400" dirty="0"/>
              <a:t>Collaboration across agencies</a:t>
            </a:r>
          </a:p>
        </p:txBody>
      </p:sp>
      <p:sp>
        <p:nvSpPr>
          <p:cNvPr id="4" name="Slide Number Placeholder 3">
            <a:extLst>
              <a:ext uri="{FF2B5EF4-FFF2-40B4-BE49-F238E27FC236}">
                <a16:creationId xmlns:a16="http://schemas.microsoft.com/office/drawing/2014/main" id="{F4637B4B-08F6-4767-AD8F-A3BAC8931E6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826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91975-C2FD-448C-9107-A8AC276B94E4}"/>
              </a:ext>
            </a:extLst>
          </p:cNvPr>
          <p:cNvSpPr>
            <a:spLocks noGrp="1"/>
          </p:cNvSpPr>
          <p:nvPr>
            <p:ph type="title"/>
          </p:nvPr>
        </p:nvSpPr>
        <p:spPr>
          <a:xfrm>
            <a:off x="492370" y="516835"/>
            <a:ext cx="3084844" cy="5772840"/>
          </a:xfrm>
        </p:spPr>
        <p:txBody>
          <a:bodyPr anchor="ctr">
            <a:normAutofit/>
          </a:bodyPr>
          <a:lstStyle/>
          <a:p>
            <a:r>
              <a:rPr lang="en-US" dirty="0">
                <a:solidFill>
                  <a:srgbClr val="FFFFFF"/>
                </a:solidFill>
              </a:rPr>
              <a:t>The traditional “siloed” approach</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2B6C1E-6D4A-4306-8A3D-DDD100422144}"/>
              </a:ext>
            </a:extLst>
          </p:cNvPr>
          <p:cNvSpPr>
            <a:spLocks noGrp="1"/>
          </p:cNvSpPr>
          <p:nvPr>
            <p:ph type="sldNum" sz="quarter" idx="12"/>
          </p:nvPr>
        </p:nvSpPr>
        <p:spPr>
          <a:xfrm>
            <a:off x="10123055" y="645978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24</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graphicFrame>
        <p:nvGraphicFramePr>
          <p:cNvPr id="8" name="Content Placeholder 2">
            <a:extLst>
              <a:ext uri="{FF2B5EF4-FFF2-40B4-BE49-F238E27FC236}">
                <a16:creationId xmlns:a16="http://schemas.microsoft.com/office/drawing/2014/main" id="{D0612597-325E-E732-F195-BACF2AFA3AA7}"/>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5869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55A714-4F9C-4DC8-A092-1BFCC3C1C8CC}"/>
              </a:ext>
            </a:extLst>
          </p:cNvPr>
          <p:cNvSpPr>
            <a:spLocks noGrp="1"/>
          </p:cNvSpPr>
          <p:nvPr>
            <p:ph type="title"/>
          </p:nvPr>
        </p:nvSpPr>
        <p:spPr>
          <a:xfrm>
            <a:off x="394637" y="605896"/>
            <a:ext cx="3320716" cy="5646208"/>
          </a:xfrm>
        </p:spPr>
        <p:txBody>
          <a:bodyPr anchor="ctr">
            <a:normAutofit/>
          </a:bodyPr>
          <a:lstStyle/>
          <a:p>
            <a:r>
              <a:rPr lang="en-US" dirty="0">
                <a:solidFill>
                  <a:srgbClr val="FFFFFF"/>
                </a:solidFill>
              </a:rPr>
              <a:t>Health in All Policies: Tennessee Livability Collaborative</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23D742A-AA36-45E2-A748-E0EB16848AD4}"/>
              </a:ext>
            </a:extLst>
          </p:cNvPr>
          <p:cNvSpPr>
            <a:spLocks noGrp="1"/>
          </p:cNvSpPr>
          <p:nvPr>
            <p:ph idx="1"/>
          </p:nvPr>
        </p:nvSpPr>
        <p:spPr>
          <a:xfrm>
            <a:off x="4566936" y="605896"/>
            <a:ext cx="6588743" cy="5737152"/>
          </a:xfrm>
        </p:spPr>
        <p:txBody>
          <a:bodyPr anchor="ctr">
            <a:noAutofit/>
          </a:bodyPr>
          <a:lstStyle/>
          <a:p>
            <a:r>
              <a:rPr lang="en-US" sz="2800" dirty="0"/>
              <a:t>Tennessee Livability Collaborative:</a:t>
            </a:r>
          </a:p>
          <a:p>
            <a:pPr lvl="1"/>
            <a:r>
              <a:rPr lang="en-US" sz="2800" dirty="0"/>
              <a:t>Staff of 24 state agencies, departments and commissions meet bi-monthly to learn about each other’s initiatives.</a:t>
            </a:r>
          </a:p>
          <a:p>
            <a:pPr lvl="1"/>
            <a:endParaRPr lang="en-US" sz="2800" dirty="0"/>
          </a:p>
          <a:p>
            <a:pPr marL="201168" lvl="1" indent="0">
              <a:buNone/>
            </a:pPr>
            <a:r>
              <a:rPr lang="en-US" sz="2800" dirty="0"/>
              <a:t>Benefits:</a:t>
            </a:r>
          </a:p>
          <a:p>
            <a:pPr lvl="1"/>
            <a:r>
              <a:rPr lang="en-US" sz="2800" dirty="0"/>
              <a:t>Reduce duplication. For example, TN collaborative </a:t>
            </a:r>
            <a:r>
              <a:rPr lang="en-US" sz="2800" b="0" i="0" u="none" strike="noStrike" baseline="0" dirty="0">
                <a:latin typeface="AGaramondPro-Regular"/>
              </a:rPr>
              <a:t>developed a set of livability indicators with East Tennessee State University’s Center for Rural Health Research, which merged its own health care access indicators project with the collaborative to eliminate duplication. </a:t>
            </a:r>
            <a:endParaRPr lang="en-US" sz="2800" dirty="0"/>
          </a:p>
          <a:p>
            <a:pPr lvl="1"/>
            <a:r>
              <a:rPr lang="en-US" sz="2800" dirty="0"/>
              <a:t>Increase efficiency, innovation, health benefits. </a:t>
            </a:r>
          </a:p>
        </p:txBody>
      </p:sp>
      <p:sp>
        <p:nvSpPr>
          <p:cNvPr id="4" name="Slide Number Placeholder 3">
            <a:extLst>
              <a:ext uri="{FF2B5EF4-FFF2-40B4-BE49-F238E27FC236}">
                <a16:creationId xmlns:a16="http://schemas.microsoft.com/office/drawing/2014/main" id="{4E5EA63F-CFB7-48F1-9892-61ECC79598BC}"/>
              </a:ext>
            </a:extLst>
          </p:cNvPr>
          <p:cNvSpPr>
            <a:spLocks noGrp="1"/>
          </p:cNvSpPr>
          <p:nvPr>
            <p:ph type="sldNum" sz="quarter" idx="12"/>
          </p:nvPr>
        </p:nvSpPr>
        <p:spPr>
          <a:xfrm>
            <a:off x="10123055" y="645978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35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4ACCA9-3755-3838-7187-C8324465C4E0}"/>
              </a:ext>
            </a:extLst>
          </p:cNvPr>
          <p:cNvPicPr>
            <a:picLocks noChangeAspect="1"/>
          </p:cNvPicPr>
          <p:nvPr/>
        </p:nvPicPr>
        <p:blipFill>
          <a:blip r:embed="rId2"/>
          <a:srcRect t="10645" r="1" b="18381"/>
          <a:stretch>
            <a:fillRect/>
          </a:stretch>
        </p:blipFill>
        <p:spPr>
          <a:xfrm>
            <a:off x="643467" y="643467"/>
            <a:ext cx="10905066" cy="5050225"/>
          </a:xfrm>
          <a:prstGeom prst="rect">
            <a:avLst/>
          </a:prstGeom>
        </p:spPr>
      </p:pic>
      <p:sp>
        <p:nvSpPr>
          <p:cNvPr id="2" name="Slide Number Placeholder 1">
            <a:extLst>
              <a:ext uri="{FF2B5EF4-FFF2-40B4-BE49-F238E27FC236}">
                <a16:creationId xmlns:a16="http://schemas.microsoft.com/office/drawing/2014/main" id="{C1BD4B90-F112-06D8-BAC1-85767BB86391}"/>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333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E3B93A-6105-4E0D-ABE7-1711117A8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50DB1D-9FD7-E226-6CC1-6F38C13833B5}"/>
              </a:ext>
            </a:extLst>
          </p:cNvPr>
          <p:cNvSpPr>
            <a:spLocks noGrp="1"/>
          </p:cNvSpPr>
          <p:nvPr>
            <p:ph type="title"/>
          </p:nvPr>
        </p:nvSpPr>
        <p:spPr>
          <a:xfrm>
            <a:off x="642256" y="642257"/>
            <a:ext cx="3612110" cy="5226837"/>
          </a:xfrm>
        </p:spPr>
        <p:txBody>
          <a:bodyPr anchor="t">
            <a:normAutofit/>
          </a:bodyPr>
          <a:lstStyle/>
          <a:p>
            <a:br>
              <a:rPr lang="en-US" sz="4400" dirty="0"/>
            </a:br>
            <a:br>
              <a:rPr lang="en-US" sz="4400" dirty="0"/>
            </a:br>
            <a:r>
              <a:rPr lang="en-US" sz="4400" dirty="0"/>
              <a:t>HiAP in Colorado and its municipalities</a:t>
            </a:r>
          </a:p>
        </p:txBody>
      </p:sp>
      <p:sp>
        <p:nvSpPr>
          <p:cNvPr id="3" name="Content Placeholder 2">
            <a:extLst>
              <a:ext uri="{FF2B5EF4-FFF2-40B4-BE49-F238E27FC236}">
                <a16:creationId xmlns:a16="http://schemas.microsoft.com/office/drawing/2014/main" id="{0E4098AB-637B-57D9-682C-9FA468D50B62}"/>
              </a:ext>
            </a:extLst>
          </p:cNvPr>
          <p:cNvSpPr>
            <a:spLocks noGrp="1"/>
          </p:cNvSpPr>
          <p:nvPr>
            <p:ph idx="1"/>
          </p:nvPr>
        </p:nvSpPr>
        <p:spPr>
          <a:xfrm>
            <a:off x="4360244" y="642258"/>
            <a:ext cx="7200385" cy="3091682"/>
          </a:xfrm>
        </p:spPr>
        <p:txBody>
          <a:bodyPr>
            <a:normAutofit lnSpcReduction="10000"/>
          </a:bodyPr>
          <a:lstStyle/>
          <a:p>
            <a:r>
              <a:rPr lang="en-US" sz="2400" dirty="0"/>
              <a:t>Initiated by state’s Office of Health Equity</a:t>
            </a:r>
          </a:p>
          <a:p>
            <a:r>
              <a:rPr lang="en-US" sz="2400" dirty="0"/>
              <a:t>Goals: improve public health and reduce health disparities </a:t>
            </a:r>
          </a:p>
          <a:p>
            <a:r>
              <a:rPr lang="en-US" sz="2400" dirty="0"/>
              <a:t>Successes include innovative cross-sector activities and strategies like data sharing.</a:t>
            </a:r>
          </a:p>
          <a:p>
            <a:r>
              <a:rPr lang="en-US" sz="2400" dirty="0"/>
              <a:t>Keys to success include developing relationships;  explaining to non-health agency staff why they should participate; agency support for innovative approaches. </a:t>
            </a:r>
          </a:p>
          <a:p>
            <a:endParaRPr lang="en-US" dirty="0"/>
          </a:p>
        </p:txBody>
      </p:sp>
      <p:pic>
        <p:nvPicPr>
          <p:cNvPr id="6" name="Picture 5">
            <a:extLst>
              <a:ext uri="{FF2B5EF4-FFF2-40B4-BE49-F238E27FC236}">
                <a16:creationId xmlns:a16="http://schemas.microsoft.com/office/drawing/2014/main" id="{1B7F2ACA-32B6-460E-6379-74DB16404927}"/>
              </a:ext>
            </a:extLst>
          </p:cNvPr>
          <p:cNvPicPr>
            <a:picLocks noChangeAspect="1"/>
          </p:cNvPicPr>
          <p:nvPr/>
        </p:nvPicPr>
        <p:blipFill>
          <a:blip r:embed="rId2"/>
          <a:stretch>
            <a:fillRect/>
          </a:stretch>
        </p:blipFill>
        <p:spPr>
          <a:xfrm>
            <a:off x="4521007" y="4049339"/>
            <a:ext cx="6095658" cy="1539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1924D57B-FEC9-4779-B514-732685B87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5EFD2BD-6E0E-4450-A3FF-5D1EA322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C960487-C9B5-0B8A-8F9B-BC391E46D02F}"/>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21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3DF3-E247-E14D-61CB-59B6EF9BD608}"/>
              </a:ext>
            </a:extLst>
          </p:cNvPr>
          <p:cNvSpPr>
            <a:spLocks noGrp="1"/>
          </p:cNvSpPr>
          <p:nvPr>
            <p:ph type="title"/>
          </p:nvPr>
        </p:nvSpPr>
        <p:spPr>
          <a:xfrm>
            <a:off x="1097280" y="286603"/>
            <a:ext cx="10058400" cy="1450757"/>
          </a:xfrm>
        </p:spPr>
        <p:txBody>
          <a:bodyPr>
            <a:normAutofit/>
          </a:bodyPr>
          <a:lstStyle/>
          <a:p>
            <a:r>
              <a:rPr lang="en-US" dirty="0"/>
              <a:t>Lessons learned for other states</a:t>
            </a:r>
          </a:p>
        </p:txBody>
      </p:sp>
      <p:sp>
        <p:nvSpPr>
          <p:cNvPr id="3" name="Content Placeholder 2">
            <a:extLst>
              <a:ext uri="{FF2B5EF4-FFF2-40B4-BE49-F238E27FC236}">
                <a16:creationId xmlns:a16="http://schemas.microsoft.com/office/drawing/2014/main" id="{4F80CC7E-03DA-298E-3A66-E69ED7FA2BBB}"/>
              </a:ext>
            </a:extLst>
          </p:cNvPr>
          <p:cNvSpPr>
            <a:spLocks noGrp="1"/>
          </p:cNvSpPr>
          <p:nvPr>
            <p:ph idx="1"/>
          </p:nvPr>
        </p:nvSpPr>
        <p:spPr>
          <a:xfrm>
            <a:off x="1097279" y="1992428"/>
            <a:ext cx="6454987" cy="3876665"/>
          </a:xfrm>
        </p:spPr>
        <p:txBody>
          <a:bodyPr>
            <a:normAutofit fontScale="92500" lnSpcReduction="20000"/>
          </a:bodyPr>
          <a:lstStyle/>
          <a:p>
            <a:pPr lvl="0"/>
            <a:r>
              <a:rPr lang="en-US" sz="2600" dirty="0"/>
              <a:t>HiAP efforts can take many different forms and use a variety of terms.</a:t>
            </a:r>
          </a:p>
          <a:p>
            <a:pPr lvl="0"/>
            <a:r>
              <a:rPr lang="en-US" sz="2600" dirty="0"/>
              <a:t>Important to:</a:t>
            </a:r>
          </a:p>
          <a:p>
            <a:pPr lvl="1"/>
            <a:r>
              <a:rPr lang="en-US" sz="2600" dirty="0"/>
              <a:t>educate agency staff about distinction between direct health care and population health </a:t>
            </a:r>
          </a:p>
          <a:p>
            <a:pPr lvl="1"/>
            <a:r>
              <a:rPr lang="en-US" sz="2600" dirty="0"/>
              <a:t>include people who are systems and policy thinkers </a:t>
            </a:r>
          </a:p>
          <a:p>
            <a:pPr lvl="1"/>
            <a:r>
              <a:rPr lang="en-US" sz="2600" dirty="0"/>
              <a:t>demonstrate to staff that it is worthwhile AND not extra work</a:t>
            </a:r>
          </a:p>
          <a:p>
            <a:pPr lvl="1"/>
            <a:r>
              <a:rPr lang="en-US" sz="2600" dirty="0"/>
              <a:t>be creative where lack of dedicated funding/person </a:t>
            </a:r>
          </a:p>
          <a:p>
            <a:pPr lvl="1"/>
            <a:r>
              <a:rPr lang="en-US" sz="2600" dirty="0"/>
              <a:t>share data</a:t>
            </a:r>
          </a:p>
          <a:p>
            <a:endParaRPr lang="en-US" dirty="0"/>
          </a:p>
        </p:txBody>
      </p:sp>
      <p:pic>
        <p:nvPicPr>
          <p:cNvPr id="6" name="Picture 5">
            <a:extLst>
              <a:ext uri="{FF2B5EF4-FFF2-40B4-BE49-F238E27FC236}">
                <a16:creationId xmlns:a16="http://schemas.microsoft.com/office/drawing/2014/main" id="{23CF0C61-448F-F1FA-2A37-CFC80999EFF7}"/>
              </a:ext>
            </a:extLst>
          </p:cNvPr>
          <p:cNvPicPr>
            <a:picLocks noChangeAspect="1"/>
          </p:cNvPicPr>
          <p:nvPr/>
        </p:nvPicPr>
        <p:blipFill>
          <a:blip r:embed="rId2"/>
          <a:srcRect l="14257" r="42388" b="-1"/>
          <a:stretch>
            <a:fillRect/>
          </a:stretch>
        </p:blipFill>
        <p:spPr>
          <a:xfrm>
            <a:off x="8020570" y="1916318"/>
            <a:ext cx="3135109" cy="3471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69B42D93-A608-4C9A-280D-E1DF2B2C791B}"/>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298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6A9AF-2ED9-475B-8F57-196923307FAE}"/>
              </a:ext>
            </a:extLst>
          </p:cNvPr>
          <p:cNvSpPr>
            <a:spLocks noGrp="1"/>
          </p:cNvSpPr>
          <p:nvPr>
            <p:ph type="title"/>
          </p:nvPr>
        </p:nvSpPr>
        <p:spPr/>
        <p:txBody>
          <a:bodyPr>
            <a:normAutofit/>
          </a:bodyPr>
          <a:lstStyle/>
          <a:p>
            <a:r>
              <a:rPr lang="en-US" sz="5400" dirty="0"/>
              <a:t>State best practice:</a:t>
            </a:r>
            <a:br>
              <a:rPr lang="en-US" sz="5400" dirty="0"/>
            </a:br>
            <a:r>
              <a:rPr lang="en-US" sz="5400" dirty="0"/>
              <a:t>Regional efforts to address climate change</a:t>
            </a:r>
          </a:p>
        </p:txBody>
      </p:sp>
      <p:sp>
        <p:nvSpPr>
          <p:cNvPr id="4" name="Slide Number Placeholder 3">
            <a:extLst>
              <a:ext uri="{FF2B5EF4-FFF2-40B4-BE49-F238E27FC236}">
                <a16:creationId xmlns:a16="http://schemas.microsoft.com/office/drawing/2014/main" id="{89B7757E-F4B9-43C0-8AB2-57E7AFC4465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833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AA3F4-356E-7C83-F78F-0DAEDCDA952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022E431-2542-71CB-DE4B-EA7CAE623397}"/>
              </a:ext>
            </a:extLst>
          </p:cNvPr>
          <p:cNvSpPr>
            <a:spLocks noGrp="1"/>
          </p:cNvSpPr>
          <p:nvPr>
            <p:ph type="body" sz="quarter" idx="13"/>
          </p:nvPr>
        </p:nvSpPr>
        <p:spPr/>
        <p:txBody>
          <a:bodyPr/>
          <a:lstStyle/>
          <a:p>
            <a:endParaRPr lang="en-US" dirty="0"/>
          </a:p>
        </p:txBody>
      </p:sp>
      <p:sp>
        <p:nvSpPr>
          <p:cNvPr id="7" name="Content Placeholder 8">
            <a:extLst>
              <a:ext uri="{FF2B5EF4-FFF2-40B4-BE49-F238E27FC236}">
                <a16:creationId xmlns:a16="http://schemas.microsoft.com/office/drawing/2014/main" id="{6D722303-4F5A-4ACB-7DA4-8013AABC04E9}"/>
              </a:ext>
            </a:extLst>
          </p:cNvPr>
          <p:cNvSpPr>
            <a:spLocks noGrp="1"/>
          </p:cNvSpPr>
          <p:nvPr>
            <p:ph sz="quarter" idx="20"/>
          </p:nvPr>
        </p:nvSpPr>
        <p:spPr>
          <a:xfrm>
            <a:off x="6913562" y="2489200"/>
            <a:ext cx="4298724" cy="1879600"/>
          </a:xfrm>
        </p:spPr>
        <p:txBody>
          <a:bodyPr/>
          <a:lstStyle/>
          <a:p>
            <a:r>
              <a:rPr lang="de-DE" sz="2400" b="1" dirty="0">
                <a:solidFill>
                  <a:schemeClr val="bg2"/>
                </a:solidFill>
              </a:rPr>
              <a:t>Betsy Lawton, J.D.</a:t>
            </a:r>
            <a:br>
              <a:rPr lang="de-DE" sz="2400" b="1" dirty="0">
                <a:solidFill>
                  <a:schemeClr val="bg2"/>
                </a:solidFill>
              </a:rPr>
            </a:br>
            <a:r>
              <a:rPr lang="en-US" sz="1800" dirty="0"/>
              <a:t>Deputy Director, Climate and Health  Network for Public Health Law</a:t>
            </a:r>
          </a:p>
          <a:p>
            <a:endParaRPr lang="en-US" dirty="0"/>
          </a:p>
        </p:txBody>
      </p:sp>
      <p:sp>
        <p:nvSpPr>
          <p:cNvPr id="6" name="Footer Placeholder 1">
            <a:extLst>
              <a:ext uri="{FF2B5EF4-FFF2-40B4-BE49-F238E27FC236}">
                <a16:creationId xmlns:a16="http://schemas.microsoft.com/office/drawing/2014/main" id="{42487E13-7E7B-576F-1033-D8206935678A}"/>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pic>
        <p:nvPicPr>
          <p:cNvPr id="13" name="Picture 12" descr="A person smiling at the camera&#10;&#10;AI-generated content may be incorrect.">
            <a:extLst>
              <a:ext uri="{FF2B5EF4-FFF2-40B4-BE49-F238E27FC236}">
                <a16:creationId xmlns:a16="http://schemas.microsoft.com/office/drawing/2014/main" id="{44FA8C29-51F0-501F-8F99-B5795D2E6944}"/>
              </a:ext>
            </a:extLst>
          </p:cNvPr>
          <p:cNvPicPr>
            <a:picLocks noChangeAspect="1"/>
          </p:cNvPicPr>
          <p:nvPr/>
        </p:nvPicPr>
        <p:blipFill>
          <a:blip r:embed="rId3"/>
          <a:stretch>
            <a:fillRect/>
          </a:stretch>
        </p:blipFill>
        <p:spPr>
          <a:xfrm>
            <a:off x="3976124" y="2002260"/>
            <a:ext cx="2853477" cy="2853477"/>
          </a:xfrm>
          <a:prstGeom prst="rect">
            <a:avLst/>
          </a:prstGeom>
        </p:spPr>
      </p:pic>
    </p:spTree>
    <p:extLst>
      <p:ext uri="{BB962C8B-B14F-4D97-AF65-F5344CB8AC3E}">
        <p14:creationId xmlns:p14="http://schemas.microsoft.com/office/powerpoint/2010/main" val="225639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FBDF-14D0-BE7A-8B4D-50E1284D90DB}"/>
              </a:ext>
            </a:extLst>
          </p:cNvPr>
          <p:cNvSpPr>
            <a:spLocks noGrp="1"/>
          </p:cNvSpPr>
          <p:nvPr>
            <p:ph type="title"/>
          </p:nvPr>
        </p:nvSpPr>
        <p:spPr>
          <a:xfrm>
            <a:off x="6411685" y="634946"/>
            <a:ext cx="5127171" cy="1450757"/>
          </a:xfrm>
        </p:spPr>
        <p:txBody>
          <a:bodyPr>
            <a:normAutofit fontScale="90000"/>
          </a:bodyPr>
          <a:lstStyle/>
          <a:p>
            <a:r>
              <a:rPr lang="en-US" dirty="0"/>
              <a:t>Regional Greenhouse Gas Initiative (RGGI)</a:t>
            </a:r>
          </a:p>
        </p:txBody>
      </p:sp>
      <p:pic>
        <p:nvPicPr>
          <p:cNvPr id="7" name="Picture 6" descr="A map of the state of maine&#10;&#10;AI-generated content may be incorrect.">
            <a:extLst>
              <a:ext uri="{FF2B5EF4-FFF2-40B4-BE49-F238E27FC236}">
                <a16:creationId xmlns:a16="http://schemas.microsoft.com/office/drawing/2014/main" id="{D0B8FCA4-1DFE-2288-DDD0-1D4E8D338FD3}"/>
              </a:ext>
            </a:extLst>
          </p:cNvPr>
          <p:cNvPicPr>
            <a:picLocks noChangeAspect="1"/>
          </p:cNvPicPr>
          <p:nvPr/>
        </p:nvPicPr>
        <p:blipFill>
          <a:blip r:embed="rId2"/>
          <a:stretch>
            <a:fillRect/>
          </a:stretch>
        </p:blipFill>
        <p:spPr>
          <a:xfrm>
            <a:off x="1132154" y="645106"/>
            <a:ext cx="4473703" cy="52477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568B1B6E-8BF3-F67C-9455-1C548E673415}"/>
              </a:ext>
            </a:extLst>
          </p:cNvPr>
          <p:cNvSpPr>
            <a:spLocks noGrp="1"/>
          </p:cNvSpPr>
          <p:nvPr>
            <p:ph idx="1"/>
          </p:nvPr>
        </p:nvSpPr>
        <p:spPr>
          <a:xfrm>
            <a:off x="6411684" y="2198914"/>
            <a:ext cx="5127172" cy="3670180"/>
          </a:xfrm>
        </p:spPr>
        <p:txBody>
          <a:bodyPr>
            <a:normAutofit/>
          </a:bodyPr>
          <a:lstStyle/>
          <a:p>
            <a:r>
              <a:rPr lang="en-US" sz="2800" dirty="0"/>
              <a:t>An overall cap on industrial CO2 emissions is set; each participant can buy and sell within their allowance. Funds from sales go to participating states, which invest them to support clean energy.</a:t>
            </a:r>
          </a:p>
          <a:p>
            <a:endParaRPr lang="en-US" dirty="0"/>
          </a:p>
          <a:p>
            <a:r>
              <a:rPr lang="en-US" sz="1600" dirty="0"/>
              <a:t>Graphic: Inside Climate News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321ACA3-637C-F155-1213-BD0BCB8C5BF8}"/>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961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6C68-8B47-4018-B516-FE75D0BB6A52}"/>
              </a:ext>
            </a:extLst>
          </p:cNvPr>
          <p:cNvSpPr>
            <a:spLocks noGrp="1"/>
          </p:cNvSpPr>
          <p:nvPr>
            <p:ph type="title"/>
          </p:nvPr>
        </p:nvSpPr>
        <p:spPr>
          <a:xfrm>
            <a:off x="1097280" y="286603"/>
            <a:ext cx="10058400" cy="1450757"/>
          </a:xfrm>
        </p:spPr>
        <p:txBody>
          <a:bodyPr>
            <a:normAutofit/>
          </a:bodyPr>
          <a:lstStyle/>
          <a:p>
            <a:r>
              <a:rPr lang="en-US" dirty="0"/>
              <a:t>RGGI successes</a:t>
            </a:r>
          </a:p>
        </p:txBody>
      </p:sp>
      <p:sp>
        <p:nvSpPr>
          <p:cNvPr id="4" name="Slide Number Placeholder 3">
            <a:extLst>
              <a:ext uri="{FF2B5EF4-FFF2-40B4-BE49-F238E27FC236}">
                <a16:creationId xmlns:a16="http://schemas.microsoft.com/office/drawing/2014/main" id="{1C19BB3A-DA25-4A5F-B91F-26B887C5724E}"/>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FF5110CA-4BAE-E8D0-DBEC-9EB7BD8EDA22}"/>
              </a:ext>
            </a:extLst>
          </p:cNvPr>
          <p:cNvGraphicFramePr>
            <a:graphicFrameLocks noGrp="1"/>
          </p:cNvGraphicFramePr>
          <p:nvPr>
            <p:ph idx="1"/>
          </p:nvPr>
        </p:nvGraphicFramePr>
        <p:xfrm>
          <a:off x="1096963" y="1992429"/>
          <a:ext cx="10058400" cy="3892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9071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4D41-3D40-59E6-0E39-B16317323A01}"/>
              </a:ext>
            </a:extLst>
          </p:cNvPr>
          <p:cNvSpPr>
            <a:spLocks noGrp="1"/>
          </p:cNvSpPr>
          <p:nvPr>
            <p:ph type="title"/>
          </p:nvPr>
        </p:nvSpPr>
        <p:spPr>
          <a:xfrm>
            <a:off x="1154081" y="286603"/>
            <a:ext cx="10001599" cy="1234189"/>
          </a:xfrm>
        </p:spPr>
        <p:txBody>
          <a:bodyPr>
            <a:normAutofit/>
          </a:bodyPr>
          <a:lstStyle/>
          <a:p>
            <a:r>
              <a:rPr lang="en-US" dirty="0"/>
              <a:t>How RGGI states collaborate</a:t>
            </a:r>
          </a:p>
        </p:txBody>
      </p:sp>
      <p:sp>
        <p:nvSpPr>
          <p:cNvPr id="3" name="Content Placeholder 2">
            <a:extLst>
              <a:ext uri="{FF2B5EF4-FFF2-40B4-BE49-F238E27FC236}">
                <a16:creationId xmlns:a16="http://schemas.microsoft.com/office/drawing/2014/main" id="{E1A26EA7-D357-3375-80FA-772BA1362E3C}"/>
              </a:ext>
            </a:extLst>
          </p:cNvPr>
          <p:cNvSpPr>
            <a:spLocks noGrp="1"/>
          </p:cNvSpPr>
          <p:nvPr>
            <p:ph idx="1"/>
          </p:nvPr>
        </p:nvSpPr>
        <p:spPr/>
        <p:txBody>
          <a:bodyPr numCol="2">
            <a:normAutofit fontScale="92500" lnSpcReduction="10000"/>
          </a:bodyPr>
          <a:lstStyle/>
          <a:p>
            <a:r>
              <a:rPr lang="en-US" sz="2800" dirty="0"/>
              <a:t>States develop Model Rule that  provides framework. Each state then enacts its own law governing its participation.</a:t>
            </a:r>
          </a:p>
          <a:p>
            <a:r>
              <a:rPr lang="en-US" sz="2800" dirty="0"/>
              <a:t>Professional staff manages RGGI, Inc., a 501(c)(3) non-profit organization.</a:t>
            </a:r>
          </a:p>
          <a:p>
            <a:endParaRPr lang="en-US" sz="2800" dirty="0"/>
          </a:p>
          <a:p>
            <a:endParaRPr lang="en-US" sz="2800" dirty="0"/>
          </a:p>
          <a:p>
            <a:endParaRPr lang="en-US" sz="2800" dirty="0"/>
          </a:p>
          <a:p>
            <a:r>
              <a:rPr lang="en-US" sz="2800" dirty="0"/>
              <a:t>Board of directors – the energy and environmental heads of each member state – makes regulatory decisions. They review the Model Rule every few years and make changes such as lowering the emissions cap.</a:t>
            </a:r>
            <a:endParaRPr lang="en-US" sz="2400" dirty="0"/>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A6BC1C95-14D4-E1EB-0487-61DD707AEFB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0E5C8D1-EEB0-8A63-7CA8-31CD8978F917}"/>
              </a:ext>
            </a:extLst>
          </p:cNvPr>
          <p:cNvPicPr>
            <a:picLocks noChangeAspect="1"/>
          </p:cNvPicPr>
          <p:nvPr/>
        </p:nvPicPr>
        <p:blipFill>
          <a:blip r:embed="rId2"/>
          <a:stretch>
            <a:fillRect/>
          </a:stretch>
        </p:blipFill>
        <p:spPr>
          <a:xfrm>
            <a:off x="2115366" y="4480901"/>
            <a:ext cx="8022227" cy="1234189"/>
          </a:xfrm>
          <a:prstGeom prst="rect">
            <a:avLst/>
          </a:prstGeom>
        </p:spPr>
      </p:pic>
    </p:spTree>
    <p:extLst>
      <p:ext uri="{BB962C8B-B14F-4D97-AF65-F5344CB8AC3E}">
        <p14:creationId xmlns:p14="http://schemas.microsoft.com/office/powerpoint/2010/main" val="439497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DADD-1019-6F98-2095-FBB9346E8326}"/>
              </a:ext>
            </a:extLst>
          </p:cNvPr>
          <p:cNvSpPr>
            <a:spLocks noGrp="1"/>
          </p:cNvSpPr>
          <p:nvPr>
            <p:ph type="title"/>
          </p:nvPr>
        </p:nvSpPr>
        <p:spPr>
          <a:xfrm>
            <a:off x="6411685" y="634947"/>
            <a:ext cx="5127171" cy="731738"/>
          </a:xfrm>
        </p:spPr>
        <p:txBody>
          <a:bodyPr>
            <a:normAutofit/>
          </a:bodyPr>
          <a:lstStyle/>
          <a:p>
            <a:r>
              <a:rPr lang="en-US" dirty="0"/>
              <a:t>RGGI keys to success</a:t>
            </a:r>
          </a:p>
        </p:txBody>
      </p:sp>
      <p:pic>
        <p:nvPicPr>
          <p:cNvPr id="6" name="Picture 5" descr="A solar panels in a field&#10;&#10;AI-generated content may be incorrect.">
            <a:extLst>
              <a:ext uri="{FF2B5EF4-FFF2-40B4-BE49-F238E27FC236}">
                <a16:creationId xmlns:a16="http://schemas.microsoft.com/office/drawing/2014/main" id="{DD76382F-A400-56D2-AB01-F72A7C212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28" y="1455075"/>
            <a:ext cx="5451627" cy="3627809"/>
          </a:xfrm>
          <a:prstGeom prst="rect">
            <a:avLst/>
          </a:prstGeom>
        </p:spPr>
      </p:pic>
      <p:sp>
        <p:nvSpPr>
          <p:cNvPr id="3" name="Content Placeholder 2">
            <a:extLst>
              <a:ext uri="{FF2B5EF4-FFF2-40B4-BE49-F238E27FC236}">
                <a16:creationId xmlns:a16="http://schemas.microsoft.com/office/drawing/2014/main" id="{19131B28-E623-0CE9-45A4-FF5BCF5203A5}"/>
              </a:ext>
            </a:extLst>
          </p:cNvPr>
          <p:cNvSpPr>
            <a:spLocks noGrp="1"/>
          </p:cNvSpPr>
          <p:nvPr>
            <p:ph idx="1"/>
          </p:nvPr>
        </p:nvSpPr>
        <p:spPr>
          <a:xfrm>
            <a:off x="6411684" y="1425671"/>
            <a:ext cx="5127172" cy="4443424"/>
          </a:xfrm>
        </p:spPr>
        <p:txBody>
          <a:bodyPr>
            <a:normAutofit lnSpcReduction="10000"/>
          </a:bodyPr>
          <a:lstStyle/>
          <a:p>
            <a:r>
              <a:rPr lang="en-US" sz="2800" dirty="0"/>
              <a:t>Close working relationship of state environmental and energy agencies</a:t>
            </a:r>
          </a:p>
          <a:p>
            <a:r>
              <a:rPr lang="en-US" sz="2800" dirty="0"/>
              <a:t>Working relationships across states from previous initiatives</a:t>
            </a:r>
          </a:p>
          <a:p>
            <a:r>
              <a:rPr lang="en-US" sz="2800" dirty="0"/>
              <a:t>Political and technical flexibility to meet needs of states</a:t>
            </a:r>
          </a:p>
          <a:p>
            <a:r>
              <a:rPr lang="en-US" sz="2800" dirty="0"/>
              <a:t>Efficiencies: With numerous states, drew on broader array of policy experts, etc. and reduced start-up costs                </a:t>
            </a:r>
            <a:r>
              <a:rPr lang="en-US" sz="1600" dirty="0"/>
              <a:t>Photo: MIT News</a:t>
            </a:r>
          </a:p>
          <a:p>
            <a:endParaRPr lang="en-US" dirty="0"/>
          </a:p>
        </p:txBody>
      </p:sp>
      <p:sp>
        <p:nvSpPr>
          <p:cNvPr id="4" name="Slide Number Placeholder 3">
            <a:extLst>
              <a:ext uri="{FF2B5EF4-FFF2-40B4-BE49-F238E27FC236}">
                <a16:creationId xmlns:a16="http://schemas.microsoft.com/office/drawing/2014/main" id="{FBC89A4A-7074-F8D2-9EA8-6BD691C31E9C}"/>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754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FF38AC-7D12-4AEA-880A-313A4B79AC80}"/>
              </a:ext>
            </a:extLst>
          </p:cNvPr>
          <p:cNvSpPr>
            <a:spLocks noGrp="1"/>
          </p:cNvSpPr>
          <p:nvPr>
            <p:ph type="title"/>
          </p:nvPr>
        </p:nvSpPr>
        <p:spPr>
          <a:xfrm>
            <a:off x="965030" y="963997"/>
            <a:ext cx="3254691" cy="4938361"/>
          </a:xfrm>
        </p:spPr>
        <p:txBody>
          <a:bodyPr anchor="ctr">
            <a:normAutofit/>
          </a:bodyPr>
          <a:lstStyle/>
          <a:p>
            <a:pPr algn="r"/>
            <a:r>
              <a:rPr lang="en-US" sz="4400"/>
              <a:t>Southeast Regional Partnership for Planning and Sustainability (SERPPAS)</a:t>
            </a:r>
          </a:p>
        </p:txBody>
      </p:sp>
      <p:cxnSp>
        <p:nvCxnSpPr>
          <p:cNvPr id="13" name="Straight Connector 12">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D2E7BD-5FB5-4D15-8737-D866E4A531FA}"/>
              </a:ext>
            </a:extLst>
          </p:cNvPr>
          <p:cNvSpPr>
            <a:spLocks noGrp="1"/>
          </p:cNvSpPr>
          <p:nvPr>
            <p:ph idx="1"/>
          </p:nvPr>
        </p:nvSpPr>
        <p:spPr>
          <a:xfrm>
            <a:off x="5134882" y="1222408"/>
            <a:ext cx="6135097" cy="5130866"/>
          </a:xfrm>
        </p:spPr>
        <p:txBody>
          <a:bodyPr anchor="ctr">
            <a:normAutofit/>
          </a:bodyPr>
          <a:lstStyle/>
          <a:p>
            <a:r>
              <a:rPr lang="en-US" sz="2800" dirty="0"/>
              <a:t>An “unconventional” partnership of federal and state military, environmental and natural resources agencies and more in the Southeast.</a:t>
            </a:r>
          </a:p>
          <a:p>
            <a:r>
              <a:rPr lang="en-US" sz="2800" dirty="0"/>
              <a:t>Parties achieve their goals by working together, not opposing each other.</a:t>
            </a:r>
          </a:p>
          <a:p>
            <a:r>
              <a:rPr lang="en-US" sz="2800" dirty="0"/>
              <a:t>Example: the “woodpecker wars” at Fort Bragg </a:t>
            </a:r>
          </a:p>
          <a:p>
            <a:endParaRPr lang="en-US" sz="1800" dirty="0"/>
          </a:p>
        </p:txBody>
      </p:sp>
      <p:sp>
        <p:nvSpPr>
          <p:cNvPr id="4" name="Slide Number Placeholder 3">
            <a:extLst>
              <a:ext uri="{FF2B5EF4-FFF2-40B4-BE49-F238E27FC236}">
                <a16:creationId xmlns:a16="http://schemas.microsoft.com/office/drawing/2014/main" id="{035ADDBD-D1C9-4D8F-98FE-B60CE3D2442E}"/>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34</a:t>
            </a:fld>
            <a:endParaRPr kumimoji="0" lang="en-US" sz="105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246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058694-E1ED-47CF-B9C9-4328CEE51D60}"/>
              </a:ext>
            </a:extLst>
          </p:cNvPr>
          <p:cNvSpPr>
            <a:spLocks noGrp="1"/>
          </p:cNvSpPr>
          <p:nvPr>
            <p:ph type="title"/>
          </p:nvPr>
        </p:nvSpPr>
        <p:spPr>
          <a:xfrm>
            <a:off x="7859485" y="634946"/>
            <a:ext cx="3690257" cy="1450757"/>
          </a:xfrm>
        </p:spPr>
        <p:txBody>
          <a:bodyPr>
            <a:normAutofit/>
          </a:bodyPr>
          <a:lstStyle/>
          <a:p>
            <a:r>
              <a:rPr lang="en-US" dirty="0"/>
              <a:t>SERPPAS keys to success</a:t>
            </a:r>
          </a:p>
        </p:txBody>
      </p:sp>
      <p:pic>
        <p:nvPicPr>
          <p:cNvPr id="7" name="Picture 6">
            <a:extLst>
              <a:ext uri="{FF2B5EF4-FFF2-40B4-BE49-F238E27FC236}">
                <a16:creationId xmlns:a16="http://schemas.microsoft.com/office/drawing/2014/main" id="{53ECB2F5-6170-5EA6-AC4D-5A982ACF7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77" y="1638931"/>
            <a:ext cx="7012924" cy="3366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4" name="Straight Connector 23">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13AFD9F-9B6A-440C-AA0F-E4B44BBA490F}"/>
              </a:ext>
            </a:extLst>
          </p:cNvPr>
          <p:cNvSpPr>
            <a:spLocks noGrp="1"/>
          </p:cNvSpPr>
          <p:nvPr>
            <p:ph idx="1"/>
          </p:nvPr>
        </p:nvSpPr>
        <p:spPr>
          <a:xfrm>
            <a:off x="7859485" y="2198914"/>
            <a:ext cx="3690257" cy="3670180"/>
          </a:xfrm>
        </p:spPr>
        <p:txBody>
          <a:bodyPr>
            <a:normAutofit fontScale="92500" lnSpcReduction="10000"/>
          </a:bodyPr>
          <a:lstStyle/>
          <a:p>
            <a:r>
              <a:rPr lang="en-US" sz="2400" dirty="0"/>
              <a:t>Forum’s structure based on “Getting to Yes.”  </a:t>
            </a:r>
          </a:p>
          <a:p>
            <a:r>
              <a:rPr lang="en-US" sz="2400" dirty="0"/>
              <a:t>Unconventional partnerships based on trust. Woodpeckers require zones of forest; partner The Nature Conservancy identified parcels between military bases, purchased and protected them along with the Army and U.S. Fish and Wildlife Service.</a:t>
            </a:r>
            <a:endParaRPr lang="en-US" sz="1600" dirty="0"/>
          </a:p>
          <a:p>
            <a:r>
              <a:rPr lang="en-US" sz="1600" dirty="0"/>
              <a:t>Graphic: Wittmann Studios </a:t>
            </a:r>
          </a:p>
          <a:p>
            <a:endParaRPr lang="en-US" dirty="0"/>
          </a:p>
          <a:p>
            <a:endParaRPr lang="en-US" dirty="0"/>
          </a:p>
        </p:txBody>
      </p:sp>
      <p:sp>
        <p:nvSpPr>
          <p:cNvPr id="26" name="Rectangle 25">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E4E7A23-D4DD-4765-932E-33A8609411E2}"/>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43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5929-7776-DFF8-9D59-C3D088B690E2}"/>
              </a:ext>
            </a:extLst>
          </p:cNvPr>
          <p:cNvSpPr>
            <a:spLocks noGrp="1"/>
          </p:cNvSpPr>
          <p:nvPr>
            <p:ph type="title"/>
          </p:nvPr>
        </p:nvSpPr>
        <p:spPr>
          <a:xfrm>
            <a:off x="1097280" y="286604"/>
            <a:ext cx="9991024" cy="1214938"/>
          </a:xfrm>
        </p:spPr>
        <p:txBody>
          <a:bodyPr>
            <a:normAutofit/>
          </a:bodyPr>
          <a:lstStyle/>
          <a:p>
            <a:r>
              <a:rPr lang="en-US" dirty="0"/>
              <a:t>How SERPPAS partners collaborate</a:t>
            </a:r>
          </a:p>
        </p:txBody>
      </p:sp>
      <p:sp>
        <p:nvSpPr>
          <p:cNvPr id="3" name="Content Placeholder 2">
            <a:extLst>
              <a:ext uri="{FF2B5EF4-FFF2-40B4-BE49-F238E27FC236}">
                <a16:creationId xmlns:a16="http://schemas.microsoft.com/office/drawing/2014/main" id="{D9412C50-4884-90B3-56CE-E5E82878018C}"/>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Support efforts through development of GIS tool that integrates federal, military, and state data.</a:t>
            </a:r>
          </a:p>
          <a:p>
            <a:r>
              <a:rPr lang="en-US" dirty="0"/>
              <a:t>Prioritize in-person meetings and networking to help build trust.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A90E603-6071-83A3-B6C7-5737923E33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97A674FA-9697-B3F2-4FFC-0AB5B57779ED}"/>
              </a:ext>
            </a:extLst>
          </p:cNvPr>
          <p:cNvGraphicFramePr>
            <a:graphicFrameLocks noGrp="1"/>
          </p:cNvGraphicFramePr>
          <p:nvPr/>
        </p:nvGraphicFramePr>
        <p:xfrm>
          <a:off x="1809549" y="1982804"/>
          <a:ext cx="8739739" cy="2850611"/>
        </p:xfrm>
        <a:graphic>
          <a:graphicData uri="http://schemas.openxmlformats.org/drawingml/2006/table">
            <a:tbl>
              <a:tblPr firstRow="1" bandRow="1">
                <a:tableStyleId>{5C22544A-7EE6-4342-B048-85BDC9FD1C3A}</a:tableStyleId>
              </a:tblPr>
              <a:tblGrid>
                <a:gridCol w="8739739">
                  <a:extLst>
                    <a:ext uri="{9D8B030D-6E8A-4147-A177-3AD203B41FA5}">
                      <a16:colId xmlns:a16="http://schemas.microsoft.com/office/drawing/2014/main" val="932682927"/>
                    </a:ext>
                  </a:extLst>
                </a:gridCol>
              </a:tblGrid>
              <a:tr h="694768">
                <a:tc>
                  <a:txBody>
                    <a:bodyPr/>
                    <a:lstStyle/>
                    <a:p>
                      <a:pPr algn="ctr"/>
                      <a:r>
                        <a:rPr lang="en-US" sz="2400" dirty="0"/>
                        <a:t>SERPPAS structure</a:t>
                      </a:r>
                    </a:p>
                    <a:p>
                      <a:pPr algn="ctr"/>
                      <a:endParaRPr lang="en-US" dirty="0"/>
                    </a:p>
                  </a:txBody>
                  <a:tcPr/>
                </a:tc>
                <a:extLst>
                  <a:ext uri="{0D108BD9-81ED-4DB2-BD59-A6C34878D82A}">
                    <a16:rowId xmlns:a16="http://schemas.microsoft.com/office/drawing/2014/main" val="738862063"/>
                  </a:ext>
                </a:extLst>
              </a:tr>
              <a:tr h="607922">
                <a:tc>
                  <a:txBody>
                    <a:bodyPr/>
                    <a:lstStyle/>
                    <a:p>
                      <a:r>
                        <a:rPr lang="en-US" sz="1800" b="0" i="0" u="none" strike="noStrike" kern="1200" baseline="0" dirty="0">
                          <a:solidFill>
                            <a:schemeClr val="dk1"/>
                          </a:solidFill>
                          <a:latin typeface="+mn-lt"/>
                          <a:ea typeface="+mn-ea"/>
                          <a:cs typeface="+mn-cs"/>
                        </a:rPr>
                        <a:t>Principals: senior leaders of participating state and federal agencies. Identify SERPPAS priorities, develop strategies to implement them, provide overall leadership.</a:t>
                      </a:r>
                      <a:endParaRPr lang="en-US" dirty="0"/>
                    </a:p>
                  </a:txBody>
                  <a:tcPr/>
                </a:tc>
                <a:extLst>
                  <a:ext uri="{0D108BD9-81ED-4DB2-BD59-A6C34878D82A}">
                    <a16:rowId xmlns:a16="http://schemas.microsoft.com/office/drawing/2014/main" val="1870022203"/>
                  </a:ext>
                </a:extLst>
              </a:tr>
              <a:tr h="738009">
                <a:tc>
                  <a:txBody>
                    <a:bodyPr/>
                    <a:lstStyle/>
                    <a:p>
                      <a:r>
                        <a:rPr lang="en-US" sz="1800" b="0" i="0" u="none" strike="noStrike" kern="1200" baseline="0" dirty="0">
                          <a:solidFill>
                            <a:schemeClr val="dk1"/>
                          </a:solidFill>
                          <a:latin typeface="+mn-lt"/>
                          <a:ea typeface="+mn-ea"/>
                          <a:cs typeface="+mn-cs"/>
                        </a:rPr>
                        <a:t>Steering committee: senior staff of participating state and federal agencies. Lead development of projects and communicate about SERPPAS within their own agencies.</a:t>
                      </a:r>
                      <a:endParaRPr lang="en-US" dirty="0"/>
                    </a:p>
                  </a:txBody>
                  <a:tcPr/>
                </a:tc>
                <a:extLst>
                  <a:ext uri="{0D108BD9-81ED-4DB2-BD59-A6C34878D82A}">
                    <a16:rowId xmlns:a16="http://schemas.microsoft.com/office/drawing/2014/main" val="1525247189"/>
                  </a:ext>
                </a:extLst>
              </a:tr>
              <a:tr h="741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groups: Identify shared objectives. Each has a leader from an agency or other partner.</a:t>
                      </a:r>
                    </a:p>
                  </a:txBody>
                  <a:tcPr/>
                </a:tc>
                <a:extLst>
                  <a:ext uri="{0D108BD9-81ED-4DB2-BD59-A6C34878D82A}">
                    <a16:rowId xmlns:a16="http://schemas.microsoft.com/office/drawing/2014/main" val="317558576"/>
                  </a:ext>
                </a:extLst>
              </a:tr>
            </a:tbl>
          </a:graphicData>
        </a:graphic>
      </p:graphicFrame>
    </p:spTree>
    <p:extLst>
      <p:ext uri="{BB962C8B-B14F-4D97-AF65-F5344CB8AC3E}">
        <p14:creationId xmlns:p14="http://schemas.microsoft.com/office/powerpoint/2010/main" val="108072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E94-70A6-D5DB-BEE6-EE1339C17608}"/>
              </a:ext>
            </a:extLst>
          </p:cNvPr>
          <p:cNvSpPr>
            <a:spLocks noGrp="1"/>
          </p:cNvSpPr>
          <p:nvPr>
            <p:ph type="title"/>
          </p:nvPr>
        </p:nvSpPr>
        <p:spPr/>
        <p:txBody>
          <a:bodyPr/>
          <a:lstStyle/>
          <a:p>
            <a:r>
              <a:rPr lang="en-US" dirty="0"/>
              <a:t>Benefits of a regional approach</a:t>
            </a:r>
          </a:p>
        </p:txBody>
      </p:sp>
      <p:sp>
        <p:nvSpPr>
          <p:cNvPr id="3" name="Content Placeholder 2">
            <a:extLst>
              <a:ext uri="{FF2B5EF4-FFF2-40B4-BE49-F238E27FC236}">
                <a16:creationId xmlns:a16="http://schemas.microsoft.com/office/drawing/2014/main" id="{002B4434-B76A-011B-7890-C0AAEC60B90D}"/>
              </a:ext>
            </a:extLst>
          </p:cNvPr>
          <p:cNvSpPr>
            <a:spLocks noGrp="1"/>
          </p:cNvSpPr>
          <p:nvPr>
            <p:ph idx="1"/>
          </p:nvPr>
        </p:nvSpPr>
        <p:spPr/>
        <p:txBody>
          <a:bodyPr>
            <a:normAutofit lnSpcReduction="10000"/>
          </a:bodyPr>
          <a:lstStyle/>
          <a:p>
            <a:r>
              <a:rPr lang="en-US" sz="2800" dirty="0"/>
              <a:t>-Build on shared regional characteristics; can be more place-specific than federal approach.</a:t>
            </a:r>
          </a:p>
          <a:p>
            <a:r>
              <a:rPr lang="en-US" sz="2800" dirty="0"/>
              <a:t>-Pollution doesn’t stop at the state line; regional approaches can more effectively protect environmental health.</a:t>
            </a:r>
          </a:p>
          <a:p>
            <a:pPr lvl="1"/>
            <a:r>
              <a:rPr lang="en-US" sz="2600" dirty="0"/>
              <a:t>RGGI: The more members, the less “leakage”</a:t>
            </a:r>
          </a:p>
          <a:p>
            <a:r>
              <a:rPr lang="en-US" sz="2800" dirty="0"/>
              <a:t>-Share – and increase access to – expertise and resources.</a:t>
            </a:r>
          </a:p>
          <a:p>
            <a:r>
              <a:rPr lang="en-US" sz="2800" dirty="0"/>
              <a:t>-Can lead to more effective decision making on complex issues with multiple components.</a:t>
            </a:r>
          </a:p>
          <a:p>
            <a:pPr lvl="1"/>
            <a:r>
              <a:rPr lang="en-US" sz="2600" dirty="0"/>
              <a:t>SERPPAS overlap of military, environmental, etc. goals AND benefits</a:t>
            </a:r>
          </a:p>
          <a:p>
            <a:endParaRPr lang="en-US" dirty="0"/>
          </a:p>
        </p:txBody>
      </p:sp>
      <p:sp>
        <p:nvSpPr>
          <p:cNvPr id="4" name="Slide Number Placeholder 3">
            <a:extLst>
              <a:ext uri="{FF2B5EF4-FFF2-40B4-BE49-F238E27FC236}">
                <a16:creationId xmlns:a16="http://schemas.microsoft.com/office/drawing/2014/main" id="{B256638B-DDCE-5CCA-DF6A-CB53226595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73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89A3-6D11-905D-1A6A-D8BEB0994180}"/>
              </a:ext>
            </a:extLst>
          </p:cNvPr>
          <p:cNvSpPr>
            <a:spLocks noGrp="1"/>
          </p:cNvSpPr>
          <p:nvPr>
            <p:ph type="ctrTitle"/>
          </p:nvPr>
        </p:nvSpPr>
        <p:spPr/>
        <p:txBody>
          <a:bodyPr>
            <a:normAutofit/>
          </a:bodyPr>
          <a:lstStyle/>
          <a:p>
            <a:r>
              <a:rPr lang="en-US" sz="5400" dirty="0"/>
              <a:t>Advocating for environmental health policies</a:t>
            </a:r>
          </a:p>
        </p:txBody>
      </p:sp>
      <p:sp>
        <p:nvSpPr>
          <p:cNvPr id="4" name="Slide Number Placeholder 3">
            <a:extLst>
              <a:ext uri="{FF2B5EF4-FFF2-40B4-BE49-F238E27FC236}">
                <a16:creationId xmlns:a16="http://schemas.microsoft.com/office/drawing/2014/main" id="{6911642F-119F-88AE-018E-87625A431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509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CF63F3-CF4A-ADA7-FB32-8F3DCDA32F90}"/>
              </a:ext>
            </a:extLst>
          </p:cNvPr>
          <p:cNvSpPr>
            <a:spLocks noGrp="1"/>
          </p:cNvSpPr>
          <p:nvPr>
            <p:ph type="title"/>
          </p:nvPr>
        </p:nvSpPr>
        <p:spPr>
          <a:xfrm>
            <a:off x="1097280" y="516835"/>
            <a:ext cx="5977937" cy="1666501"/>
          </a:xfrm>
        </p:spPr>
        <p:txBody>
          <a:bodyPr>
            <a:normAutofit/>
          </a:bodyPr>
          <a:lstStyle/>
          <a:p>
            <a:r>
              <a:rPr lang="en-US" sz="4000" dirty="0">
                <a:solidFill>
                  <a:srgbClr val="FFFFFF"/>
                </a:solidFill>
              </a:rPr>
              <a:t>Solutions to expand environmental health policies</a:t>
            </a:r>
          </a:p>
        </p:txBody>
      </p:sp>
      <p:sp>
        <p:nvSpPr>
          <p:cNvPr id="3" name="Content Placeholder 2">
            <a:extLst>
              <a:ext uri="{FF2B5EF4-FFF2-40B4-BE49-F238E27FC236}">
                <a16:creationId xmlns:a16="http://schemas.microsoft.com/office/drawing/2014/main" id="{94AFFFD4-DE9F-3FC0-FB12-51631A7E5CBF}"/>
              </a:ext>
            </a:extLst>
          </p:cNvPr>
          <p:cNvSpPr>
            <a:spLocks noGrp="1"/>
          </p:cNvSpPr>
          <p:nvPr>
            <p:ph idx="1"/>
          </p:nvPr>
        </p:nvSpPr>
        <p:spPr>
          <a:xfrm>
            <a:off x="1097279" y="2236304"/>
            <a:ext cx="5977938" cy="3652667"/>
          </a:xfrm>
        </p:spPr>
        <p:txBody>
          <a:bodyPr>
            <a:normAutofit/>
          </a:bodyPr>
          <a:lstStyle/>
          <a:p>
            <a:r>
              <a:rPr lang="en-US" sz="2400" dirty="0">
                <a:solidFill>
                  <a:srgbClr val="FFFFFF"/>
                </a:solidFill>
              </a:rPr>
              <a:t>1. Increase environmental health education</a:t>
            </a:r>
          </a:p>
          <a:p>
            <a:r>
              <a:rPr lang="en-US" sz="2400" dirty="0">
                <a:solidFill>
                  <a:srgbClr val="FFFFFF"/>
                </a:solidFill>
              </a:rPr>
              <a:t>2. Carry out expansive economic analyses</a:t>
            </a:r>
          </a:p>
          <a:p>
            <a:r>
              <a:rPr lang="en-US" sz="2400" dirty="0">
                <a:solidFill>
                  <a:srgbClr val="FFFFFF"/>
                </a:solidFill>
              </a:rPr>
              <a:t>3. Expand government-university-industry partnerships</a:t>
            </a:r>
          </a:p>
          <a:p>
            <a:r>
              <a:rPr lang="en-US" sz="2400" dirty="0">
                <a:solidFill>
                  <a:srgbClr val="FFFFFF"/>
                </a:solidFill>
              </a:rPr>
              <a:t>4. Take local action</a:t>
            </a:r>
          </a:p>
          <a:p>
            <a:endParaRPr lang="en-US" sz="1800" dirty="0">
              <a:solidFill>
                <a:srgbClr val="FFFFFF"/>
              </a:solidFill>
            </a:endParaRPr>
          </a:p>
          <a:p>
            <a:endParaRPr lang="en-US" sz="1800" dirty="0">
              <a:solidFill>
                <a:srgbClr val="FFFFFF"/>
              </a:solidFill>
            </a:endParaRPr>
          </a:p>
          <a:p>
            <a:r>
              <a:rPr lang="en-US" sz="1800" dirty="0">
                <a:solidFill>
                  <a:srgbClr val="FFFFFF"/>
                </a:solidFill>
              </a:rPr>
              <a:t>Graphic: Utah Asthma Program</a:t>
            </a:r>
          </a:p>
        </p:txBody>
      </p:sp>
      <p:sp>
        <p:nvSpPr>
          <p:cNvPr id="1035" name="Rectangle 1034">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ir Quality Flag Program | Asthma">
            <a:extLst>
              <a:ext uri="{FF2B5EF4-FFF2-40B4-BE49-F238E27FC236}">
                <a16:creationId xmlns:a16="http://schemas.microsoft.com/office/drawing/2014/main" id="{28E62E70-427E-2342-981A-B2EBFE0D48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51982" y="1869805"/>
            <a:ext cx="3294253" cy="3096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3284E96-46A3-8DCA-A88E-8BB5B714B551}"/>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39</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23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431E5-6D6D-BEB7-55BF-1D933D0FA1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07CA12-07A5-976C-F9C9-AC9DF82B1791}"/>
              </a:ext>
            </a:extLst>
          </p:cNvPr>
          <p:cNvSpPr>
            <a:spLocks noGrp="1"/>
          </p:cNvSpPr>
          <p:nvPr>
            <p:ph type="title"/>
          </p:nvPr>
        </p:nvSpPr>
        <p:spPr>
          <a:xfrm>
            <a:off x="1466892" y="809181"/>
            <a:ext cx="10594848" cy="461665"/>
          </a:xfrm>
        </p:spPr>
        <p:txBody>
          <a:bodyPr/>
          <a:lstStyle/>
          <a:p>
            <a:r>
              <a:rPr lang="en-US" dirty="0"/>
              <a:t>About the Network for </a:t>
            </a:r>
            <a:r>
              <a:rPr lang="en-US"/>
              <a:t>Public Health Law</a:t>
            </a:r>
            <a:endParaRPr lang="en-US" dirty="0"/>
          </a:p>
        </p:txBody>
      </p:sp>
      <p:sp>
        <p:nvSpPr>
          <p:cNvPr id="4" name="Content Placeholder 3">
            <a:extLst>
              <a:ext uri="{FF2B5EF4-FFF2-40B4-BE49-F238E27FC236}">
                <a16:creationId xmlns:a16="http://schemas.microsoft.com/office/drawing/2014/main" id="{349F82DD-E6C6-5F14-7F25-6A5D5780B9EF}"/>
              </a:ext>
            </a:extLst>
          </p:cNvPr>
          <p:cNvSpPr>
            <a:spLocks noGrp="1"/>
          </p:cNvSpPr>
          <p:nvPr>
            <p:ph sz="quarter" idx="13"/>
          </p:nvPr>
        </p:nvSpPr>
        <p:spPr>
          <a:xfrm>
            <a:off x="1466892" y="1551977"/>
            <a:ext cx="9952567" cy="1109662"/>
          </a:xfrm>
        </p:spPr>
        <p:txBody>
          <a:bodyPr/>
          <a:lstStyle/>
          <a:p>
            <a:r>
              <a:rPr lang="en-US" b="1" i="0" u="none" strike="noStrike" dirty="0">
                <a:solidFill>
                  <a:schemeClr val="bg2"/>
                </a:solidFill>
                <a:effectLst/>
                <a:latin typeface="Arial" panose="020B0604020202020204" pitchFamily="34" charset="0"/>
              </a:rPr>
              <a:t>The Network advances health equity and improves health outcomes by providing guidance on the effective use of laws and policies. </a:t>
            </a:r>
            <a:r>
              <a:rPr lang="en-US" sz="1800" b="0" i="0" dirty="0">
                <a:solidFill>
                  <a:schemeClr val="bg2"/>
                </a:solidFill>
                <a:effectLst/>
                <a:latin typeface="Arial" panose="020B0604020202020204" pitchFamily="34" charset="0"/>
              </a:rPr>
              <a:t>​</a:t>
            </a:r>
            <a:endParaRPr lang="en-US" dirty="0">
              <a:solidFill>
                <a:schemeClr val="bg2"/>
              </a:solidFill>
            </a:endParaRPr>
          </a:p>
        </p:txBody>
      </p:sp>
      <p:sp>
        <p:nvSpPr>
          <p:cNvPr id="5" name="Text Placeholder 4">
            <a:extLst>
              <a:ext uri="{FF2B5EF4-FFF2-40B4-BE49-F238E27FC236}">
                <a16:creationId xmlns:a16="http://schemas.microsoft.com/office/drawing/2014/main" id="{A80B9B55-5382-08F9-F3C3-1BA341D202C2}"/>
              </a:ext>
            </a:extLst>
          </p:cNvPr>
          <p:cNvSpPr>
            <a:spLocks noGrp="1"/>
          </p:cNvSpPr>
          <p:nvPr>
            <p:ph type="body" sz="quarter" idx="14"/>
          </p:nvPr>
        </p:nvSpPr>
        <p:spPr>
          <a:xfrm>
            <a:off x="1570185" y="2932948"/>
            <a:ext cx="4872990" cy="404515"/>
          </a:xfrm>
        </p:spPr>
        <p:txBody>
          <a:bodyPr/>
          <a:lstStyle/>
          <a:p>
            <a:r>
              <a:rPr lang="en-US" sz="2400" dirty="0">
                <a:solidFill>
                  <a:schemeClr val="tx1"/>
                </a:solidFill>
              </a:rPr>
              <a:t>We work with:</a:t>
            </a:r>
          </a:p>
        </p:txBody>
      </p:sp>
      <p:sp>
        <p:nvSpPr>
          <p:cNvPr id="6" name="Text Placeholder 5">
            <a:extLst>
              <a:ext uri="{FF2B5EF4-FFF2-40B4-BE49-F238E27FC236}">
                <a16:creationId xmlns:a16="http://schemas.microsoft.com/office/drawing/2014/main" id="{CEDAAEB7-1F0C-FF63-5B90-BF15B2D66DF8}"/>
              </a:ext>
            </a:extLst>
          </p:cNvPr>
          <p:cNvSpPr>
            <a:spLocks noGrp="1"/>
          </p:cNvSpPr>
          <p:nvPr>
            <p:ph type="body" sz="quarter" idx="18"/>
          </p:nvPr>
        </p:nvSpPr>
        <p:spPr>
          <a:xfrm>
            <a:off x="1570184" y="3493705"/>
            <a:ext cx="5194131" cy="1092486"/>
          </a:xfrm>
        </p:spPr>
        <p:txBody>
          <a:bodyPr/>
          <a:lstStyle/>
          <a:p>
            <a:pPr marL="57150" indent="-285750">
              <a:buFont typeface="Arial" panose="020B0604020202020204" pitchFamily="34" charset="0"/>
              <a:buChar char="•"/>
            </a:pPr>
            <a:r>
              <a:rPr lang="en-US" sz="2000" dirty="0"/>
              <a:t>Public health officials and practitioners</a:t>
            </a:r>
          </a:p>
          <a:p>
            <a:pPr marL="57150" indent="-285750">
              <a:buFont typeface="Arial" panose="020B0604020202020204" pitchFamily="34" charset="0"/>
              <a:buChar char="•"/>
            </a:pPr>
            <a:r>
              <a:rPr lang="en-US" sz="2000" dirty="0"/>
              <a:t>Policymakers</a:t>
            </a:r>
          </a:p>
          <a:p>
            <a:pPr marL="57150" indent="-285750">
              <a:buFont typeface="Arial" panose="020B0604020202020204" pitchFamily="34" charset="0"/>
              <a:buChar char="•"/>
            </a:pPr>
            <a:r>
              <a:rPr lang="en-US" sz="2000" dirty="0"/>
              <a:t>Attorneys</a:t>
            </a:r>
          </a:p>
          <a:p>
            <a:pPr marL="57150" indent="-285750">
              <a:buFont typeface="Arial" panose="020B0604020202020204" pitchFamily="34" charset="0"/>
              <a:buChar char="•"/>
            </a:pPr>
            <a:r>
              <a:rPr lang="en-US" sz="2000" dirty="0"/>
              <a:t>Community and Advocacy Organizations</a:t>
            </a:r>
          </a:p>
          <a:p>
            <a:endParaRPr lang="en-US" sz="1800" dirty="0"/>
          </a:p>
        </p:txBody>
      </p:sp>
      <p:sp>
        <p:nvSpPr>
          <p:cNvPr id="7" name="Text Placeholder 6">
            <a:extLst>
              <a:ext uri="{FF2B5EF4-FFF2-40B4-BE49-F238E27FC236}">
                <a16:creationId xmlns:a16="http://schemas.microsoft.com/office/drawing/2014/main" id="{4E29F26E-6E4F-46AC-2A53-66338973FF60}"/>
              </a:ext>
            </a:extLst>
          </p:cNvPr>
          <p:cNvSpPr>
            <a:spLocks noGrp="1"/>
          </p:cNvSpPr>
          <p:nvPr>
            <p:ph type="body" sz="quarter" idx="19"/>
          </p:nvPr>
        </p:nvSpPr>
        <p:spPr>
          <a:xfrm>
            <a:off x="6764316" y="2932947"/>
            <a:ext cx="4872990" cy="404515"/>
          </a:xfrm>
        </p:spPr>
        <p:txBody>
          <a:bodyPr/>
          <a:lstStyle/>
          <a:p>
            <a:r>
              <a:rPr lang="en-US" sz="2400" dirty="0">
                <a:solidFill>
                  <a:schemeClr val="tx1"/>
                </a:solidFill>
              </a:rPr>
              <a:t>We provide:</a:t>
            </a:r>
          </a:p>
        </p:txBody>
      </p:sp>
      <p:sp>
        <p:nvSpPr>
          <p:cNvPr id="8" name="Text Placeholder 7">
            <a:extLst>
              <a:ext uri="{FF2B5EF4-FFF2-40B4-BE49-F238E27FC236}">
                <a16:creationId xmlns:a16="http://schemas.microsoft.com/office/drawing/2014/main" id="{ADCB1801-964F-9F30-A481-F8A6E12B3734}"/>
              </a:ext>
            </a:extLst>
          </p:cNvPr>
          <p:cNvSpPr>
            <a:spLocks noGrp="1"/>
          </p:cNvSpPr>
          <p:nvPr>
            <p:ph type="body" sz="quarter" idx="20"/>
          </p:nvPr>
        </p:nvSpPr>
        <p:spPr>
          <a:xfrm>
            <a:off x="6690568" y="3455462"/>
            <a:ext cx="4872990" cy="1092486"/>
          </a:xfrm>
        </p:spPr>
        <p:txBody>
          <a:bodyPr/>
          <a:lstStyle/>
          <a:p>
            <a:pPr algn="l" rtl="0" fontAlgn="base">
              <a:buFont typeface="Arial" panose="020B0604020202020204" pitchFamily="34" charset="0"/>
              <a:buChar char="•"/>
            </a:pPr>
            <a:r>
              <a:rPr lang="en-US" sz="2000" b="0" i="0" u="none" strike="noStrike" dirty="0">
                <a:solidFill>
                  <a:srgbClr val="404040"/>
                </a:solidFill>
                <a:effectLst/>
                <a:latin typeface="Arial" panose="020B0604020202020204" pitchFamily="34" charset="0"/>
              </a:rPr>
              <a:t>Research and analysis</a:t>
            </a:r>
            <a:r>
              <a:rPr lang="en-US" sz="2000" b="0" i="0" dirty="0">
                <a:solidFill>
                  <a:srgbClr val="404040"/>
                </a:solidFill>
                <a:effectLst/>
                <a:latin typeface="Arial" panose="020B0604020202020204" pitchFamily="34" charset="0"/>
              </a:rPr>
              <a:t>​</a:t>
            </a:r>
          </a:p>
          <a:p>
            <a:pPr algn="l" rtl="0" fontAlgn="base">
              <a:buFont typeface="Arial" panose="020B0604020202020204" pitchFamily="34" charset="0"/>
              <a:buChar char="•"/>
            </a:pPr>
            <a:r>
              <a:rPr lang="en-US" sz="2000" b="0" i="0" u="none" strike="noStrike" dirty="0">
                <a:solidFill>
                  <a:srgbClr val="404040"/>
                </a:solidFill>
                <a:effectLst/>
                <a:latin typeface="Arial" panose="020B0604020202020204" pitchFamily="34" charset="0"/>
              </a:rPr>
              <a:t>Strategic consultation and guidance</a:t>
            </a:r>
            <a:r>
              <a:rPr lang="en-US" sz="2000" b="0" i="0" dirty="0">
                <a:solidFill>
                  <a:srgbClr val="404040"/>
                </a:solidFill>
                <a:effectLst/>
                <a:latin typeface="Arial" panose="020B0604020202020204" pitchFamily="34" charset="0"/>
              </a:rPr>
              <a:t>​</a:t>
            </a:r>
          </a:p>
          <a:p>
            <a:pPr algn="l" rtl="0" fontAlgn="base">
              <a:buFont typeface="Arial" panose="020B0604020202020204" pitchFamily="34" charset="0"/>
              <a:buChar char="•"/>
            </a:pPr>
            <a:r>
              <a:rPr lang="en-US" sz="2000" b="0" i="0" u="none" strike="noStrike" dirty="0">
                <a:solidFill>
                  <a:srgbClr val="404040"/>
                </a:solidFill>
                <a:effectLst/>
                <a:latin typeface="Arial" panose="020B0604020202020204" pitchFamily="34" charset="0"/>
              </a:rPr>
              <a:t>Knowledge-building and training</a:t>
            </a:r>
            <a:endParaRPr lang="en-US" sz="2000" b="0" i="0" dirty="0">
              <a:solidFill>
                <a:srgbClr val="404040"/>
              </a:solidFill>
              <a:effectLst/>
              <a:latin typeface="Arial" panose="020B0604020202020204" pitchFamily="34" charset="0"/>
            </a:endParaRPr>
          </a:p>
          <a:p>
            <a:endParaRPr lang="en-US" sz="1800" dirty="0"/>
          </a:p>
        </p:txBody>
      </p:sp>
      <p:sp>
        <p:nvSpPr>
          <p:cNvPr id="9" name="Footer Placeholder 1">
            <a:extLst>
              <a:ext uri="{FF2B5EF4-FFF2-40B4-BE49-F238E27FC236}">
                <a16:creationId xmlns:a16="http://schemas.microsoft.com/office/drawing/2014/main" id="{E99D3420-F7BE-CF3C-36A6-9DCCA3E99583}"/>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289053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6FB98C-545E-A318-79BA-5DA55EC2BD01}"/>
              </a:ext>
            </a:extLst>
          </p:cNvPr>
          <p:cNvSpPr>
            <a:spLocks noGrp="1"/>
          </p:cNvSpPr>
          <p:nvPr>
            <p:ph type="title"/>
          </p:nvPr>
        </p:nvSpPr>
        <p:spPr>
          <a:xfrm>
            <a:off x="6728459" y="634946"/>
            <a:ext cx="4821283" cy="1450757"/>
          </a:xfrm>
        </p:spPr>
        <p:txBody>
          <a:bodyPr>
            <a:normAutofit/>
          </a:bodyPr>
          <a:lstStyle/>
          <a:p>
            <a:r>
              <a:rPr lang="en-US"/>
              <a:t>Solutions, cont’d</a:t>
            </a:r>
            <a:endParaRPr lang="en-US" dirty="0"/>
          </a:p>
        </p:txBody>
      </p:sp>
      <p:sp>
        <p:nvSpPr>
          <p:cNvPr id="41" name="Rectangle 40">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up of a book cover&#10;&#10;AI-generated content may be incorrect.">
            <a:extLst>
              <a:ext uri="{FF2B5EF4-FFF2-40B4-BE49-F238E27FC236}">
                <a16:creationId xmlns:a16="http://schemas.microsoft.com/office/drawing/2014/main" id="{D8E3C1E3-5C06-D76E-8043-3F55AEDCA08F}"/>
              </a:ext>
            </a:extLst>
          </p:cNvPr>
          <p:cNvPicPr>
            <a:picLocks noChangeAspect="1"/>
          </p:cNvPicPr>
          <p:nvPr/>
        </p:nvPicPr>
        <p:blipFill>
          <a:blip r:embed="rId2">
            <a:extLst>
              <a:ext uri="{28A0092B-C50C-407E-A947-70E740481C1C}">
                <a14:useLocalDpi xmlns:a14="http://schemas.microsoft.com/office/drawing/2010/main" val="0"/>
              </a:ext>
            </a:extLst>
          </a:blip>
          <a:srcRect l="383" r="-2" b="-2"/>
          <a:stretch>
            <a:fillRect/>
          </a:stretch>
        </p:blipFill>
        <p:spPr>
          <a:xfrm>
            <a:off x="3664752" y="2693275"/>
            <a:ext cx="2295082" cy="3048243"/>
          </a:xfrm>
          <a:prstGeom prst="rect">
            <a:avLst/>
          </a:prstGeom>
        </p:spPr>
      </p:pic>
      <p:sp>
        <p:nvSpPr>
          <p:cNvPr id="3" name="Content Placeholder 2">
            <a:extLst>
              <a:ext uri="{FF2B5EF4-FFF2-40B4-BE49-F238E27FC236}">
                <a16:creationId xmlns:a16="http://schemas.microsoft.com/office/drawing/2014/main" id="{901E8F88-3FB2-396D-D50F-8948A437496D}"/>
              </a:ext>
            </a:extLst>
          </p:cNvPr>
          <p:cNvSpPr>
            <a:spLocks noGrp="1"/>
          </p:cNvSpPr>
          <p:nvPr>
            <p:ph idx="1"/>
          </p:nvPr>
        </p:nvSpPr>
        <p:spPr>
          <a:xfrm>
            <a:off x="6728459" y="2198914"/>
            <a:ext cx="4821283" cy="3670180"/>
          </a:xfrm>
        </p:spPr>
        <p:txBody>
          <a:bodyPr>
            <a:normAutofit lnSpcReduction="10000"/>
          </a:bodyPr>
          <a:lstStyle/>
          <a:p>
            <a:r>
              <a:rPr lang="en-US" sz="2400" dirty="0"/>
              <a:t>5. End state pre-emption of local policymaking</a:t>
            </a:r>
          </a:p>
          <a:p>
            <a:r>
              <a:rPr lang="en-US" sz="2400" dirty="0"/>
              <a:t>6. Increase agency collaboration</a:t>
            </a:r>
          </a:p>
          <a:p>
            <a:r>
              <a:rPr lang="en-US" sz="2400" dirty="0"/>
              <a:t>7. Expand policy surveillance and legal epidemiology</a:t>
            </a:r>
          </a:p>
          <a:p>
            <a:r>
              <a:rPr lang="en-US" sz="2400" dirty="0"/>
              <a:t>8. Re-fund decimated state public health agencies</a:t>
            </a:r>
          </a:p>
          <a:p>
            <a:endParaRPr lang="en-US" dirty="0"/>
          </a:p>
          <a:p>
            <a:r>
              <a:rPr lang="en-US" sz="1400" dirty="0"/>
              <a:t>Image: Wiley</a:t>
            </a:r>
          </a:p>
        </p:txBody>
      </p:sp>
      <p:sp>
        <p:nvSpPr>
          <p:cNvPr id="42" name="Rectangle 41">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63C04BB-9A7B-7868-7ABC-E9B6B2F749C6}"/>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822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7137CD-17BB-3A9A-A7CC-71D2DBD2F2CE}"/>
              </a:ext>
            </a:extLst>
          </p:cNvPr>
          <p:cNvSpPr>
            <a:spLocks noGrp="1"/>
          </p:cNvSpPr>
          <p:nvPr>
            <p:ph type="title"/>
          </p:nvPr>
        </p:nvSpPr>
        <p:spPr>
          <a:xfrm>
            <a:off x="6411685" y="634947"/>
            <a:ext cx="5127171" cy="1098746"/>
          </a:xfrm>
        </p:spPr>
        <p:txBody>
          <a:bodyPr>
            <a:normAutofit/>
          </a:bodyPr>
          <a:lstStyle/>
          <a:p>
            <a:r>
              <a:rPr lang="en-US" dirty="0"/>
              <a:t>Advocacy steps</a:t>
            </a:r>
          </a:p>
        </p:txBody>
      </p:sp>
      <p:pic>
        <p:nvPicPr>
          <p:cNvPr id="6" name="Picture 5">
            <a:extLst>
              <a:ext uri="{FF2B5EF4-FFF2-40B4-BE49-F238E27FC236}">
                <a16:creationId xmlns:a16="http://schemas.microsoft.com/office/drawing/2014/main" id="{537A73FB-C081-F3FE-4354-4D91740BD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2" y="1449499"/>
            <a:ext cx="5451627" cy="3638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Connector 1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31244C-084E-BF3C-FC55-C743F811D7EA}"/>
              </a:ext>
            </a:extLst>
          </p:cNvPr>
          <p:cNvSpPr>
            <a:spLocks noGrp="1"/>
          </p:cNvSpPr>
          <p:nvPr>
            <p:ph idx="1"/>
          </p:nvPr>
        </p:nvSpPr>
        <p:spPr>
          <a:xfrm>
            <a:off x="6411684" y="2198914"/>
            <a:ext cx="5127172" cy="3670180"/>
          </a:xfrm>
        </p:spPr>
        <p:txBody>
          <a:bodyPr>
            <a:normAutofit lnSpcReduction="10000"/>
          </a:bodyPr>
          <a:lstStyle/>
          <a:p>
            <a:r>
              <a:rPr lang="en-US" sz="3000" dirty="0"/>
              <a:t>-Research policies</a:t>
            </a:r>
          </a:p>
          <a:p>
            <a:r>
              <a:rPr lang="en-US" sz="3000" dirty="0"/>
              <a:t>-Build a coalition</a:t>
            </a:r>
          </a:p>
          <a:p>
            <a:r>
              <a:rPr lang="en-US" sz="3000" dirty="0"/>
              <a:t>-Identify a champion</a:t>
            </a:r>
          </a:p>
          <a:p>
            <a:r>
              <a:rPr lang="en-US" sz="3000" dirty="0"/>
              <a:t>-Garner media and public attention</a:t>
            </a:r>
          </a:p>
          <a:p>
            <a:endParaRPr lang="en-US" dirty="0"/>
          </a:p>
          <a:p>
            <a:r>
              <a:rPr lang="en-US" dirty="0"/>
              <a:t>Photo of Councilor Ben Kallos: New York City Council</a:t>
            </a:r>
          </a:p>
          <a:p>
            <a:endParaRPr lang="en-US" dirty="0"/>
          </a:p>
        </p:txBody>
      </p:sp>
      <p:sp>
        <p:nvSpPr>
          <p:cNvPr id="15" name="Rectangle 1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791A2EC-99C4-90DE-246D-F8293EFBC44A}"/>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EDF5789-CCE5-4815-B5FB-FBE12F0BD713}"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002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ksucher\Desktop\PS Tests\PPT Slide_Transpar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436452" y="1920895"/>
            <a:ext cx="5105400" cy="3016210"/>
          </a:xfrm>
          <a:prstGeom prst="rect">
            <a:avLst/>
          </a:prstGeom>
          <a:noFill/>
        </p:spPr>
        <p:txBody>
          <a:bodyPr wrap="square" rtlCol="0">
            <a:spAutoFit/>
          </a:bodyPr>
          <a:lstStyle/>
          <a:p>
            <a:pPr algn="ctr" defTabSz="914400">
              <a:spcAft>
                <a:spcPts val="1200"/>
              </a:spcAft>
            </a:pPr>
            <a:r>
              <a:rPr lang="en-US" sz="4000" dirty="0">
                <a:solidFill>
                  <a:prstClr val="black"/>
                </a:solidFill>
                <a:latin typeface="MetaBoldLF-Italic" panose="020B0802030000090004" pitchFamily="34" charset="0"/>
              </a:rPr>
              <a:t>A Healthy Union</a:t>
            </a:r>
          </a:p>
          <a:p>
            <a:pPr algn="ctr" defTabSz="914400">
              <a:spcAft>
                <a:spcPts val="1200"/>
              </a:spcAft>
            </a:pPr>
            <a:br>
              <a:rPr lang="en-US" sz="2400" baseline="30000" dirty="0">
                <a:solidFill>
                  <a:srgbClr val="000000"/>
                </a:solidFill>
                <a:latin typeface="MetaBoldLF-Roman" panose="020B0802030000020004" pitchFamily="34" charset="0"/>
              </a:rPr>
            </a:br>
            <a:r>
              <a:rPr lang="en-US" sz="2600" dirty="0">
                <a:solidFill>
                  <a:prstClr val="black"/>
                </a:solidFill>
                <a:latin typeface="MetaNormalLF-Roman" panose="020B0502030000020004" pitchFamily="34" charset="0"/>
              </a:rPr>
              <a:t>Susan B. Kaplan</a:t>
            </a:r>
          </a:p>
          <a:p>
            <a:pPr algn="ctr" defTabSz="914400"/>
            <a:endParaRPr lang="en-US" sz="2200" dirty="0">
              <a:solidFill>
                <a:prstClr val="black"/>
              </a:solidFill>
              <a:latin typeface="MetaNormalLF-Roman" panose="020B0502030000020004" pitchFamily="34" charset="0"/>
            </a:endParaRPr>
          </a:p>
          <a:p>
            <a:pPr algn="ctr" defTabSz="914400"/>
            <a:r>
              <a:rPr lang="en-US" sz="2000" dirty="0">
                <a:solidFill>
                  <a:prstClr val="black"/>
                </a:solidFill>
                <a:latin typeface="MetaNormalLF-Roman" panose="020B0502030000020004" pitchFamily="34" charset="0"/>
              </a:rPr>
              <a:t>Use discount code </a:t>
            </a:r>
            <a:r>
              <a:rPr lang="en-US" sz="2200" dirty="0">
                <a:solidFill>
                  <a:prstClr val="black"/>
                </a:solidFill>
                <a:latin typeface="MetaBold-Roman" panose="020B0802030000020004" pitchFamily="34" charset="0"/>
              </a:rPr>
              <a:t>UNION</a:t>
            </a:r>
            <a:r>
              <a:rPr lang="en-US" sz="2000" b="1" dirty="0">
                <a:solidFill>
                  <a:prstClr val="black"/>
                </a:solidFill>
                <a:latin typeface="MetaNormalLF-Roman" panose="020B0502030000020004" pitchFamily="34" charset="0"/>
              </a:rPr>
              <a:t> </a:t>
            </a:r>
            <a:r>
              <a:rPr lang="en-US" sz="2000" dirty="0">
                <a:solidFill>
                  <a:prstClr val="black"/>
                </a:solidFill>
                <a:latin typeface="MetaNormalLF-Roman" panose="020B0502030000020004" pitchFamily="34" charset="0"/>
              </a:rPr>
              <a:t>to save 20% </a:t>
            </a:r>
          </a:p>
          <a:p>
            <a:pPr algn="ctr" defTabSz="914400"/>
            <a:r>
              <a:rPr lang="en-US" sz="2200" dirty="0">
                <a:solidFill>
                  <a:prstClr val="black"/>
                </a:solidFill>
                <a:latin typeface="MetaBold-Roman" panose="020B0802030000020004" pitchFamily="34" charset="0"/>
              </a:rPr>
              <a:t>www.islandpress.org/books/</a:t>
            </a:r>
            <a:br>
              <a:rPr lang="en-US" sz="2200" dirty="0">
                <a:solidFill>
                  <a:prstClr val="black"/>
                </a:solidFill>
                <a:latin typeface="MetaBold-Roman" panose="020B0802030000020004" pitchFamily="34" charset="0"/>
              </a:rPr>
            </a:br>
            <a:r>
              <a:rPr lang="en-US" sz="2200" dirty="0">
                <a:solidFill>
                  <a:prstClr val="black"/>
                </a:solidFill>
                <a:latin typeface="MetaBold-Roman" panose="020B0802030000020004" pitchFamily="34" charset="0"/>
              </a:rPr>
              <a:t>healthy-union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34187" y="1046911"/>
            <a:ext cx="3176118" cy="4764178"/>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249091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E23B-B841-DF94-FCCE-D960D040EEA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BFDEFA-A147-4E43-5413-2981FDE5913A}"/>
              </a:ext>
            </a:extLst>
          </p:cNvPr>
          <p:cNvSpPr txBox="1"/>
          <p:nvPr/>
        </p:nvSpPr>
        <p:spPr>
          <a:xfrm>
            <a:off x="6351815" y="1574746"/>
            <a:ext cx="46645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877"/>
                </a:solidFill>
                <a:effectLst/>
                <a:uLnTx/>
                <a:uFillTx/>
                <a:latin typeface="Arial" panose="020B0604020202020204"/>
                <a:ea typeface="Segoe UI"/>
                <a:cs typeface="Segoe UI"/>
              </a:rPr>
              <a:t>QUESTIONS?</a:t>
            </a:r>
          </a:p>
        </p:txBody>
      </p:sp>
      <p:pic>
        <p:nvPicPr>
          <p:cNvPr id="3" name="Picture 2" descr="A person with a thought bubble&#10;&#10;AI-generated content may be incorrect.">
            <a:extLst>
              <a:ext uri="{FF2B5EF4-FFF2-40B4-BE49-F238E27FC236}">
                <a16:creationId xmlns:a16="http://schemas.microsoft.com/office/drawing/2014/main" id="{50BE41C6-DC3B-2D8C-006D-F4EEA19604D0}"/>
              </a:ext>
            </a:extLst>
          </p:cNvPr>
          <p:cNvPicPr>
            <a:picLocks noChangeAspect="1"/>
          </p:cNvPicPr>
          <p:nvPr/>
        </p:nvPicPr>
        <p:blipFill>
          <a:blip r:embed="rId3"/>
          <a:stretch>
            <a:fillRect/>
          </a:stretch>
        </p:blipFill>
        <p:spPr>
          <a:xfrm>
            <a:off x="1580286" y="961201"/>
            <a:ext cx="4515714" cy="4515714"/>
          </a:xfrm>
          <a:prstGeom prst="rect">
            <a:avLst/>
          </a:prstGeom>
        </p:spPr>
      </p:pic>
      <p:sp>
        <p:nvSpPr>
          <p:cNvPr id="5" name="Footer Placeholder 1">
            <a:extLst>
              <a:ext uri="{FF2B5EF4-FFF2-40B4-BE49-F238E27FC236}">
                <a16:creationId xmlns:a16="http://schemas.microsoft.com/office/drawing/2014/main" id="{956ED16D-1E0A-C208-3598-47BEB1646A0A}"/>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3324189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9D2CD0-7EA9-AD25-4DDD-8E741D6ADDAD}"/>
              </a:ext>
            </a:extLst>
          </p:cNvPr>
          <p:cNvSpPr txBox="1"/>
          <p:nvPr/>
        </p:nvSpPr>
        <p:spPr>
          <a:xfrm>
            <a:off x="2100943" y="2841171"/>
            <a:ext cx="6705600" cy="1107996"/>
          </a:xfrm>
          <a:prstGeom prst="rect">
            <a:avLst/>
          </a:prstGeom>
          <a:noFill/>
        </p:spPr>
        <p:txBody>
          <a:bodyPr wrap="square" rtlCol="0">
            <a:spAutoFit/>
          </a:bodyPr>
          <a:lstStyle/>
          <a:p>
            <a:r>
              <a:rPr lang="en-US" sz="6600" dirty="0">
                <a:solidFill>
                  <a:schemeClr val="bg1"/>
                </a:solidFill>
              </a:rPr>
              <a:t>Thank You</a:t>
            </a:r>
          </a:p>
        </p:txBody>
      </p:sp>
    </p:spTree>
    <p:extLst>
      <p:ext uri="{BB962C8B-B14F-4D97-AF65-F5344CB8AC3E}">
        <p14:creationId xmlns:p14="http://schemas.microsoft.com/office/powerpoint/2010/main" val="1970484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E9F0-9661-3625-80D9-87198EFC8EBD}"/>
              </a:ext>
            </a:extLst>
          </p:cNvPr>
          <p:cNvSpPr>
            <a:spLocks noGrp="1"/>
          </p:cNvSpPr>
          <p:nvPr>
            <p:ph type="title"/>
          </p:nvPr>
        </p:nvSpPr>
        <p:spPr>
          <a:xfrm>
            <a:off x="1584960" y="469447"/>
            <a:ext cx="10594848" cy="461665"/>
          </a:xfrm>
        </p:spPr>
        <p:txBody>
          <a:bodyPr/>
          <a:lstStyle/>
          <a:p>
            <a:r>
              <a:rPr lang="en-US" dirty="0"/>
              <a:t>Connect With Us</a:t>
            </a:r>
          </a:p>
        </p:txBody>
      </p:sp>
      <p:sp>
        <p:nvSpPr>
          <p:cNvPr id="4" name="Content Placeholder 3">
            <a:extLst>
              <a:ext uri="{FF2B5EF4-FFF2-40B4-BE49-F238E27FC236}">
                <a16:creationId xmlns:a16="http://schemas.microsoft.com/office/drawing/2014/main" id="{B4E83374-3A07-62B1-B56B-4DFE8F81347A}"/>
              </a:ext>
            </a:extLst>
          </p:cNvPr>
          <p:cNvSpPr>
            <a:spLocks noGrp="1"/>
          </p:cNvSpPr>
          <p:nvPr>
            <p:ph sz="quarter" idx="13"/>
          </p:nvPr>
        </p:nvSpPr>
        <p:spPr>
          <a:xfrm>
            <a:off x="1584960" y="1170895"/>
            <a:ext cx="5140476" cy="2123082"/>
          </a:xfrm>
        </p:spPr>
        <p:txBody>
          <a:bodyPr/>
          <a:lstStyle/>
          <a:p>
            <a:r>
              <a:rPr lang="en-US" b="1" dirty="0">
                <a:solidFill>
                  <a:schemeClr val="bg2"/>
                </a:solidFill>
              </a:rPr>
              <a:t>Request Assistance</a:t>
            </a:r>
            <a:br>
              <a:rPr lang="en-US" b="1" dirty="0"/>
            </a:br>
            <a:r>
              <a:rPr lang="en-US" sz="1800" dirty="0"/>
              <a:t>Contact one of our team leads or visit our </a:t>
            </a:r>
            <a:r>
              <a:rPr lang="en-US" sz="1800" dirty="0">
                <a:solidFill>
                  <a:schemeClr val="bg2"/>
                </a:solidFill>
                <a:hlinkClick r:id="rId3">
                  <a:extLst>
                    <a:ext uri="{A12FA001-AC4F-418D-AE19-62706E023703}">
                      <ahyp:hlinkClr xmlns:ahyp="http://schemas.microsoft.com/office/drawing/2018/hyperlinkcolor" val="tx"/>
                    </a:ext>
                  </a:extLst>
                </a:hlinkClick>
              </a:rPr>
              <a:t>website</a:t>
            </a:r>
            <a:r>
              <a:rPr lang="en-US" sz="1800" dirty="0"/>
              <a:t> to request a consultation.</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Explore our resources</a:t>
            </a:r>
            <a:br>
              <a:rPr kumimoji="0" lang="en-US" sz="2400" b="1" i="0" u="none" strike="noStrike" kern="1200" cap="none" spc="0" normalizeH="0" baseline="0" noProof="0" dirty="0">
                <a:ln>
                  <a:noFill/>
                </a:ln>
                <a:solidFill>
                  <a:srgbClr val="404040"/>
                </a:solidFill>
                <a:effectLst/>
                <a:uLnTx/>
                <a:uFillTx/>
                <a:latin typeface="Arial"/>
                <a:ea typeface="+mn-ea"/>
                <a:cs typeface="+mn-cs"/>
              </a:rPr>
            </a:br>
            <a:r>
              <a:rPr kumimoji="0" lang="en-US" sz="1800" b="0" i="0" u="none" strike="noStrike" kern="1200" cap="none" spc="0" normalizeH="0" baseline="0" noProof="0" dirty="0">
                <a:ln>
                  <a:noFill/>
                </a:ln>
                <a:solidFill>
                  <a:srgbClr val="404040"/>
                </a:solidFill>
                <a:effectLst/>
                <a:uLnTx/>
                <a:uFillTx/>
                <a:latin typeface="Arial"/>
                <a:ea typeface="+mn-ea"/>
                <a:cs typeface="+mn-cs"/>
              </a:rPr>
              <a:t>Search our </a:t>
            </a:r>
            <a:r>
              <a:rPr kumimoji="0" lang="en-US" sz="1800" b="0" i="0" u="none" strike="noStrike" kern="1200" cap="none" spc="0" normalizeH="0" baseline="0" noProof="0" dirty="0">
                <a:ln>
                  <a:noFill/>
                </a:ln>
                <a:solidFill>
                  <a:schemeClr val="bg2"/>
                </a:solidFill>
                <a:effectLst/>
                <a:uLnTx/>
                <a:uFillTx/>
                <a:latin typeface="Arial"/>
                <a:ea typeface="+mn-ea"/>
                <a:cs typeface="+mn-cs"/>
                <a:hlinkClick r:id="rId4">
                  <a:extLst>
                    <a:ext uri="{A12FA001-AC4F-418D-AE19-62706E023703}">
                      <ahyp:hlinkClr xmlns:ahyp="http://schemas.microsoft.com/office/drawing/2018/hyperlinkcolor" val="tx"/>
                    </a:ext>
                  </a:extLst>
                </a:hlinkClick>
              </a:rPr>
              <a:t>fact sheets, surveys and issue briefs</a:t>
            </a:r>
            <a:r>
              <a:rPr kumimoji="0" lang="en-US" sz="1800" b="0" i="0" u="none" strike="noStrike" kern="1200" cap="none" spc="0" normalizeH="0" baseline="0" noProof="0" dirty="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Get our newsletters</a:t>
            </a:r>
            <a:br>
              <a:rPr kumimoji="0" lang="en-US" sz="2400" b="1" i="0" u="none" strike="noStrike" kern="1200" cap="none" spc="0" normalizeH="0" baseline="0" noProof="0" dirty="0">
                <a:ln>
                  <a:noFill/>
                </a:ln>
                <a:solidFill>
                  <a:srgbClr val="404040"/>
                </a:solidFill>
                <a:effectLst/>
                <a:uLnTx/>
                <a:uFillTx/>
                <a:latin typeface="Arial"/>
                <a:ea typeface="+mn-ea"/>
                <a:cs typeface="+mn-cs"/>
              </a:rPr>
            </a:br>
            <a:r>
              <a:rPr kumimoji="0" lang="en-US" sz="1800" b="0" i="0" u="none" strike="noStrike" kern="1200" cap="none" spc="0" normalizeH="0" baseline="0" noProof="0" dirty="0">
                <a:ln>
                  <a:noFill/>
                </a:ln>
                <a:solidFill>
                  <a:schemeClr val="bg2"/>
                </a:solidFill>
                <a:effectLst/>
                <a:uLnTx/>
                <a:uFillTx/>
                <a:latin typeface="Arial"/>
                <a:ea typeface="+mn-ea"/>
                <a:cs typeface="+mn-cs"/>
                <a:hlinkClick r:id="rId5">
                  <a:extLst>
                    <a:ext uri="{A12FA001-AC4F-418D-AE19-62706E023703}">
                      <ahyp:hlinkClr xmlns:ahyp="http://schemas.microsoft.com/office/drawing/2018/hyperlinkcolor" val="tx"/>
                    </a:ext>
                  </a:extLst>
                </a:hlinkClick>
              </a:rPr>
              <a:t>Sign up </a:t>
            </a:r>
            <a:r>
              <a:rPr kumimoji="0" lang="en-US" sz="1800" b="0" i="0" u="none" strike="noStrike" kern="1200" cap="none" spc="0" normalizeH="0" baseline="0" noProof="0" dirty="0">
                <a:ln>
                  <a:noFill/>
                </a:ln>
                <a:solidFill>
                  <a:srgbClr val="404040"/>
                </a:solidFill>
                <a:effectLst/>
                <a:uLnTx/>
                <a:uFillTx/>
                <a:latin typeface="Arial"/>
                <a:ea typeface="+mn-ea"/>
                <a:cs typeface="+mn-cs"/>
              </a:rPr>
              <a:t>to receive our biweekly </a:t>
            </a:r>
            <a:r>
              <a:rPr kumimoji="0" lang="en-US" sz="1800" b="0" i="1" u="none" strike="noStrike" kern="1200" cap="none" spc="0" normalizeH="0" baseline="0" noProof="0" dirty="0">
                <a:ln>
                  <a:noFill/>
                </a:ln>
                <a:solidFill>
                  <a:srgbClr val="404040"/>
                </a:solidFill>
                <a:effectLst/>
                <a:uLnTx/>
                <a:uFillTx/>
                <a:latin typeface="Arial"/>
                <a:ea typeface="+mn-ea"/>
                <a:cs typeface="+mn-cs"/>
              </a:rPr>
              <a:t>Network Report </a:t>
            </a:r>
            <a:r>
              <a:rPr kumimoji="0" lang="en-US" sz="1800" b="0" i="0" u="none" strike="noStrike" kern="1200" cap="none" spc="0" normalizeH="0" baseline="0" noProof="0" dirty="0">
                <a:ln>
                  <a:noFill/>
                </a:ln>
                <a:solidFill>
                  <a:srgbClr val="404040"/>
                </a:solidFill>
                <a:effectLst/>
                <a:uLnTx/>
                <a:uFillTx/>
                <a:latin typeface="Arial"/>
                <a:ea typeface="+mn-ea"/>
                <a:cs typeface="+mn-cs"/>
              </a:rPr>
              <a:t>and quarterly </a:t>
            </a:r>
            <a:r>
              <a:rPr kumimoji="0" lang="en-US" sz="1800" b="0" i="1" u="none" strike="noStrike" kern="1200" cap="none" spc="0" normalizeH="0" baseline="0" noProof="0" dirty="0">
                <a:ln>
                  <a:noFill/>
                </a:ln>
                <a:solidFill>
                  <a:srgbClr val="404040"/>
                </a:solidFill>
                <a:effectLst/>
                <a:uLnTx/>
                <a:uFillTx/>
                <a:latin typeface="Arial"/>
                <a:ea typeface="+mn-ea"/>
                <a:cs typeface="+mn-cs"/>
              </a:rPr>
              <a:t>Judicial Trends in Public Health</a:t>
            </a:r>
            <a:r>
              <a:rPr kumimoji="0" lang="en-US" sz="1800" b="0" i="0" u="none" strike="noStrike" kern="1200" cap="none" spc="0" normalizeH="0" baseline="0" noProof="0" dirty="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Attend our events</a:t>
            </a:r>
            <a:br>
              <a:rPr kumimoji="0" lang="en-US" sz="2400" b="1" i="0" u="none" strike="noStrike" kern="1200" cap="none" spc="0" normalizeH="0" baseline="0" noProof="0" dirty="0">
                <a:ln>
                  <a:noFill/>
                </a:ln>
                <a:solidFill>
                  <a:srgbClr val="404040"/>
                </a:solidFill>
                <a:effectLst/>
                <a:uLnTx/>
                <a:uFillTx/>
                <a:latin typeface="Arial"/>
                <a:ea typeface="+mn-ea"/>
                <a:cs typeface="+mn-cs"/>
              </a:rPr>
            </a:br>
            <a:r>
              <a:rPr lang="en-US" sz="1800" dirty="0">
                <a:solidFill>
                  <a:srgbClr val="404040"/>
                </a:solidFill>
              </a:rPr>
              <a:t>Join us at our </a:t>
            </a:r>
            <a:r>
              <a:rPr lang="en-US" sz="1800" dirty="0">
                <a:solidFill>
                  <a:schemeClr val="bg2"/>
                </a:solidFill>
                <a:hlinkClick r:id="rId6">
                  <a:extLst>
                    <a:ext uri="{A12FA001-AC4F-418D-AE19-62706E023703}">
                      <ahyp:hlinkClr xmlns:ahyp="http://schemas.microsoft.com/office/drawing/2018/hyperlinkcolor" val="tx"/>
                    </a:ext>
                  </a:extLst>
                </a:hlinkClick>
              </a:rPr>
              <a:t>bi-annual conference</a:t>
            </a:r>
            <a:r>
              <a:rPr lang="en-US" sz="1800" dirty="0">
                <a:solidFill>
                  <a:srgbClr val="404040"/>
                </a:solidFill>
              </a:rPr>
              <a:t>, or monthly for one of our </a:t>
            </a:r>
            <a:r>
              <a:rPr lang="en-US" sz="1800" dirty="0">
                <a:solidFill>
                  <a:schemeClr val="bg2"/>
                </a:solidFill>
                <a:hlinkClick r:id="rId6">
                  <a:extLst>
                    <a:ext uri="{A12FA001-AC4F-418D-AE19-62706E023703}">
                      <ahyp:hlinkClr xmlns:ahyp="http://schemas.microsoft.com/office/drawing/2018/hyperlinkcolor" val="tx"/>
                    </a:ext>
                  </a:extLst>
                </a:hlinkClick>
              </a:rPr>
              <a:t>webinars</a:t>
            </a:r>
            <a:r>
              <a:rPr kumimoji="0" lang="en-US" sz="1800" b="0" i="0" u="none" strike="noStrike" kern="1200" cap="none" spc="0" normalizeH="0" baseline="0" noProof="0" dirty="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endParaRPr kumimoji="0" lang="en-US" sz="1800" b="0" i="0" u="none" strike="noStrike" kern="1200" cap="none" spc="0" normalizeH="0" baseline="0" noProof="0" dirty="0">
              <a:ln>
                <a:noFill/>
              </a:ln>
              <a:solidFill>
                <a:srgbClr val="404040"/>
              </a:solidFill>
              <a:effectLst/>
              <a:uLnTx/>
              <a:uFillTx/>
              <a:latin typeface="Arial"/>
              <a:ea typeface="+mn-ea"/>
              <a:cs typeface="+mn-cs"/>
            </a:endParaRPr>
          </a:p>
          <a:p>
            <a:endParaRPr lang="en-US" sz="1800" dirty="0"/>
          </a:p>
          <a:p>
            <a:endParaRPr lang="en-US" b="1" dirty="0"/>
          </a:p>
        </p:txBody>
      </p:sp>
      <p:pic>
        <p:nvPicPr>
          <p:cNvPr id="5" name="Picture Placeholder 6">
            <a:extLst>
              <a:ext uri="{FF2B5EF4-FFF2-40B4-BE49-F238E27FC236}">
                <a16:creationId xmlns:a16="http://schemas.microsoft.com/office/drawing/2014/main" id="{E3DEB98E-3309-67D7-6CAF-DFE26B64A056}"/>
              </a:ext>
            </a:extLst>
          </p:cNvPr>
          <p:cNvPicPr>
            <a:picLocks noChangeAspect="1"/>
          </p:cNvPicPr>
          <p:nvPr/>
        </p:nvPicPr>
        <p:blipFill>
          <a:blip r:embed="rId7"/>
          <a:srcRect l="18446" r="18446"/>
          <a:stretch>
            <a:fillRect/>
          </a:stretch>
        </p:blipFill>
        <p:spPr>
          <a:xfrm>
            <a:off x="7497838" y="1784"/>
            <a:ext cx="5140476" cy="6856216"/>
          </a:xfrm>
          <a:prstGeom prst="rect">
            <a:avLst/>
          </a:prstGeom>
        </p:spPr>
      </p:pic>
      <p:sp>
        <p:nvSpPr>
          <p:cNvPr id="6" name="Footer Placeholder 1">
            <a:extLst>
              <a:ext uri="{FF2B5EF4-FFF2-40B4-BE49-F238E27FC236}">
                <a16:creationId xmlns:a16="http://schemas.microsoft.com/office/drawing/2014/main" id="{41A54949-052C-B8CC-B355-DF333C4BC948}"/>
              </a:ext>
            </a:extLst>
          </p:cNvPr>
          <p:cNvSpPr>
            <a:spLocks noGrp="1"/>
          </p:cNvSpPr>
          <p:nvPr>
            <p:ph type="ftr" sz="quarter" idx="3"/>
          </p:nvPr>
        </p:nvSpPr>
        <p:spPr>
          <a:xfrm>
            <a:off x="903515" y="6310230"/>
            <a:ext cx="6312294"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391068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D9662-6AE8-91C5-8ECF-DA189E724D68}"/>
              </a:ext>
            </a:extLst>
          </p:cNvPr>
          <p:cNvSpPr>
            <a:spLocks noGrp="1"/>
          </p:cNvSpPr>
          <p:nvPr>
            <p:ph type="title"/>
          </p:nvPr>
        </p:nvSpPr>
        <p:spPr>
          <a:xfrm>
            <a:off x="1173476" y="750070"/>
            <a:ext cx="5792713" cy="852641"/>
          </a:xfrm>
        </p:spPr>
        <p:txBody>
          <a:bodyPr/>
          <a:lstStyle/>
          <a:p>
            <a:r>
              <a:rPr lang="en-US" dirty="0"/>
              <a:t>Our Leadership Team</a:t>
            </a:r>
          </a:p>
        </p:txBody>
      </p:sp>
      <p:sp>
        <p:nvSpPr>
          <p:cNvPr id="5" name="Text Placeholder 4">
            <a:extLst>
              <a:ext uri="{FF2B5EF4-FFF2-40B4-BE49-F238E27FC236}">
                <a16:creationId xmlns:a16="http://schemas.microsoft.com/office/drawing/2014/main" id="{D86C471A-A777-31A4-42D5-55AE92108790}"/>
              </a:ext>
            </a:extLst>
          </p:cNvPr>
          <p:cNvSpPr>
            <a:spLocks noGrp="1"/>
          </p:cNvSpPr>
          <p:nvPr>
            <p:ph type="body" sz="quarter" idx="14"/>
          </p:nvPr>
        </p:nvSpPr>
        <p:spPr>
          <a:xfrm>
            <a:off x="2454604" y="1479122"/>
            <a:ext cx="2900097" cy="965918"/>
          </a:xfrm>
        </p:spPr>
        <p:txBody>
          <a:bodyPr/>
          <a:lstStyle/>
          <a:p>
            <a:r>
              <a:rPr lang="en-US" sz="1800" dirty="0"/>
              <a:t>Quang “Q” Dang, J.D.</a:t>
            </a:r>
            <a:br>
              <a:rPr lang="en-US" sz="1800" dirty="0"/>
            </a:br>
            <a:r>
              <a:rPr lang="en-US" sz="1400" dirty="0">
                <a:solidFill>
                  <a:schemeClr val="tx1"/>
                </a:solidFill>
              </a:rPr>
              <a:t>Executive Director</a:t>
            </a:r>
            <a:br>
              <a:rPr lang="en-US" sz="1400" dirty="0">
                <a:solidFill>
                  <a:schemeClr val="tx1"/>
                </a:solidFill>
              </a:rPr>
            </a:br>
            <a:r>
              <a:rPr lang="en-US" sz="1400" dirty="0">
                <a:solidFill>
                  <a:schemeClr val="tx1"/>
                </a:solidFill>
              </a:rPr>
              <a:t>qdang@networkforphl.org</a:t>
            </a:r>
            <a:endParaRPr lang="en-US" dirty="0">
              <a:solidFill>
                <a:schemeClr val="tx1"/>
              </a:solidFill>
            </a:endParaRPr>
          </a:p>
        </p:txBody>
      </p:sp>
      <p:pic>
        <p:nvPicPr>
          <p:cNvPr id="20" name="Picture 19" descr="A person in a suit and tie&#10;&#10;AI-generated content may be incorrect.">
            <a:extLst>
              <a:ext uri="{FF2B5EF4-FFF2-40B4-BE49-F238E27FC236}">
                <a16:creationId xmlns:a16="http://schemas.microsoft.com/office/drawing/2014/main" id="{1BAAC39F-8D02-7D65-940D-741E8CDEF57B}"/>
              </a:ext>
            </a:extLst>
          </p:cNvPr>
          <p:cNvPicPr>
            <a:picLocks noChangeAspect="1"/>
          </p:cNvPicPr>
          <p:nvPr/>
        </p:nvPicPr>
        <p:blipFill>
          <a:blip r:embed="rId3"/>
          <a:srcRect l="21313" t="1" r="14155" b="33438"/>
          <a:stretch/>
        </p:blipFill>
        <p:spPr>
          <a:xfrm>
            <a:off x="1320903" y="1315571"/>
            <a:ext cx="1088779" cy="1190690"/>
          </a:xfrm>
          <a:prstGeom prst="rect">
            <a:avLst/>
          </a:prstGeom>
          <a:ln w="3175">
            <a:noFill/>
          </a:ln>
        </p:spPr>
      </p:pic>
      <p:sp>
        <p:nvSpPr>
          <p:cNvPr id="32" name="Text Placeholder 4">
            <a:extLst>
              <a:ext uri="{FF2B5EF4-FFF2-40B4-BE49-F238E27FC236}">
                <a16:creationId xmlns:a16="http://schemas.microsoft.com/office/drawing/2014/main" id="{238DEBB9-088D-BB85-43AA-53E319ADD8B7}"/>
              </a:ext>
            </a:extLst>
          </p:cNvPr>
          <p:cNvSpPr txBox="1">
            <a:spLocks/>
          </p:cNvSpPr>
          <p:nvPr/>
        </p:nvSpPr>
        <p:spPr>
          <a:xfrm>
            <a:off x="8119619" y="2802453"/>
            <a:ext cx="2670656" cy="812139"/>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Jill Krueger, J.D.</a:t>
            </a:r>
            <a:br>
              <a:rPr lang="en-US" sz="1800" dirty="0"/>
            </a:br>
            <a:r>
              <a:rPr lang="en-US" sz="1400" dirty="0">
                <a:solidFill>
                  <a:schemeClr val="tx1"/>
                </a:solidFill>
              </a:rPr>
              <a:t>Director, Climate and Health</a:t>
            </a:r>
            <a:br>
              <a:rPr lang="en-US" sz="1400" dirty="0">
                <a:solidFill>
                  <a:schemeClr val="tx1"/>
                </a:solidFill>
              </a:rPr>
            </a:br>
            <a:r>
              <a:rPr lang="en-US" sz="1400" dirty="0">
                <a:solidFill>
                  <a:schemeClr val="tx1"/>
                </a:solidFill>
              </a:rPr>
              <a:t>jkrueger@networkforphl.org</a:t>
            </a:r>
            <a:endParaRPr lang="en-US" sz="1800" dirty="0"/>
          </a:p>
        </p:txBody>
      </p:sp>
      <p:pic>
        <p:nvPicPr>
          <p:cNvPr id="34" name="Picture 33" descr="A person smiling at the camera&#10;&#10;AI-generated content may be incorrect.">
            <a:extLst>
              <a:ext uri="{FF2B5EF4-FFF2-40B4-BE49-F238E27FC236}">
                <a16:creationId xmlns:a16="http://schemas.microsoft.com/office/drawing/2014/main" id="{995E5A5F-E727-B065-DD60-BC156459D389}"/>
              </a:ext>
            </a:extLst>
          </p:cNvPr>
          <p:cNvPicPr>
            <a:picLocks noChangeAspect="1"/>
          </p:cNvPicPr>
          <p:nvPr/>
        </p:nvPicPr>
        <p:blipFill>
          <a:blip r:embed="rId4"/>
          <a:srcRect l="7173" t="-13627" r="5941" b="-1"/>
          <a:stretch/>
        </p:blipFill>
        <p:spPr>
          <a:xfrm>
            <a:off x="1251076" y="2540173"/>
            <a:ext cx="1113956" cy="1202058"/>
          </a:xfrm>
          <a:prstGeom prst="rect">
            <a:avLst/>
          </a:prstGeom>
          <a:ln w="3175">
            <a:noFill/>
          </a:ln>
        </p:spPr>
      </p:pic>
      <p:sp>
        <p:nvSpPr>
          <p:cNvPr id="35" name="Text Placeholder 4">
            <a:extLst>
              <a:ext uri="{FF2B5EF4-FFF2-40B4-BE49-F238E27FC236}">
                <a16:creationId xmlns:a16="http://schemas.microsoft.com/office/drawing/2014/main" id="{3568C4CA-4D1A-89A0-82A6-7D365F7BDD6B}"/>
              </a:ext>
            </a:extLst>
          </p:cNvPr>
          <p:cNvSpPr txBox="1">
            <a:spLocks/>
          </p:cNvSpPr>
          <p:nvPr/>
        </p:nvSpPr>
        <p:spPr>
          <a:xfrm>
            <a:off x="2458126" y="2567824"/>
            <a:ext cx="3818173"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Allison N. Winnike, J.D.</a:t>
            </a:r>
            <a:br>
              <a:rPr lang="en-US" sz="1800" dirty="0"/>
            </a:br>
            <a:r>
              <a:rPr lang="en-US" sz="1400" dirty="0">
                <a:solidFill>
                  <a:schemeClr val="tx1"/>
                </a:solidFill>
              </a:rPr>
              <a:t>Director, Western Region, Emergency Preparedness and Response, Vaccines, Immunizations</a:t>
            </a:r>
            <a:br>
              <a:rPr lang="en-US" sz="1400" dirty="0">
                <a:solidFill>
                  <a:schemeClr val="tx1"/>
                </a:solidFill>
              </a:rPr>
            </a:br>
            <a:r>
              <a:rPr lang="en-US" sz="1400" dirty="0">
                <a:solidFill>
                  <a:schemeClr val="tx1"/>
                </a:solidFill>
              </a:rPr>
              <a:t>awinnike@networkforphl.org</a:t>
            </a:r>
            <a:endParaRPr lang="en-US" dirty="0">
              <a:solidFill>
                <a:schemeClr val="tx1"/>
              </a:solidFill>
            </a:endParaRPr>
          </a:p>
        </p:txBody>
      </p:sp>
      <p:pic>
        <p:nvPicPr>
          <p:cNvPr id="39" name="Picture 38" descr="A close-up of a person&#10;&#10;AI-generated content may be incorrect.">
            <a:extLst>
              <a:ext uri="{FF2B5EF4-FFF2-40B4-BE49-F238E27FC236}">
                <a16:creationId xmlns:a16="http://schemas.microsoft.com/office/drawing/2014/main" id="{64193B6C-4FCF-D9CB-DF9C-2704CFD923DB}"/>
              </a:ext>
            </a:extLst>
          </p:cNvPr>
          <p:cNvPicPr>
            <a:picLocks noChangeAspect="1"/>
          </p:cNvPicPr>
          <p:nvPr/>
        </p:nvPicPr>
        <p:blipFill>
          <a:blip r:embed="rId5"/>
          <a:stretch>
            <a:fillRect/>
          </a:stretch>
        </p:blipFill>
        <p:spPr>
          <a:xfrm>
            <a:off x="1328283" y="3962417"/>
            <a:ext cx="1074021" cy="1074021"/>
          </a:xfrm>
          <a:prstGeom prst="rect">
            <a:avLst/>
          </a:prstGeom>
          <a:ln w="3175">
            <a:noFill/>
          </a:ln>
        </p:spPr>
      </p:pic>
      <p:sp>
        <p:nvSpPr>
          <p:cNvPr id="40" name="Text Placeholder 4">
            <a:extLst>
              <a:ext uri="{FF2B5EF4-FFF2-40B4-BE49-F238E27FC236}">
                <a16:creationId xmlns:a16="http://schemas.microsoft.com/office/drawing/2014/main" id="{9329976E-DE49-4763-0ED6-D63410DD509B}"/>
              </a:ext>
            </a:extLst>
          </p:cNvPr>
          <p:cNvSpPr txBox="1">
            <a:spLocks/>
          </p:cNvSpPr>
          <p:nvPr/>
        </p:nvSpPr>
        <p:spPr>
          <a:xfrm>
            <a:off x="2532746" y="4042407"/>
            <a:ext cx="4166202"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April Shaw, J.D. Ph.D.</a:t>
            </a:r>
            <a:br>
              <a:rPr lang="en-US" sz="1800" dirty="0"/>
            </a:br>
            <a:r>
              <a:rPr lang="en-US" sz="1400" dirty="0">
                <a:solidFill>
                  <a:schemeClr val="tx1"/>
                </a:solidFill>
              </a:rPr>
              <a:t>Deputy Director, Health Equity, Racial Equity, Mental Health, Community Connectedness</a:t>
            </a:r>
            <a:br>
              <a:rPr lang="en-US" sz="1400" dirty="0">
                <a:solidFill>
                  <a:schemeClr val="tx1"/>
                </a:solidFill>
              </a:rPr>
            </a:br>
            <a:r>
              <a:rPr lang="en-US" sz="1400" dirty="0">
                <a:solidFill>
                  <a:schemeClr val="tx1"/>
                </a:solidFill>
              </a:rPr>
              <a:t>ashaw@networkforphl.org</a:t>
            </a:r>
          </a:p>
          <a:p>
            <a:endParaRPr lang="en-US" dirty="0">
              <a:solidFill>
                <a:schemeClr val="tx1"/>
              </a:solidFill>
            </a:endParaRPr>
          </a:p>
        </p:txBody>
      </p:sp>
      <p:pic>
        <p:nvPicPr>
          <p:cNvPr id="44" name="Picture 43" descr="A close-up of a person smiling&#10;&#10;AI-generated content may be incorrect.">
            <a:extLst>
              <a:ext uri="{FF2B5EF4-FFF2-40B4-BE49-F238E27FC236}">
                <a16:creationId xmlns:a16="http://schemas.microsoft.com/office/drawing/2014/main" id="{2CA7CD04-1604-1780-5EBB-0D52485908ED}"/>
              </a:ext>
            </a:extLst>
          </p:cNvPr>
          <p:cNvPicPr>
            <a:picLocks noChangeAspect="1"/>
          </p:cNvPicPr>
          <p:nvPr/>
        </p:nvPicPr>
        <p:blipFill>
          <a:blip r:embed="rId6"/>
          <a:srcRect l="15782" t="-3798" r="2735" b="3798"/>
          <a:stretch/>
        </p:blipFill>
        <p:spPr>
          <a:xfrm>
            <a:off x="1297623" y="5194245"/>
            <a:ext cx="1074021" cy="1141366"/>
          </a:xfrm>
          <a:prstGeom prst="rect">
            <a:avLst/>
          </a:prstGeom>
          <a:ln w="3175">
            <a:noFill/>
          </a:ln>
        </p:spPr>
      </p:pic>
      <p:sp>
        <p:nvSpPr>
          <p:cNvPr id="45" name="Text Placeholder 4">
            <a:extLst>
              <a:ext uri="{FF2B5EF4-FFF2-40B4-BE49-F238E27FC236}">
                <a16:creationId xmlns:a16="http://schemas.microsoft.com/office/drawing/2014/main" id="{BE1EE77F-4C97-16FC-2F3B-FFC0A7A6971F}"/>
              </a:ext>
            </a:extLst>
          </p:cNvPr>
          <p:cNvSpPr txBox="1">
            <a:spLocks/>
          </p:cNvSpPr>
          <p:nvPr/>
        </p:nvSpPr>
        <p:spPr>
          <a:xfrm>
            <a:off x="2538320" y="5382287"/>
            <a:ext cx="4166202"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Corey Davis, J.D., M.S.P.H.</a:t>
            </a:r>
            <a:br>
              <a:rPr lang="en-US" sz="1800" dirty="0"/>
            </a:br>
            <a:r>
              <a:rPr lang="en-US" sz="1400" dirty="0">
                <a:solidFill>
                  <a:schemeClr val="tx1"/>
                </a:solidFill>
              </a:rPr>
              <a:t>Director, Harm Reduction</a:t>
            </a:r>
            <a:br>
              <a:rPr lang="en-US" sz="1400" dirty="0">
                <a:solidFill>
                  <a:schemeClr val="tx1"/>
                </a:solidFill>
              </a:rPr>
            </a:br>
            <a:r>
              <a:rPr lang="en-US" sz="1400" dirty="0">
                <a:solidFill>
                  <a:schemeClr val="tx1"/>
                </a:solidFill>
              </a:rPr>
              <a:t>cdavis@networkforphl.org</a:t>
            </a:r>
          </a:p>
          <a:p>
            <a:endParaRPr lang="en-US" dirty="0">
              <a:solidFill>
                <a:schemeClr val="tx1"/>
              </a:solidFill>
            </a:endParaRPr>
          </a:p>
        </p:txBody>
      </p:sp>
      <p:pic>
        <p:nvPicPr>
          <p:cNvPr id="49" name="Picture 48" descr="A close-up of a person smiling&#10;&#10;AI-generated content may be incorrect.">
            <a:extLst>
              <a:ext uri="{FF2B5EF4-FFF2-40B4-BE49-F238E27FC236}">
                <a16:creationId xmlns:a16="http://schemas.microsoft.com/office/drawing/2014/main" id="{EC45743D-0817-CB29-D089-CF706A9F527E}"/>
              </a:ext>
            </a:extLst>
          </p:cNvPr>
          <p:cNvPicPr>
            <a:picLocks noChangeAspect="1"/>
          </p:cNvPicPr>
          <p:nvPr/>
        </p:nvPicPr>
        <p:blipFill>
          <a:blip r:embed="rId7"/>
          <a:srcRect l="11027" t="-8478" r="5422" b="-2585"/>
          <a:stretch/>
        </p:blipFill>
        <p:spPr>
          <a:xfrm>
            <a:off x="6874091" y="2570026"/>
            <a:ext cx="1010061" cy="1160853"/>
          </a:xfrm>
          <a:prstGeom prst="rect">
            <a:avLst/>
          </a:prstGeom>
          <a:ln w="3175">
            <a:noFill/>
          </a:ln>
        </p:spPr>
      </p:pic>
      <p:pic>
        <p:nvPicPr>
          <p:cNvPr id="51" name="Picture 50" descr="A person with long hair wearing glasses&#10;&#10;AI-generated content may be incorrect.">
            <a:extLst>
              <a:ext uri="{FF2B5EF4-FFF2-40B4-BE49-F238E27FC236}">
                <a16:creationId xmlns:a16="http://schemas.microsoft.com/office/drawing/2014/main" id="{6FA2725C-FE9B-D8B6-D9BE-92E7412D8EED}"/>
              </a:ext>
            </a:extLst>
          </p:cNvPr>
          <p:cNvPicPr>
            <a:picLocks noChangeAspect="1"/>
          </p:cNvPicPr>
          <p:nvPr/>
        </p:nvPicPr>
        <p:blipFill>
          <a:blip r:embed="rId8"/>
          <a:srcRect b="5944"/>
          <a:stretch/>
        </p:blipFill>
        <p:spPr>
          <a:xfrm>
            <a:off x="6765734" y="3815647"/>
            <a:ext cx="1226776" cy="1160853"/>
          </a:xfrm>
          <a:prstGeom prst="rect">
            <a:avLst/>
          </a:prstGeom>
          <a:ln w="3175">
            <a:noFill/>
          </a:ln>
        </p:spPr>
      </p:pic>
      <p:sp>
        <p:nvSpPr>
          <p:cNvPr id="52" name="Text Placeholder 4">
            <a:extLst>
              <a:ext uri="{FF2B5EF4-FFF2-40B4-BE49-F238E27FC236}">
                <a16:creationId xmlns:a16="http://schemas.microsoft.com/office/drawing/2014/main" id="{3A7CAB55-310C-53E6-5746-41DA9B75C499}"/>
              </a:ext>
            </a:extLst>
          </p:cNvPr>
          <p:cNvSpPr txBox="1">
            <a:spLocks/>
          </p:cNvSpPr>
          <p:nvPr/>
        </p:nvSpPr>
        <p:spPr>
          <a:xfrm>
            <a:off x="8119619" y="3816747"/>
            <a:ext cx="3394591"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Kathleen Hoke, J.D.</a:t>
            </a:r>
            <a:br>
              <a:rPr lang="en-US" sz="1800" dirty="0"/>
            </a:br>
            <a:r>
              <a:rPr lang="en-US" sz="1400" dirty="0">
                <a:solidFill>
                  <a:schemeClr val="tx1"/>
                </a:solidFill>
              </a:rPr>
              <a:t>Director, Eastern Region, Reproductive and Maternal Health, Food Security</a:t>
            </a:r>
            <a:br>
              <a:rPr lang="en-US" sz="1400" dirty="0">
                <a:solidFill>
                  <a:schemeClr val="tx1"/>
                </a:solidFill>
              </a:rPr>
            </a:br>
            <a:r>
              <a:rPr lang="en-US" sz="1400" dirty="0">
                <a:solidFill>
                  <a:schemeClr val="tx1"/>
                </a:solidFill>
              </a:rPr>
              <a:t>khoke@networkforphl.org</a:t>
            </a:r>
          </a:p>
          <a:p>
            <a:endParaRPr lang="en-US" sz="1800" dirty="0"/>
          </a:p>
        </p:txBody>
      </p:sp>
      <p:pic>
        <p:nvPicPr>
          <p:cNvPr id="54" name="Picture 53" descr="A person smiling at the camera&#10;&#10;AI-generated content may be incorrect.">
            <a:extLst>
              <a:ext uri="{FF2B5EF4-FFF2-40B4-BE49-F238E27FC236}">
                <a16:creationId xmlns:a16="http://schemas.microsoft.com/office/drawing/2014/main" id="{E8A0C5E1-9F67-C9C8-689D-EA1B96583046}"/>
              </a:ext>
            </a:extLst>
          </p:cNvPr>
          <p:cNvPicPr>
            <a:picLocks noChangeAspect="1"/>
          </p:cNvPicPr>
          <p:nvPr/>
        </p:nvPicPr>
        <p:blipFill>
          <a:blip r:embed="rId9"/>
          <a:srcRect l="5116" t="-5301" r="3056" b="5107"/>
          <a:stretch/>
        </p:blipFill>
        <p:spPr>
          <a:xfrm>
            <a:off x="6765733" y="1226929"/>
            <a:ext cx="1118419" cy="1217485"/>
          </a:xfrm>
          <a:prstGeom prst="rect">
            <a:avLst/>
          </a:prstGeom>
          <a:ln w="3175">
            <a:noFill/>
          </a:ln>
        </p:spPr>
      </p:pic>
      <p:sp>
        <p:nvSpPr>
          <p:cNvPr id="55" name="Text Placeholder 4">
            <a:extLst>
              <a:ext uri="{FF2B5EF4-FFF2-40B4-BE49-F238E27FC236}">
                <a16:creationId xmlns:a16="http://schemas.microsoft.com/office/drawing/2014/main" id="{CB0DF269-E06C-643B-24EB-33497600204B}"/>
              </a:ext>
            </a:extLst>
          </p:cNvPr>
          <p:cNvSpPr txBox="1">
            <a:spLocks/>
          </p:cNvSpPr>
          <p:nvPr/>
        </p:nvSpPr>
        <p:spPr>
          <a:xfrm>
            <a:off x="7992510" y="1367749"/>
            <a:ext cx="3968279" cy="1086334"/>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Darlene Huang Briggs, J.D., M.P.H.</a:t>
            </a:r>
            <a:br>
              <a:rPr lang="en-US" sz="1800" dirty="0"/>
            </a:br>
            <a:r>
              <a:rPr lang="en-US" sz="1400" dirty="0">
                <a:solidFill>
                  <a:schemeClr val="tx1"/>
                </a:solidFill>
              </a:rPr>
              <a:t>Deputy Director, Special Projects, Public Health Authority and Modernization</a:t>
            </a:r>
            <a:br>
              <a:rPr lang="en-US" sz="1400" dirty="0">
                <a:solidFill>
                  <a:schemeClr val="tx1"/>
                </a:solidFill>
              </a:rPr>
            </a:br>
            <a:r>
              <a:rPr lang="en-US" sz="1400" dirty="0">
                <a:solidFill>
                  <a:schemeClr val="tx1"/>
                </a:solidFill>
              </a:rPr>
              <a:t>dhbriggs@networkforphl.org</a:t>
            </a:r>
            <a:endParaRPr lang="en-US" sz="1800" dirty="0"/>
          </a:p>
        </p:txBody>
      </p:sp>
      <p:pic>
        <p:nvPicPr>
          <p:cNvPr id="57" name="Picture 56" descr="A person in a suit smiling&#10;&#10;AI-generated content may be incorrect.">
            <a:extLst>
              <a:ext uri="{FF2B5EF4-FFF2-40B4-BE49-F238E27FC236}">
                <a16:creationId xmlns:a16="http://schemas.microsoft.com/office/drawing/2014/main" id="{BD5CE1CF-6976-5762-2E87-2B0FCE8C5495}"/>
              </a:ext>
            </a:extLst>
          </p:cNvPr>
          <p:cNvPicPr>
            <a:picLocks noChangeAspect="1"/>
          </p:cNvPicPr>
          <p:nvPr/>
        </p:nvPicPr>
        <p:blipFill>
          <a:blip r:embed="rId10"/>
          <a:srcRect l="15684" t="-5266" r="19138" b="9296"/>
          <a:stretch/>
        </p:blipFill>
        <p:spPr>
          <a:xfrm>
            <a:off x="6728713" y="5023008"/>
            <a:ext cx="1226776" cy="1312603"/>
          </a:xfrm>
          <a:prstGeom prst="rect">
            <a:avLst/>
          </a:prstGeom>
          <a:ln w="3175">
            <a:noFill/>
          </a:ln>
        </p:spPr>
      </p:pic>
      <p:sp>
        <p:nvSpPr>
          <p:cNvPr id="58" name="Text Placeholder 4">
            <a:extLst>
              <a:ext uri="{FF2B5EF4-FFF2-40B4-BE49-F238E27FC236}">
                <a16:creationId xmlns:a16="http://schemas.microsoft.com/office/drawing/2014/main" id="{08F9B2C3-11E2-7BD9-5147-D829CC4FD78D}"/>
              </a:ext>
            </a:extLst>
          </p:cNvPr>
          <p:cNvSpPr txBox="1">
            <a:spLocks/>
          </p:cNvSpPr>
          <p:nvPr/>
        </p:nvSpPr>
        <p:spPr>
          <a:xfrm>
            <a:off x="8119620" y="5181942"/>
            <a:ext cx="3394591"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Stephen Murphy, J.D.</a:t>
            </a:r>
            <a:br>
              <a:rPr lang="en-US" sz="1800" dirty="0"/>
            </a:br>
            <a:r>
              <a:rPr lang="en-US" sz="1400" dirty="0">
                <a:solidFill>
                  <a:schemeClr val="tx1"/>
                </a:solidFill>
              </a:rPr>
              <a:t>Director, Mid-States Region, Data Modernization, Data Sharing and Privacy</a:t>
            </a:r>
            <a:br>
              <a:rPr lang="en-US" sz="1400" dirty="0">
                <a:solidFill>
                  <a:schemeClr val="tx1"/>
                </a:solidFill>
              </a:rPr>
            </a:br>
            <a:r>
              <a:rPr lang="en-US" sz="1400" dirty="0">
                <a:solidFill>
                  <a:schemeClr val="tx1"/>
                </a:solidFill>
              </a:rPr>
              <a:t>smurphy@networkforphl.org</a:t>
            </a:r>
          </a:p>
          <a:p>
            <a:endParaRPr lang="en-US" sz="1800" dirty="0"/>
          </a:p>
        </p:txBody>
      </p:sp>
      <p:sp>
        <p:nvSpPr>
          <p:cNvPr id="2" name="Footer Placeholder 1">
            <a:extLst>
              <a:ext uri="{FF2B5EF4-FFF2-40B4-BE49-F238E27FC236}">
                <a16:creationId xmlns:a16="http://schemas.microsoft.com/office/drawing/2014/main" id="{EC231B2D-45B4-3EB5-5DE4-C60614A313D4}"/>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3370891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809F05-D11C-0D50-E6DC-F07CAAA896E1}"/>
              </a:ext>
            </a:extLst>
          </p:cNvPr>
          <p:cNvSpPr>
            <a:spLocks noGrp="1"/>
          </p:cNvSpPr>
          <p:nvPr>
            <p:ph type="body" sz="quarter" idx="14"/>
          </p:nvPr>
        </p:nvSpPr>
        <p:spPr>
          <a:xfrm>
            <a:off x="973542" y="1057194"/>
            <a:ext cx="5650681" cy="914400"/>
          </a:xfrm>
        </p:spPr>
        <p:txBody>
          <a:bodyPr/>
          <a:lstStyle/>
          <a:p>
            <a:r>
              <a:rPr lang="en-US" b="0" dirty="0"/>
              <a:t>Network attorneys can provide consultation and guidance to:</a:t>
            </a:r>
          </a:p>
          <a:p>
            <a:endParaRPr lang="en-US" dirty="0"/>
          </a:p>
        </p:txBody>
      </p:sp>
      <p:sp>
        <p:nvSpPr>
          <p:cNvPr id="5" name="Content Placeholder 7">
            <a:extLst>
              <a:ext uri="{FF2B5EF4-FFF2-40B4-BE49-F238E27FC236}">
                <a16:creationId xmlns:a16="http://schemas.microsoft.com/office/drawing/2014/main" id="{5869D5A4-50B5-2103-CDC0-2193D2399007}"/>
              </a:ext>
            </a:extLst>
          </p:cNvPr>
          <p:cNvSpPr>
            <a:spLocks noGrp="1"/>
          </p:cNvSpPr>
          <p:nvPr>
            <p:ph sz="quarter" idx="13"/>
          </p:nvPr>
        </p:nvSpPr>
        <p:spPr>
          <a:xfrm>
            <a:off x="6585393" y="1286270"/>
            <a:ext cx="4939173" cy="3773488"/>
          </a:xfrm>
        </p:spPr>
        <p:txBody>
          <a:bodyPr/>
          <a:lstStyle/>
          <a:p>
            <a:pPr marL="342900" indent="-342900">
              <a:buFont typeface="Arial" panose="020B0604020202020204" pitchFamily="34" charset="0"/>
              <a:buChar char="•"/>
            </a:pPr>
            <a:r>
              <a:rPr lang="en-US" dirty="0"/>
              <a:t>Identify the ways in which laws and policies may or may not impact a particular project or community; or the potential impact on different populations within a community. </a:t>
            </a:r>
          </a:p>
          <a:p>
            <a:pPr marL="342900" indent="-342900">
              <a:buFont typeface="Arial" panose="020B0604020202020204" pitchFamily="34" charset="0"/>
              <a:buChar char="•"/>
            </a:pPr>
            <a:r>
              <a:rPr lang="en-US" dirty="0"/>
              <a:t>Provide examples of and compare public health laws or policy strategies from other jurisdictions. </a:t>
            </a:r>
          </a:p>
          <a:p>
            <a:pPr marL="342900" indent="-342900">
              <a:buFont typeface="Arial" panose="020B0604020202020204" pitchFamily="34" charset="0"/>
              <a:buChar char="•"/>
            </a:pPr>
            <a:r>
              <a:rPr lang="en-US" dirty="0"/>
              <a:t>Analyze the legal authority to implement a policy or law, or reforms. </a:t>
            </a:r>
          </a:p>
          <a:p>
            <a:pPr marL="342900" indent="-342900">
              <a:buFont typeface="Arial" panose="020B0604020202020204" pitchFamily="34" charset="0"/>
              <a:buChar char="•"/>
            </a:pPr>
            <a:r>
              <a:rPr lang="en-US" dirty="0"/>
              <a:t>Apply equity tools to laws and policies. </a:t>
            </a:r>
          </a:p>
        </p:txBody>
      </p:sp>
      <p:sp>
        <p:nvSpPr>
          <p:cNvPr id="2" name="TextBox 1">
            <a:extLst>
              <a:ext uri="{FF2B5EF4-FFF2-40B4-BE49-F238E27FC236}">
                <a16:creationId xmlns:a16="http://schemas.microsoft.com/office/drawing/2014/main" id="{7BD3678E-F7D7-A332-C8E4-F8D546436F8F}"/>
              </a:ext>
            </a:extLst>
          </p:cNvPr>
          <p:cNvSpPr txBox="1"/>
          <p:nvPr/>
        </p:nvSpPr>
        <p:spPr>
          <a:xfrm>
            <a:off x="1012372" y="4351872"/>
            <a:ext cx="5758542" cy="769441"/>
          </a:xfrm>
          <a:prstGeom prst="rect">
            <a:avLst/>
          </a:prstGeom>
          <a:noFill/>
        </p:spPr>
        <p:txBody>
          <a:bodyPr wrap="square" rtlCol="0">
            <a:spAutoFit/>
          </a:bodyPr>
          <a:lstStyle/>
          <a:p>
            <a:r>
              <a:rPr lang="en-US" sz="2200" dirty="0"/>
              <a:t>TELL US WHAT YOU’RE WORKING ON.</a:t>
            </a:r>
          </a:p>
          <a:p>
            <a:r>
              <a:rPr lang="en-US" sz="2200" dirty="0"/>
              <a:t>WE’RE READY TO HELP.</a:t>
            </a:r>
          </a:p>
        </p:txBody>
      </p:sp>
      <p:sp>
        <p:nvSpPr>
          <p:cNvPr id="3" name="TextBox 2">
            <a:extLst>
              <a:ext uri="{FF2B5EF4-FFF2-40B4-BE49-F238E27FC236}">
                <a16:creationId xmlns:a16="http://schemas.microsoft.com/office/drawing/2014/main" id="{7A5141FC-EAB7-2729-4128-DA5EDD74897E}"/>
              </a:ext>
            </a:extLst>
          </p:cNvPr>
          <p:cNvSpPr txBox="1"/>
          <p:nvPr/>
        </p:nvSpPr>
        <p:spPr>
          <a:xfrm>
            <a:off x="1012372" y="5127954"/>
            <a:ext cx="5148943"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bg2"/>
                </a:solidFill>
                <a:hlinkClick r:id="rId2">
                  <a:extLst>
                    <a:ext uri="{A12FA001-AC4F-418D-AE19-62706E023703}">
                      <ahyp:hlinkClr xmlns:ahyp="http://schemas.microsoft.com/office/drawing/2018/hyperlinkcolor" val="tx"/>
                    </a:ext>
                  </a:extLst>
                </a:hlinkClick>
              </a:rPr>
              <a:t>REQUEST A CONSULTATION </a:t>
            </a:r>
            <a:endParaRPr lang="en-US" dirty="0">
              <a:solidFill>
                <a:schemeClr val="bg2"/>
              </a:solidFill>
            </a:endParaRPr>
          </a:p>
        </p:txBody>
      </p:sp>
      <p:sp>
        <p:nvSpPr>
          <p:cNvPr id="6" name="Arrow: Right 5">
            <a:extLst>
              <a:ext uri="{FF2B5EF4-FFF2-40B4-BE49-F238E27FC236}">
                <a16:creationId xmlns:a16="http://schemas.microsoft.com/office/drawing/2014/main" id="{1BCE7A3E-773F-EE31-252B-0DF3717D1C30}"/>
              </a:ext>
            </a:extLst>
          </p:cNvPr>
          <p:cNvSpPr/>
          <p:nvPr/>
        </p:nvSpPr>
        <p:spPr>
          <a:xfrm>
            <a:off x="4463143" y="5198320"/>
            <a:ext cx="1012371" cy="228600"/>
          </a:xfrm>
          <a:prstGeom prst="right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1">
            <a:extLst>
              <a:ext uri="{FF2B5EF4-FFF2-40B4-BE49-F238E27FC236}">
                <a16:creationId xmlns:a16="http://schemas.microsoft.com/office/drawing/2014/main" id="{B15271E4-8585-481A-15C1-69285E5BAC07}"/>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1980214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02A0-6BC1-8545-009C-C358C8208E0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12A4DA-8970-F170-8A1F-D20C267A0466}"/>
              </a:ext>
            </a:extLst>
          </p:cNvPr>
          <p:cNvSpPr>
            <a:spLocks noGrp="1"/>
          </p:cNvSpPr>
          <p:nvPr>
            <p:ph sz="quarter" idx="13"/>
          </p:nvPr>
        </p:nvSpPr>
        <p:spPr>
          <a:xfrm>
            <a:off x="1584959" y="1530124"/>
            <a:ext cx="9952567" cy="2123082"/>
          </a:xfrm>
        </p:spPr>
        <p:txBody>
          <a:bodyPr/>
          <a:lstStyle/>
          <a:p>
            <a:r>
              <a:rPr lang="en-US" b="1" dirty="0">
                <a:solidFill>
                  <a:schemeClr val="bg2"/>
                </a:solidFill>
              </a:rPr>
              <a:t>Disclaimer</a:t>
            </a:r>
            <a:br>
              <a:rPr lang="en-US" b="1" dirty="0"/>
            </a:br>
            <a:r>
              <a:rPr lang="en-US" sz="1800" i="1" dirty="0">
                <a:solidFill>
                  <a:srgbClr val="333333"/>
                </a:solidFill>
                <a:latin typeface="+mn-lt"/>
              </a:rPr>
              <a:t>The </a:t>
            </a:r>
            <a:r>
              <a:rPr lang="en-US" sz="1800" b="0" i="1" dirty="0">
                <a:solidFill>
                  <a:srgbClr val="333333"/>
                </a:solidFill>
                <a:effectLst/>
                <a:latin typeface="+mn-lt"/>
              </a:rPr>
              <a:t>Network for Public Health Law promotes public health and health equity through non-partisan educational resources and technical assistance. The materials provided are provided solely for educational purposes and do not constitute legal advice. The Network’s provision of these materials does not create an attorney-client relationship with you or any other person and is subject to the Network’s </a:t>
            </a:r>
            <a:r>
              <a:rPr lang="en-US" sz="1800" b="0" i="1" u="sng" dirty="0">
                <a:solidFill>
                  <a:schemeClr val="bg2"/>
                </a:solidFill>
                <a:effectLst/>
                <a:latin typeface="+mn-lt"/>
                <a:hlinkClick r:id="rId3">
                  <a:extLst>
                    <a:ext uri="{A12FA001-AC4F-418D-AE19-62706E023703}">
                      <ahyp:hlinkClr xmlns:ahyp="http://schemas.microsoft.com/office/drawing/2018/hyperlinkcolor" val="tx"/>
                    </a:ext>
                  </a:extLst>
                </a:hlinkClick>
              </a:rPr>
              <a:t>Disclaimer</a:t>
            </a:r>
            <a:r>
              <a:rPr lang="en-US" sz="1800" b="0" i="1" dirty="0">
                <a:solidFill>
                  <a:srgbClr val="333333"/>
                </a:solidFill>
                <a:effectLst/>
                <a:latin typeface="+mn-lt"/>
              </a:rPr>
              <a:t>.</a:t>
            </a:r>
          </a:p>
          <a:p>
            <a:endParaRPr kumimoji="0" lang="en-US" sz="1800" i="1" u="none" strike="noStrike" kern="1200" cap="none" spc="0" normalizeH="0" baseline="0" noProof="0" dirty="0">
              <a:ln>
                <a:noFill/>
              </a:ln>
              <a:solidFill>
                <a:srgbClr val="333333"/>
              </a:solidFill>
              <a:uLnTx/>
              <a:uFillTx/>
              <a:latin typeface="+mn-lt"/>
              <a:ea typeface="+mn-ea"/>
              <a:cs typeface="+mn-cs"/>
            </a:endParaRPr>
          </a:p>
          <a:p>
            <a:endParaRPr kumimoji="0" lang="en-US" b="0" i="0" u="none" strike="noStrike" kern="1200" cap="none" spc="0" normalizeH="0" baseline="0" noProof="0" dirty="0">
              <a:ln>
                <a:noFill/>
              </a:ln>
              <a:solidFill>
                <a:srgbClr val="404040"/>
              </a:solidFill>
              <a:effectLst/>
              <a:uLnTx/>
              <a:uFillTx/>
              <a:latin typeface="+mn-lt"/>
              <a:ea typeface="+mn-ea"/>
              <a:cs typeface="+mn-cs"/>
            </a:endParaRPr>
          </a:p>
          <a:p>
            <a:endParaRPr lang="en-US" sz="1800" dirty="0"/>
          </a:p>
          <a:p>
            <a:endParaRPr lang="en-US" b="1" dirty="0"/>
          </a:p>
        </p:txBody>
      </p:sp>
      <p:pic>
        <p:nvPicPr>
          <p:cNvPr id="9" name="Picture 8" descr="A close up of a logo&#10;&#10;AI-generated content may be incorrect.">
            <a:extLst>
              <a:ext uri="{FF2B5EF4-FFF2-40B4-BE49-F238E27FC236}">
                <a16:creationId xmlns:a16="http://schemas.microsoft.com/office/drawing/2014/main" id="{0ED582E2-3B47-F48D-AFF6-4A55611B0908}"/>
              </a:ext>
            </a:extLst>
          </p:cNvPr>
          <p:cNvPicPr>
            <a:picLocks noChangeAspect="1"/>
          </p:cNvPicPr>
          <p:nvPr/>
        </p:nvPicPr>
        <p:blipFill>
          <a:blip r:embed="rId4"/>
          <a:stretch>
            <a:fillRect/>
          </a:stretch>
        </p:blipFill>
        <p:spPr>
          <a:xfrm>
            <a:off x="1704977" y="3816055"/>
            <a:ext cx="3705224" cy="606059"/>
          </a:xfrm>
          <a:prstGeom prst="rect">
            <a:avLst/>
          </a:prstGeom>
        </p:spPr>
      </p:pic>
      <p:sp>
        <p:nvSpPr>
          <p:cNvPr id="10" name="TextBox 9">
            <a:extLst>
              <a:ext uri="{FF2B5EF4-FFF2-40B4-BE49-F238E27FC236}">
                <a16:creationId xmlns:a16="http://schemas.microsoft.com/office/drawing/2014/main" id="{8CB2A365-756B-B72A-36D8-45D74F202E09}"/>
              </a:ext>
            </a:extLst>
          </p:cNvPr>
          <p:cNvSpPr txBox="1"/>
          <p:nvPr/>
        </p:nvSpPr>
        <p:spPr>
          <a:xfrm>
            <a:off x="2405743" y="4432538"/>
            <a:ext cx="360317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networkforphl.org</a:t>
            </a:r>
            <a:endParaRPr kumimoji="0" lang="en-US" sz="1600" b="0" i="0" u="none" strike="noStrike" kern="1200" cap="none" spc="0" normalizeH="0" baseline="0" noProof="0" dirty="0">
              <a:ln>
                <a:noFill/>
              </a:ln>
              <a:solidFill>
                <a:schemeClr val="bg2"/>
              </a:solidFill>
              <a:effectLst/>
              <a:uLnTx/>
              <a:uFillTx/>
              <a:latin typeface="Arial" panose="020B0604020202020204"/>
              <a:ea typeface="+mn-ea"/>
              <a:cs typeface="+mn-cs"/>
            </a:endParaRPr>
          </a:p>
        </p:txBody>
      </p:sp>
      <p:sp>
        <p:nvSpPr>
          <p:cNvPr id="3" name="Footer Placeholder 1">
            <a:extLst>
              <a:ext uri="{FF2B5EF4-FFF2-40B4-BE49-F238E27FC236}">
                <a16:creationId xmlns:a16="http://schemas.microsoft.com/office/drawing/2014/main" id="{7B1EB265-58AA-74AE-66A9-15C735B65C8B}"/>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72077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884A41-4EBA-2C8F-73B8-F3ECC245651F}"/>
              </a:ext>
            </a:extLst>
          </p:cNvPr>
          <p:cNvSpPr>
            <a:spLocks noGrp="1"/>
          </p:cNvSpPr>
          <p:nvPr>
            <p:ph type="body" sz="quarter" idx="13"/>
          </p:nvPr>
        </p:nvSpPr>
        <p:spPr/>
        <p:txBody>
          <a:bodyPr/>
          <a:lstStyle/>
          <a:p>
            <a:endParaRPr lang="en-US"/>
          </a:p>
        </p:txBody>
      </p:sp>
      <p:sp>
        <p:nvSpPr>
          <p:cNvPr id="7" name="Content Placeholder 6">
            <a:extLst>
              <a:ext uri="{FF2B5EF4-FFF2-40B4-BE49-F238E27FC236}">
                <a16:creationId xmlns:a16="http://schemas.microsoft.com/office/drawing/2014/main" id="{844CDC7E-F72A-52C3-714D-D3225AD9F66B}"/>
              </a:ext>
            </a:extLst>
          </p:cNvPr>
          <p:cNvSpPr>
            <a:spLocks noGrp="1"/>
          </p:cNvSpPr>
          <p:nvPr>
            <p:ph sz="quarter" idx="20"/>
          </p:nvPr>
        </p:nvSpPr>
        <p:spPr>
          <a:xfrm>
            <a:off x="6373334" y="1419014"/>
            <a:ext cx="5275312" cy="1289957"/>
          </a:xfrm>
        </p:spPr>
        <p:txBody>
          <a:bodyPr/>
          <a:lstStyle/>
          <a:p>
            <a:r>
              <a:rPr lang="en-US" sz="2400" b="1" dirty="0">
                <a:solidFill>
                  <a:schemeClr val="bg2"/>
                </a:solidFill>
              </a:rPr>
              <a:t>Jill Krueger, J.D.   </a:t>
            </a:r>
            <a:br>
              <a:rPr lang="en-US" sz="2400" b="1" dirty="0">
                <a:solidFill>
                  <a:schemeClr val="bg2"/>
                </a:solidFill>
              </a:rPr>
            </a:br>
            <a:r>
              <a:rPr lang="en-US" sz="1800" dirty="0"/>
              <a:t>Director, Climate and Health</a:t>
            </a:r>
            <a:br>
              <a:rPr lang="en-US" sz="1800" dirty="0"/>
            </a:br>
            <a:r>
              <a:rPr lang="en-US" sz="1800" dirty="0"/>
              <a:t>Network for Public Health Law</a:t>
            </a:r>
            <a:endParaRPr lang="en-US" dirty="0"/>
          </a:p>
        </p:txBody>
      </p:sp>
      <p:sp>
        <p:nvSpPr>
          <p:cNvPr id="9" name="Content Placeholder 8">
            <a:extLst>
              <a:ext uri="{FF2B5EF4-FFF2-40B4-BE49-F238E27FC236}">
                <a16:creationId xmlns:a16="http://schemas.microsoft.com/office/drawing/2014/main" id="{DF118C2D-5C86-9C87-F2F9-5708AACFF5F5}"/>
              </a:ext>
            </a:extLst>
          </p:cNvPr>
          <p:cNvSpPr>
            <a:spLocks noGrp="1"/>
          </p:cNvSpPr>
          <p:nvPr>
            <p:ph sz="quarter" idx="23"/>
          </p:nvPr>
        </p:nvSpPr>
        <p:spPr>
          <a:xfrm>
            <a:off x="6453100" y="3896088"/>
            <a:ext cx="4051614" cy="1289957"/>
          </a:xfrm>
        </p:spPr>
        <p:txBody>
          <a:bodyPr/>
          <a:lstStyle/>
          <a:p>
            <a:r>
              <a:rPr lang="en-US" sz="2400" b="1" dirty="0">
                <a:solidFill>
                  <a:schemeClr val="bg2"/>
                </a:solidFill>
              </a:rPr>
              <a:t>Susan Kaplan J.D.</a:t>
            </a:r>
            <a:br>
              <a:rPr lang="en-US" sz="2400" b="1" dirty="0">
                <a:solidFill>
                  <a:schemeClr val="bg2"/>
                </a:solidFill>
              </a:rPr>
            </a:br>
            <a:r>
              <a:rPr lang="en-US" sz="1800" dirty="0"/>
              <a:t>Environmental Health Lawyer, Professor, and Writer</a:t>
            </a:r>
          </a:p>
          <a:p>
            <a:endParaRPr lang="en-US" dirty="0"/>
          </a:p>
        </p:txBody>
      </p:sp>
      <p:pic>
        <p:nvPicPr>
          <p:cNvPr id="6" name="Picture 5" descr="A close-up of a person smiling&#10;&#10;AI-generated content may be incorrect.">
            <a:extLst>
              <a:ext uri="{FF2B5EF4-FFF2-40B4-BE49-F238E27FC236}">
                <a16:creationId xmlns:a16="http://schemas.microsoft.com/office/drawing/2014/main" id="{46CB3D6C-11CF-5C3C-600D-38B2AFF5CAD5}"/>
              </a:ext>
            </a:extLst>
          </p:cNvPr>
          <p:cNvPicPr>
            <a:picLocks noChangeAspect="1"/>
          </p:cNvPicPr>
          <p:nvPr/>
        </p:nvPicPr>
        <p:blipFill>
          <a:blip r:embed="rId3"/>
          <a:stretch>
            <a:fillRect/>
          </a:stretch>
        </p:blipFill>
        <p:spPr>
          <a:xfrm>
            <a:off x="4120745" y="971498"/>
            <a:ext cx="1877252" cy="2171804"/>
          </a:xfrm>
          <a:prstGeom prst="rect">
            <a:avLst/>
          </a:prstGeom>
        </p:spPr>
      </p:pic>
      <p:pic>
        <p:nvPicPr>
          <p:cNvPr id="11" name="Picture 10" descr="A person with long hair smiling&#10;&#10;AI-generated content may be incorrect.">
            <a:extLst>
              <a:ext uri="{FF2B5EF4-FFF2-40B4-BE49-F238E27FC236}">
                <a16:creationId xmlns:a16="http://schemas.microsoft.com/office/drawing/2014/main" id="{862B5E19-9299-6F00-8D37-4AC753E9270E}"/>
              </a:ext>
            </a:extLst>
          </p:cNvPr>
          <p:cNvPicPr>
            <a:picLocks noChangeAspect="1"/>
          </p:cNvPicPr>
          <p:nvPr/>
        </p:nvPicPr>
        <p:blipFill>
          <a:blip r:embed="rId4"/>
          <a:stretch>
            <a:fillRect/>
          </a:stretch>
        </p:blipFill>
        <p:spPr>
          <a:xfrm>
            <a:off x="4120745" y="3502428"/>
            <a:ext cx="1814100" cy="2077278"/>
          </a:xfrm>
          <a:prstGeom prst="rect">
            <a:avLst/>
          </a:prstGeom>
        </p:spPr>
      </p:pic>
      <p:sp>
        <p:nvSpPr>
          <p:cNvPr id="12" name="Footer Placeholder 1">
            <a:extLst>
              <a:ext uri="{FF2B5EF4-FFF2-40B4-BE49-F238E27FC236}">
                <a16:creationId xmlns:a16="http://schemas.microsoft.com/office/drawing/2014/main" id="{0350E6C0-784B-287F-9B03-A59438C82C5B}"/>
              </a:ext>
            </a:extLst>
          </p:cNvPr>
          <p:cNvSpPr>
            <a:spLocks noGrp="1"/>
          </p:cNvSpPr>
          <p:nvPr>
            <p:ph type="ftr" sz="quarter" idx="3"/>
          </p:nvPr>
        </p:nvSpPr>
        <p:spPr>
          <a:xfrm>
            <a:off x="366802" y="6240656"/>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1166665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A761C0-50E7-4F80-4DC3-06BBE4CBA3D8}"/>
              </a:ext>
            </a:extLst>
          </p:cNvPr>
          <p:cNvSpPr>
            <a:spLocks noGrp="1"/>
          </p:cNvSpPr>
          <p:nvPr>
            <p:ph type="body" sz="quarter" idx="11"/>
          </p:nvPr>
        </p:nvSpPr>
        <p:spPr>
          <a:xfrm>
            <a:off x="6648554" y="4257254"/>
            <a:ext cx="6085059" cy="914400"/>
          </a:xfrm>
        </p:spPr>
        <p:txBody>
          <a:bodyPr/>
          <a:lstStyle/>
          <a:p>
            <a:r>
              <a:rPr lang="en-US" dirty="0"/>
              <a:t>Federal Retreat on Climate Action</a:t>
            </a:r>
          </a:p>
        </p:txBody>
      </p:sp>
      <p:sp>
        <p:nvSpPr>
          <p:cNvPr id="3" name="Text Placeholder 2">
            <a:extLst>
              <a:ext uri="{FF2B5EF4-FFF2-40B4-BE49-F238E27FC236}">
                <a16:creationId xmlns:a16="http://schemas.microsoft.com/office/drawing/2014/main" id="{27DD3585-4293-6708-9109-07CEDDB8534B}"/>
              </a:ext>
            </a:extLst>
          </p:cNvPr>
          <p:cNvSpPr>
            <a:spLocks noGrp="1"/>
          </p:cNvSpPr>
          <p:nvPr>
            <p:ph type="body" sz="quarter" idx="12"/>
          </p:nvPr>
        </p:nvSpPr>
        <p:spPr>
          <a:xfrm>
            <a:off x="6648554" y="5481009"/>
            <a:ext cx="5068094" cy="914400"/>
          </a:xfrm>
        </p:spPr>
        <p:txBody>
          <a:bodyPr/>
          <a:lstStyle/>
          <a:p>
            <a:r>
              <a:rPr lang="en-US" sz="2400" dirty="0"/>
              <a:t>Jill Krueger, J.D.</a:t>
            </a:r>
            <a:br>
              <a:rPr lang="en-US" sz="2400" dirty="0"/>
            </a:br>
            <a:r>
              <a:rPr lang="en-US" sz="2400" dirty="0"/>
              <a:t>Director, Climate and Health</a:t>
            </a:r>
            <a:br>
              <a:rPr lang="en-US" sz="2400" dirty="0"/>
            </a:br>
            <a:r>
              <a:rPr lang="en-US" sz="2400" dirty="0"/>
              <a:t>Network for Public Health Law</a:t>
            </a:r>
          </a:p>
        </p:txBody>
      </p:sp>
    </p:spTree>
    <p:extLst>
      <p:ext uri="{BB962C8B-B14F-4D97-AF65-F5344CB8AC3E}">
        <p14:creationId xmlns:p14="http://schemas.microsoft.com/office/powerpoint/2010/main" val="171926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A86B-D42A-091D-C253-C1E3ED183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CD7B0-CA0F-B8BB-A457-B5328246BD75}"/>
              </a:ext>
            </a:extLst>
          </p:cNvPr>
          <p:cNvSpPr>
            <a:spLocks noGrp="1"/>
          </p:cNvSpPr>
          <p:nvPr>
            <p:ph type="title"/>
          </p:nvPr>
        </p:nvSpPr>
        <p:spPr/>
        <p:txBody>
          <a:bodyPr/>
          <a:lstStyle/>
          <a:p>
            <a:r>
              <a:rPr lang="en-US" sz="2800" dirty="0"/>
              <a:t>Executive Orders Related to Climate Change in 2025</a:t>
            </a:r>
            <a:endParaRPr lang="en-US" dirty="0"/>
          </a:p>
        </p:txBody>
      </p:sp>
      <p:sp>
        <p:nvSpPr>
          <p:cNvPr id="4" name="Content Placeholder 3">
            <a:extLst>
              <a:ext uri="{FF2B5EF4-FFF2-40B4-BE49-F238E27FC236}">
                <a16:creationId xmlns:a16="http://schemas.microsoft.com/office/drawing/2014/main" id="{C5453107-18D3-3B5E-94DA-C9C91EE9F2A5}"/>
              </a:ext>
            </a:extLst>
          </p:cNvPr>
          <p:cNvSpPr>
            <a:spLocks noGrp="1"/>
          </p:cNvSpPr>
          <p:nvPr>
            <p:ph sz="quarter" idx="13"/>
          </p:nvPr>
        </p:nvSpPr>
        <p:spPr>
          <a:xfrm>
            <a:off x="1608667" y="1519237"/>
            <a:ext cx="5040611" cy="4384605"/>
          </a:xfrm>
        </p:spPr>
        <p:txBody>
          <a:bodyPr/>
          <a:lstStyle/>
          <a:p>
            <a:pPr marL="342900" indent="-342900">
              <a:buFont typeface="Arial" panose="020B0604020202020204" pitchFamily="34" charset="0"/>
              <a:buChar char="•"/>
            </a:pPr>
            <a:r>
              <a:rPr lang="en-US" dirty="0">
                <a:solidFill>
                  <a:schemeClr val="bg2"/>
                </a:solidFill>
              </a:rPr>
              <a:t>Increase Production and Distribution of Fossil Fuels</a:t>
            </a:r>
          </a:p>
          <a:p>
            <a:pPr marL="342900" indent="-342900">
              <a:buFont typeface="Arial" panose="020B0604020202020204" pitchFamily="34" charset="0"/>
              <a:buChar char="•"/>
            </a:pPr>
            <a:r>
              <a:rPr lang="en-US" dirty="0">
                <a:solidFill>
                  <a:schemeClr val="bg2"/>
                </a:solidFill>
              </a:rPr>
              <a:t>End Environmental Justice Efforts</a:t>
            </a:r>
          </a:p>
          <a:p>
            <a:pPr marL="342900" indent="-342900">
              <a:buFont typeface="Arial" panose="020B0604020202020204" pitchFamily="34" charset="0"/>
              <a:buChar char="•"/>
            </a:pPr>
            <a:r>
              <a:rPr lang="en-US" dirty="0">
                <a:solidFill>
                  <a:schemeClr val="bg2"/>
                </a:solidFill>
              </a:rPr>
              <a:t>Assess Federal Role in Emergency Preparedness</a:t>
            </a:r>
          </a:p>
          <a:p>
            <a:pPr marL="342900" indent="-342900">
              <a:buFont typeface="Arial" panose="020B0604020202020204" pitchFamily="34" charset="0"/>
              <a:buChar char="•"/>
            </a:pPr>
            <a:r>
              <a:rPr lang="en-US" dirty="0">
                <a:solidFill>
                  <a:schemeClr val="bg2"/>
                </a:solidFill>
              </a:rPr>
              <a:t>Rescind Regulations </a:t>
            </a:r>
          </a:p>
          <a:p>
            <a:pPr marL="342900" indent="-342900">
              <a:buFont typeface="Arial" panose="020B0604020202020204" pitchFamily="34" charset="0"/>
              <a:buChar char="•"/>
            </a:pPr>
            <a:r>
              <a:rPr lang="en-US" dirty="0">
                <a:solidFill>
                  <a:schemeClr val="bg2"/>
                </a:solidFill>
              </a:rPr>
              <a:t>Reduce Funding and Staffing</a:t>
            </a:r>
          </a:p>
          <a:p>
            <a:pPr marL="342900" indent="-342900">
              <a:buFont typeface="Arial" panose="020B0604020202020204" pitchFamily="34" charset="0"/>
              <a:buChar char="•"/>
            </a:pPr>
            <a:r>
              <a:rPr lang="en-US" dirty="0">
                <a:solidFill>
                  <a:schemeClr val="bg2"/>
                </a:solidFill>
              </a:rPr>
              <a:t>Limit Protections of Public Lands to Extract Resources</a:t>
            </a:r>
          </a:p>
          <a:p>
            <a:endParaRPr lang="en-US" dirty="0"/>
          </a:p>
        </p:txBody>
      </p:sp>
      <p:pic>
        <p:nvPicPr>
          <p:cNvPr id="5" name="Content Placeholder 5" descr="A screenshot of a computer&#10;&#10;AI-generated content may be incorrect.">
            <a:extLst>
              <a:ext uri="{FF2B5EF4-FFF2-40B4-BE49-F238E27FC236}">
                <a16:creationId xmlns:a16="http://schemas.microsoft.com/office/drawing/2014/main" id="{84489AD1-4AAB-C2D0-BFAC-AF7A72A7F16D}"/>
              </a:ext>
            </a:extLst>
          </p:cNvPr>
          <p:cNvPicPr>
            <a:picLocks noChangeAspect="1"/>
          </p:cNvPicPr>
          <p:nvPr/>
        </p:nvPicPr>
        <p:blipFill>
          <a:blip r:embed="rId2">
            <a:extLst>
              <a:ext uri="{28A0092B-C50C-407E-A947-70E740481C1C}">
                <a14:useLocalDpi xmlns:a14="http://schemas.microsoft.com/office/drawing/2010/main" val="0"/>
              </a:ext>
            </a:extLst>
          </a:blip>
          <a:srcRect l="27809" t="25414" r="27456" b="10879"/>
          <a:stretch>
            <a:fillRect/>
          </a:stretch>
        </p:blipFill>
        <p:spPr>
          <a:xfrm>
            <a:off x="6649278" y="1519237"/>
            <a:ext cx="4939396" cy="410596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Footer Placeholder 1">
            <a:extLst>
              <a:ext uri="{FF2B5EF4-FFF2-40B4-BE49-F238E27FC236}">
                <a16:creationId xmlns:a16="http://schemas.microsoft.com/office/drawing/2014/main" id="{0A0ACBD2-A094-D1F4-8520-72BBB3292F0F}"/>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250060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603D-A1F9-7425-11FD-FC1202A3D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211CB-45C2-28EF-E835-4331378A497D}"/>
              </a:ext>
            </a:extLst>
          </p:cNvPr>
          <p:cNvSpPr>
            <a:spLocks noGrp="1"/>
          </p:cNvSpPr>
          <p:nvPr>
            <p:ph type="title"/>
          </p:nvPr>
        </p:nvSpPr>
        <p:spPr/>
        <p:txBody>
          <a:bodyPr/>
          <a:lstStyle/>
          <a:p>
            <a:r>
              <a:rPr lang="en-US" sz="2800" dirty="0"/>
              <a:t>National Climate Assessment</a:t>
            </a:r>
            <a:endParaRPr lang="en-US" dirty="0"/>
          </a:p>
        </p:txBody>
      </p:sp>
      <p:sp>
        <p:nvSpPr>
          <p:cNvPr id="4" name="Content Placeholder 3">
            <a:extLst>
              <a:ext uri="{FF2B5EF4-FFF2-40B4-BE49-F238E27FC236}">
                <a16:creationId xmlns:a16="http://schemas.microsoft.com/office/drawing/2014/main" id="{F8581EA1-6821-9F79-F85E-6A90E9234BBE}"/>
              </a:ext>
            </a:extLst>
          </p:cNvPr>
          <p:cNvSpPr>
            <a:spLocks noGrp="1"/>
          </p:cNvSpPr>
          <p:nvPr>
            <p:ph sz="quarter" idx="13"/>
          </p:nvPr>
        </p:nvSpPr>
        <p:spPr>
          <a:xfrm>
            <a:off x="1608667" y="1519237"/>
            <a:ext cx="5040611" cy="4384605"/>
          </a:xfrm>
        </p:spPr>
        <p:txBody>
          <a:bodyPr/>
          <a:lstStyle/>
          <a:p>
            <a:pPr marL="342900" indent="-342900">
              <a:buFont typeface="Arial" panose="020B0604020202020204" pitchFamily="34" charset="0"/>
              <a:buChar char="•"/>
            </a:pPr>
            <a:r>
              <a:rPr lang="en-US" dirty="0">
                <a:solidFill>
                  <a:schemeClr val="bg2"/>
                </a:solidFill>
              </a:rPr>
              <a:t>The National Climate Assessment is an authoritative report to inform decision-makers and the public about climate risks</a:t>
            </a:r>
          </a:p>
          <a:p>
            <a:pPr marL="342900" indent="-342900">
              <a:buFont typeface="Arial" panose="020B0604020202020204" pitchFamily="34" charset="0"/>
              <a:buChar char="•"/>
            </a:pPr>
            <a:r>
              <a:rPr lang="en-US" dirty="0">
                <a:solidFill>
                  <a:schemeClr val="bg2"/>
                </a:solidFill>
              </a:rPr>
              <a:t>Required under the Global Change Research Act of 1990</a:t>
            </a:r>
          </a:p>
          <a:p>
            <a:pPr marL="342900" indent="-342900">
              <a:buFont typeface="Arial" panose="020B0604020202020204" pitchFamily="34" charset="0"/>
              <a:buChar char="•"/>
            </a:pPr>
            <a:r>
              <a:rPr lang="en-US" dirty="0">
                <a:solidFill>
                  <a:schemeClr val="bg2"/>
                </a:solidFill>
              </a:rPr>
              <a:t>Fifth National Climate Assessment released in 2025</a:t>
            </a:r>
          </a:p>
          <a:p>
            <a:pPr marL="342900" indent="-342900">
              <a:buFont typeface="Arial" panose="020B0604020202020204" pitchFamily="34" charset="0"/>
              <a:buChar char="•"/>
            </a:pPr>
            <a:r>
              <a:rPr lang="en-US" dirty="0">
                <a:solidFill>
                  <a:schemeClr val="bg2"/>
                </a:solidFill>
              </a:rPr>
              <a:t>Authors for 6th National Climate Assessment dismissed</a:t>
            </a:r>
          </a:p>
          <a:p>
            <a:endParaRPr lang="en-US" dirty="0"/>
          </a:p>
        </p:txBody>
      </p:sp>
      <p:pic>
        <p:nvPicPr>
          <p:cNvPr id="7" name="Picture 6">
            <a:extLst>
              <a:ext uri="{FF2B5EF4-FFF2-40B4-BE49-F238E27FC236}">
                <a16:creationId xmlns:a16="http://schemas.microsoft.com/office/drawing/2014/main" id="{4277F1BC-12FC-1CF4-7B04-249FF3CE2E2E}"/>
              </a:ext>
            </a:extLst>
          </p:cNvPr>
          <p:cNvPicPr>
            <a:picLocks noChangeAspect="1"/>
          </p:cNvPicPr>
          <p:nvPr/>
        </p:nvPicPr>
        <p:blipFill>
          <a:blip r:embed="rId2"/>
          <a:srcRect r="6852"/>
          <a:stretch>
            <a:fillRect/>
          </a:stretch>
        </p:blipFill>
        <p:spPr>
          <a:xfrm>
            <a:off x="6924102" y="1519236"/>
            <a:ext cx="4825102" cy="420570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1">
            <a:extLst>
              <a:ext uri="{FF2B5EF4-FFF2-40B4-BE49-F238E27FC236}">
                <a16:creationId xmlns:a16="http://schemas.microsoft.com/office/drawing/2014/main" id="{03D57158-C95A-E59E-077B-3956442E86A4}"/>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1872141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02999-B616-DE7E-7A69-D59D102F7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764D72-02E1-5533-3A88-C124AB7961C0}"/>
              </a:ext>
            </a:extLst>
          </p:cNvPr>
          <p:cNvSpPr>
            <a:spLocks noGrp="1"/>
          </p:cNvSpPr>
          <p:nvPr>
            <p:ph type="title"/>
          </p:nvPr>
        </p:nvSpPr>
        <p:spPr/>
        <p:txBody>
          <a:bodyPr/>
          <a:lstStyle/>
          <a:p>
            <a:r>
              <a:rPr lang="en-US" sz="2800" dirty="0"/>
              <a:t>One Big Beautiful Bill Act</a:t>
            </a:r>
            <a:endParaRPr lang="en-US" dirty="0"/>
          </a:p>
        </p:txBody>
      </p:sp>
      <p:sp>
        <p:nvSpPr>
          <p:cNvPr id="4" name="Content Placeholder 3">
            <a:extLst>
              <a:ext uri="{FF2B5EF4-FFF2-40B4-BE49-F238E27FC236}">
                <a16:creationId xmlns:a16="http://schemas.microsoft.com/office/drawing/2014/main" id="{F7E2DB16-02C3-6A7D-8E81-0872D23A3014}"/>
              </a:ext>
            </a:extLst>
          </p:cNvPr>
          <p:cNvSpPr>
            <a:spLocks noGrp="1"/>
          </p:cNvSpPr>
          <p:nvPr>
            <p:ph sz="quarter" idx="13"/>
          </p:nvPr>
        </p:nvSpPr>
        <p:spPr>
          <a:xfrm>
            <a:off x="1608667" y="1519237"/>
            <a:ext cx="9952567" cy="4384605"/>
          </a:xfrm>
        </p:spPr>
        <p:txBody>
          <a:bodyPr/>
          <a:lstStyle/>
          <a:p>
            <a:pPr marL="342900" indent="-342900">
              <a:buFont typeface="Arial" panose="020B0604020202020204" pitchFamily="34" charset="0"/>
              <a:buChar char="•"/>
            </a:pPr>
            <a:r>
              <a:rPr lang="en-US" dirty="0">
                <a:solidFill>
                  <a:schemeClr val="bg2"/>
                </a:solidFill>
              </a:rPr>
              <a:t>Terminates financial incentives for renewable energy and energy efficiency, such as rooftop solar, heat pumps, and upgraded insulation</a:t>
            </a:r>
          </a:p>
          <a:p>
            <a:pPr marL="342900" indent="-342900">
              <a:buFont typeface="Arial" panose="020B0604020202020204" pitchFamily="34" charset="0"/>
              <a:buChar char="•"/>
            </a:pPr>
            <a:r>
              <a:rPr lang="en-US" dirty="0">
                <a:solidFill>
                  <a:schemeClr val="bg2"/>
                </a:solidFill>
              </a:rPr>
              <a:t>Ends electric vehicle tax credit</a:t>
            </a:r>
          </a:p>
          <a:p>
            <a:pPr marL="342900" indent="-342900">
              <a:buFont typeface="Arial" panose="020B0604020202020204" pitchFamily="34" charset="0"/>
              <a:buChar char="•"/>
            </a:pPr>
            <a:r>
              <a:rPr lang="en-US" dirty="0">
                <a:solidFill>
                  <a:schemeClr val="bg2"/>
                </a:solidFill>
              </a:rPr>
              <a:t>Repeals statutory authority and claws back unobligated funds for the Greenhouse Gas Reduction Fund. Status of previously obligated funds is still in litigation</a:t>
            </a:r>
          </a:p>
          <a:p>
            <a:pPr marL="342900" indent="-342900">
              <a:buFont typeface="Arial" panose="020B0604020202020204" pitchFamily="34" charset="0"/>
              <a:buChar char="•"/>
            </a:pPr>
            <a:r>
              <a:rPr lang="en-US" dirty="0"/>
              <a:t>However, it is worth noting that a proposal to strip states of authority to regulate the environmental and health impacts of data centers for 10 years was not included in the final version of the Act</a:t>
            </a:r>
          </a:p>
          <a:p>
            <a:endParaRPr lang="en-US" dirty="0"/>
          </a:p>
        </p:txBody>
      </p:sp>
      <p:sp>
        <p:nvSpPr>
          <p:cNvPr id="5" name="Footer Placeholder 1">
            <a:extLst>
              <a:ext uri="{FF2B5EF4-FFF2-40B4-BE49-F238E27FC236}">
                <a16:creationId xmlns:a16="http://schemas.microsoft.com/office/drawing/2014/main" id="{C9F8FB25-5295-8727-6570-278E9242A9C5}"/>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2837629222"/>
      </p:ext>
    </p:extLst>
  </p:cSld>
  <p:clrMapOvr>
    <a:masterClrMapping/>
  </p:clrMapOvr>
</p:sld>
</file>

<file path=ppt/theme/theme1.xml><?xml version="1.0" encoding="utf-8"?>
<a:theme xmlns:a="http://schemas.openxmlformats.org/drawingml/2006/main" name="OldversionNetwork_PPT_template">
  <a:themeElements>
    <a:clrScheme name="Custom 22">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B1BA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ldversionNetwork_PPT_template">
  <a:themeElements>
    <a:clrScheme name="Custom 1">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ldversionNetwork_PPT_template">
  <a:themeElements>
    <a:clrScheme name="Custom 1">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3552</TotalTime>
  <Words>2942</Words>
  <Application>Microsoft Office PowerPoint</Application>
  <PresentationFormat>Widescreen</PresentationFormat>
  <Paragraphs>297</Paragraphs>
  <Slides>48</Slides>
  <Notes>11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48</vt:i4>
      </vt:variant>
    </vt:vector>
  </HeadingPairs>
  <TitlesOfParts>
    <vt:vector size="63" baseType="lpstr">
      <vt:lpstr>AGaramondPro-Regular</vt:lpstr>
      <vt:lpstr>Arial</vt:lpstr>
      <vt:lpstr>Calibri</vt:lpstr>
      <vt:lpstr>Calibri Light</vt:lpstr>
      <vt:lpstr>Lucida Grande</vt:lpstr>
      <vt:lpstr>MetaBoldLF-Italic</vt:lpstr>
      <vt:lpstr>MetaBoldLF-Roman</vt:lpstr>
      <vt:lpstr>MetaBold-Roman</vt:lpstr>
      <vt:lpstr>MetaNormalLF-Roman</vt:lpstr>
      <vt:lpstr>Segoe UI</vt:lpstr>
      <vt:lpstr>OldversionNetwork_PPT_template</vt:lpstr>
      <vt:lpstr>2_OldversionNetwork_PPT_template</vt:lpstr>
      <vt:lpstr>3_OldversionNetwork_PPT_template</vt:lpstr>
      <vt:lpstr>Retrospect</vt:lpstr>
      <vt:lpstr>Office Theme</vt:lpstr>
      <vt:lpstr>January 29, 2026 | 12:00 a.m. – 1:30 p.m. CT</vt:lpstr>
      <vt:lpstr>PowerPoint Presentation</vt:lpstr>
      <vt:lpstr>PowerPoint Presentation</vt:lpstr>
      <vt:lpstr>About the Network for Public Health Law</vt:lpstr>
      <vt:lpstr>PowerPoint Presentation</vt:lpstr>
      <vt:lpstr>PowerPoint Presentation</vt:lpstr>
      <vt:lpstr>Executive Orders Related to Climate Change in 2025</vt:lpstr>
      <vt:lpstr>National Climate Assessment</vt:lpstr>
      <vt:lpstr>One Big Beautiful Bill Act</vt:lpstr>
      <vt:lpstr>Repeal of Endangerment Finding</vt:lpstr>
      <vt:lpstr>A Healthy Union: How States and Regions Can Lead on Environmental Health and Climate Change </vt:lpstr>
      <vt:lpstr>  The 1920s: The split starts</vt:lpstr>
      <vt:lpstr>1970s: The environmental movement grows</vt:lpstr>
      <vt:lpstr>Consolidation at environmental agencies</vt:lpstr>
      <vt:lpstr>States move to the forefront </vt:lpstr>
      <vt:lpstr>State best practice: California air monitoring law – and additional states</vt:lpstr>
      <vt:lpstr>California’s Community Air Protection Program (AB 617)</vt:lpstr>
      <vt:lpstr>Cal EnviroScreen 4.0 indicators </vt:lpstr>
      <vt:lpstr>AB 617 requirements</vt:lpstr>
      <vt:lpstr>Challenges and successes</vt:lpstr>
      <vt:lpstr>Lessons learned for other states</vt:lpstr>
      <vt:lpstr>Additional local air monitoring programs </vt:lpstr>
      <vt:lpstr>State best practice: Collaboration across agencies</vt:lpstr>
      <vt:lpstr>The traditional “siloed” approach</vt:lpstr>
      <vt:lpstr>Health in All Policies: Tennessee Livability Collaborative</vt:lpstr>
      <vt:lpstr>PowerPoint Presentation</vt:lpstr>
      <vt:lpstr>  HiAP in Colorado and its municipalities</vt:lpstr>
      <vt:lpstr>Lessons learned for other states</vt:lpstr>
      <vt:lpstr>State best practice: Regional efforts to address climate change</vt:lpstr>
      <vt:lpstr>Regional Greenhouse Gas Initiative (RGGI)</vt:lpstr>
      <vt:lpstr>RGGI successes</vt:lpstr>
      <vt:lpstr>How RGGI states collaborate</vt:lpstr>
      <vt:lpstr>RGGI keys to success</vt:lpstr>
      <vt:lpstr>Southeast Regional Partnership for Planning and Sustainability (SERPPAS)</vt:lpstr>
      <vt:lpstr>SERPPAS keys to success</vt:lpstr>
      <vt:lpstr>How SERPPAS partners collaborate</vt:lpstr>
      <vt:lpstr>Benefits of a regional approach</vt:lpstr>
      <vt:lpstr>Advocating for environmental health policies</vt:lpstr>
      <vt:lpstr>Solutions to expand environmental health policies</vt:lpstr>
      <vt:lpstr>Solutions, cont’d</vt:lpstr>
      <vt:lpstr>Advocacy steps</vt:lpstr>
      <vt:lpstr>PowerPoint Presentation</vt:lpstr>
      <vt:lpstr>PowerPoint Presentation</vt:lpstr>
      <vt:lpstr>PowerPoint Presentation</vt:lpstr>
      <vt:lpstr>Connect With Us</vt:lpstr>
      <vt:lpstr>Our Leadership Team</vt:lpstr>
      <vt:lpstr>PowerPoint Presentation</vt:lpstr>
      <vt:lpstr>PowerPoint Presentation</vt:lpstr>
    </vt:vector>
  </TitlesOfParts>
  <Company>William Mitchell College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Network</dc:title>
  <dc:creator>Windows User</dc:creator>
  <cp:lastModifiedBy>Kayleen Klarich</cp:lastModifiedBy>
  <cp:revision>12</cp:revision>
  <cp:lastPrinted>2011-06-22T19:44:08Z</cp:lastPrinted>
  <dcterms:created xsi:type="dcterms:W3CDTF">2013-02-06T16:11:28Z</dcterms:created>
  <dcterms:modified xsi:type="dcterms:W3CDTF">2026-01-29T17:41:19Z</dcterms:modified>
</cp:coreProperties>
</file>