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58.jpg" ContentType="image/png"/>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2" r:id="rId1"/>
    <p:sldMasterId id="2147483702" r:id="rId2"/>
    <p:sldMasterId id="2147483722" r:id="rId3"/>
  </p:sldMasterIdLst>
  <p:notesMasterIdLst>
    <p:notesMasterId r:id="rId46"/>
  </p:notesMasterIdLst>
  <p:handoutMasterIdLst>
    <p:handoutMasterId r:id="rId47"/>
  </p:handoutMasterIdLst>
  <p:sldIdLst>
    <p:sldId id="330" r:id="rId4"/>
    <p:sldId id="353" r:id="rId5"/>
    <p:sldId id="350" r:id="rId6"/>
    <p:sldId id="333" r:id="rId7"/>
    <p:sldId id="351" r:id="rId8"/>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354" r:id="rId40"/>
    <p:sldId id="329" r:id="rId41"/>
    <p:sldId id="315" r:id="rId42"/>
    <p:sldId id="334" r:id="rId43"/>
    <p:sldId id="372" r:id="rId44"/>
    <p:sldId id="349"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4029" userDrawn="1">
          <p15:clr>
            <a:srgbClr val="A4A3A4"/>
          </p15:clr>
        </p15:guide>
        <p15:guide id="4" orient="horz" pos="4210" userDrawn="1">
          <p15:clr>
            <a:srgbClr val="A4A3A4"/>
          </p15:clr>
        </p15:guide>
        <p15:guide id="6" orient="horz" userDrawn="1">
          <p15:clr>
            <a:srgbClr val="A4A3A4"/>
          </p15:clr>
        </p15:guide>
        <p15:guide id="7" pos="696" userDrawn="1">
          <p15:clr>
            <a:srgbClr val="A4A3A4"/>
          </p15:clr>
        </p15:guide>
        <p15:guide id="8" pos="7283" userDrawn="1">
          <p15:clr>
            <a:srgbClr val="A4A3A4"/>
          </p15:clr>
        </p15:guide>
        <p15:guide id="9" pos="432" userDrawn="1">
          <p15:clr>
            <a:srgbClr val="A4A3A4"/>
          </p15:clr>
        </p15:guide>
        <p15:guide id="10" pos="4056" userDrawn="1">
          <p15:clr>
            <a:srgbClr val="A4A3A4"/>
          </p15:clr>
        </p15:guide>
        <p15:guide id="11" pos="1656"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5232E-9DDE-B2B4-0E10-CBE5149E5449}" name="Guest User" initials="GU" userId="S::urn:spo:tenantanon#aa4f4e8f-2d19-4295-a1a1-48ccd406d864::" providerId="AD"/>
  <p188:author id="{CD75F432-8E7E-3FED-92A2-D29DB8BA929F}" name="Shannan Piccolo" initials="SP" userId="S::spiccolo@networkforphl.org::30c5388d-2a2c-4467-8ac7-354d44f3d23a" providerId="AD"/>
  <p188:author id="{BEC3123A-889E-9F7B-0725-139C02B445B3}" name="William G. Hardison III" initials="WI" userId="S::whardison@networkforphl.org::a6bfb5ed-69cf-44cf-b6ea-c68c4747945b" providerId="AD"/>
  <p188:author id="{C76C98DD-AA81-C988-FD27-C676BBD89108}" name="Meghan Mead" initials="MM" userId="S::mmead@networkforphl.org::0b85a9d0-747d-48a0-ba17-703fc0e1806d"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74"/>
    <a:srgbClr val="B1BA00"/>
    <a:srgbClr val="FFFFFF"/>
    <a:srgbClr val="FFFEFF"/>
    <a:srgbClr val="FEFEFF"/>
    <a:srgbClr val="FEFFFE"/>
    <a:srgbClr val="FEFFFF"/>
    <a:srgbClr val="FCFEFD"/>
    <a:srgbClr val="FDFEFD"/>
    <a:srgbClr val="FFFE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EF04EC-764F-4A18-AA85-4BD7D954D5D2}" v="32" dt="2026-02-19T15:48:21.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3" d="100"/>
          <a:sy n="63" d="100"/>
        </p:scale>
        <p:origin x="780" y="76"/>
      </p:cViewPr>
      <p:guideLst>
        <p:guide orient="horz" pos="4029"/>
        <p:guide orient="horz" pos="4210"/>
        <p:guide orient="horz"/>
        <p:guide pos="696"/>
        <p:guide pos="7283"/>
        <p:guide pos="432"/>
        <p:guide pos="4056"/>
        <p:guide pos="1656"/>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microsoft.com/office/2016/11/relationships/changesInfo" Target="changesInfos/changesInfo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leen Klarich" userId="4a04579d-7222-4df5-a8c4-63960eba0493" providerId="ADAL" clId="{84F304CC-DAAE-4192-97AA-179EEF577257}"/>
    <pc:docChg chg="undo custSel addSld delSld modSld delMainMaster">
      <pc:chgData name="Kayleen Klarich" userId="4a04579d-7222-4df5-a8c4-63960eba0493" providerId="ADAL" clId="{84F304CC-DAAE-4192-97AA-179EEF577257}" dt="2026-02-19T16:35:29.644" v="532" actId="20577"/>
      <pc:docMkLst>
        <pc:docMk/>
      </pc:docMkLst>
      <pc:sldChg chg="add">
        <pc:chgData name="Kayleen Klarich" userId="4a04579d-7222-4df5-a8c4-63960eba0493" providerId="ADAL" clId="{84F304CC-DAAE-4192-97AA-179EEF577257}" dt="2026-02-18T16:45:23.854" v="494"/>
        <pc:sldMkLst>
          <pc:docMk/>
          <pc:sldMk cId="0" sldId="256"/>
        </pc:sldMkLst>
      </pc:sldChg>
      <pc:sldChg chg="modSp add mod">
        <pc:chgData name="Kayleen Klarich" userId="4a04579d-7222-4df5-a8c4-63960eba0493" providerId="ADAL" clId="{84F304CC-DAAE-4192-97AA-179EEF577257}" dt="2026-02-19T16:35:29.644" v="532" actId="20577"/>
        <pc:sldMkLst>
          <pc:docMk/>
          <pc:sldMk cId="0" sldId="257"/>
        </pc:sldMkLst>
        <pc:spChg chg="mod">
          <ac:chgData name="Kayleen Klarich" userId="4a04579d-7222-4df5-a8c4-63960eba0493" providerId="ADAL" clId="{84F304CC-DAAE-4192-97AA-179EEF577257}" dt="2026-02-19T16:35:29.644" v="532" actId="20577"/>
          <ac:spMkLst>
            <pc:docMk/>
            <pc:sldMk cId="0" sldId="257"/>
            <ac:spMk id="216" creationId="{00000000-0000-0000-0000-000000000000}"/>
          </ac:spMkLst>
        </pc:spChg>
      </pc:sldChg>
      <pc:sldChg chg="del">
        <pc:chgData name="Kayleen Klarich" userId="4a04579d-7222-4df5-a8c4-63960eba0493" providerId="ADAL" clId="{84F304CC-DAAE-4192-97AA-179EEF577257}" dt="2026-02-18T16:09:27.346" v="115" actId="47"/>
        <pc:sldMkLst>
          <pc:docMk/>
          <pc:sldMk cId="249091671" sldId="257"/>
        </pc:sldMkLst>
      </pc:sldChg>
      <pc:sldChg chg="add">
        <pc:chgData name="Kayleen Klarich" userId="4a04579d-7222-4df5-a8c4-63960eba0493" providerId="ADAL" clId="{84F304CC-DAAE-4192-97AA-179EEF577257}" dt="2026-02-18T16:45:23.854" v="494"/>
        <pc:sldMkLst>
          <pc:docMk/>
          <pc:sldMk cId="0" sldId="258"/>
        </pc:sldMkLst>
      </pc:sldChg>
      <pc:sldChg chg="add">
        <pc:chgData name="Kayleen Klarich" userId="4a04579d-7222-4df5-a8c4-63960eba0493" providerId="ADAL" clId="{84F304CC-DAAE-4192-97AA-179EEF577257}" dt="2026-02-18T16:45:23.854" v="494"/>
        <pc:sldMkLst>
          <pc:docMk/>
          <pc:sldMk cId="0" sldId="259"/>
        </pc:sldMkLst>
      </pc:sldChg>
      <pc:sldChg chg="add">
        <pc:chgData name="Kayleen Klarich" userId="4a04579d-7222-4df5-a8c4-63960eba0493" providerId="ADAL" clId="{84F304CC-DAAE-4192-97AA-179EEF577257}" dt="2026-02-18T16:45:23.854" v="494"/>
        <pc:sldMkLst>
          <pc:docMk/>
          <pc:sldMk cId="0" sldId="260"/>
        </pc:sldMkLst>
      </pc:sldChg>
      <pc:sldChg chg="add">
        <pc:chgData name="Kayleen Klarich" userId="4a04579d-7222-4df5-a8c4-63960eba0493" providerId="ADAL" clId="{84F304CC-DAAE-4192-97AA-179EEF577257}" dt="2026-02-18T16:45:23.854" v="494"/>
        <pc:sldMkLst>
          <pc:docMk/>
          <pc:sldMk cId="0" sldId="261"/>
        </pc:sldMkLst>
      </pc:sldChg>
      <pc:sldChg chg="add">
        <pc:chgData name="Kayleen Klarich" userId="4a04579d-7222-4df5-a8c4-63960eba0493" providerId="ADAL" clId="{84F304CC-DAAE-4192-97AA-179EEF577257}" dt="2026-02-18T16:45:23.854" v="494"/>
        <pc:sldMkLst>
          <pc:docMk/>
          <pc:sldMk cId="0" sldId="262"/>
        </pc:sldMkLst>
      </pc:sldChg>
      <pc:sldChg chg="add">
        <pc:chgData name="Kayleen Klarich" userId="4a04579d-7222-4df5-a8c4-63960eba0493" providerId="ADAL" clId="{84F304CC-DAAE-4192-97AA-179EEF577257}" dt="2026-02-18T16:45:23.854" v="494"/>
        <pc:sldMkLst>
          <pc:docMk/>
          <pc:sldMk cId="0" sldId="263"/>
        </pc:sldMkLst>
      </pc:sldChg>
      <pc:sldChg chg="add">
        <pc:chgData name="Kayleen Klarich" userId="4a04579d-7222-4df5-a8c4-63960eba0493" providerId="ADAL" clId="{84F304CC-DAAE-4192-97AA-179EEF577257}" dt="2026-02-18T16:45:23.854" v="494"/>
        <pc:sldMkLst>
          <pc:docMk/>
          <pc:sldMk cId="0" sldId="264"/>
        </pc:sldMkLst>
      </pc:sldChg>
      <pc:sldChg chg="add">
        <pc:chgData name="Kayleen Klarich" userId="4a04579d-7222-4df5-a8c4-63960eba0493" providerId="ADAL" clId="{84F304CC-DAAE-4192-97AA-179EEF577257}" dt="2026-02-18T16:45:23.854" v="494"/>
        <pc:sldMkLst>
          <pc:docMk/>
          <pc:sldMk cId="0" sldId="265"/>
        </pc:sldMkLst>
      </pc:sldChg>
      <pc:sldChg chg="add">
        <pc:chgData name="Kayleen Klarich" userId="4a04579d-7222-4df5-a8c4-63960eba0493" providerId="ADAL" clId="{84F304CC-DAAE-4192-97AA-179EEF577257}" dt="2026-02-18T16:45:23.854" v="494"/>
        <pc:sldMkLst>
          <pc:docMk/>
          <pc:sldMk cId="0" sldId="266"/>
        </pc:sldMkLst>
      </pc:sldChg>
      <pc:sldChg chg="add">
        <pc:chgData name="Kayleen Klarich" userId="4a04579d-7222-4df5-a8c4-63960eba0493" providerId="ADAL" clId="{84F304CC-DAAE-4192-97AA-179EEF577257}" dt="2026-02-18T16:45:23.854" v="494"/>
        <pc:sldMkLst>
          <pc:docMk/>
          <pc:sldMk cId="0" sldId="267"/>
        </pc:sldMkLst>
      </pc:sldChg>
      <pc:sldChg chg="add">
        <pc:chgData name="Kayleen Klarich" userId="4a04579d-7222-4df5-a8c4-63960eba0493" providerId="ADAL" clId="{84F304CC-DAAE-4192-97AA-179EEF577257}" dt="2026-02-18T16:45:23.854" v="494"/>
        <pc:sldMkLst>
          <pc:docMk/>
          <pc:sldMk cId="0" sldId="268"/>
        </pc:sldMkLst>
      </pc:sldChg>
      <pc:sldChg chg="add">
        <pc:chgData name="Kayleen Klarich" userId="4a04579d-7222-4df5-a8c4-63960eba0493" providerId="ADAL" clId="{84F304CC-DAAE-4192-97AA-179EEF577257}" dt="2026-02-18T16:45:23.854" v="494"/>
        <pc:sldMkLst>
          <pc:docMk/>
          <pc:sldMk cId="0" sldId="269"/>
        </pc:sldMkLst>
      </pc:sldChg>
      <pc:sldChg chg="add">
        <pc:chgData name="Kayleen Klarich" userId="4a04579d-7222-4df5-a8c4-63960eba0493" providerId="ADAL" clId="{84F304CC-DAAE-4192-97AA-179EEF577257}" dt="2026-02-18T16:45:23.854" v="494"/>
        <pc:sldMkLst>
          <pc:docMk/>
          <pc:sldMk cId="0" sldId="270"/>
        </pc:sldMkLst>
      </pc:sldChg>
      <pc:sldChg chg="add">
        <pc:chgData name="Kayleen Klarich" userId="4a04579d-7222-4df5-a8c4-63960eba0493" providerId="ADAL" clId="{84F304CC-DAAE-4192-97AA-179EEF577257}" dt="2026-02-18T16:45:23.854" v="494"/>
        <pc:sldMkLst>
          <pc:docMk/>
          <pc:sldMk cId="0" sldId="271"/>
        </pc:sldMkLst>
      </pc:sldChg>
      <pc:sldChg chg="del">
        <pc:chgData name="Kayleen Klarich" userId="4a04579d-7222-4df5-a8c4-63960eba0493" providerId="ADAL" clId="{84F304CC-DAAE-4192-97AA-179EEF577257}" dt="2026-02-18T16:09:42.559" v="116" actId="47"/>
        <pc:sldMkLst>
          <pc:docMk/>
          <pc:sldMk cId="916535189" sldId="271"/>
        </pc:sldMkLst>
      </pc:sldChg>
      <pc:sldChg chg="add">
        <pc:chgData name="Kayleen Klarich" userId="4a04579d-7222-4df5-a8c4-63960eba0493" providerId="ADAL" clId="{84F304CC-DAAE-4192-97AA-179EEF577257}" dt="2026-02-18T16:45:23.854" v="494"/>
        <pc:sldMkLst>
          <pc:docMk/>
          <pc:sldMk cId="0" sldId="272"/>
        </pc:sldMkLst>
      </pc:sldChg>
      <pc:sldChg chg="add">
        <pc:chgData name="Kayleen Klarich" userId="4a04579d-7222-4df5-a8c4-63960eba0493" providerId="ADAL" clId="{84F304CC-DAAE-4192-97AA-179EEF577257}" dt="2026-02-18T16:45:23.854" v="494"/>
        <pc:sldMkLst>
          <pc:docMk/>
          <pc:sldMk cId="0" sldId="273"/>
        </pc:sldMkLst>
      </pc:sldChg>
      <pc:sldChg chg="add">
        <pc:chgData name="Kayleen Klarich" userId="4a04579d-7222-4df5-a8c4-63960eba0493" providerId="ADAL" clId="{84F304CC-DAAE-4192-97AA-179EEF577257}" dt="2026-02-18T16:45:23.854" v="494"/>
        <pc:sldMkLst>
          <pc:docMk/>
          <pc:sldMk cId="0" sldId="274"/>
        </pc:sldMkLst>
      </pc:sldChg>
      <pc:sldChg chg="del">
        <pc:chgData name="Kayleen Klarich" userId="4a04579d-7222-4df5-a8c4-63960eba0493" providerId="ADAL" clId="{84F304CC-DAAE-4192-97AA-179EEF577257}" dt="2026-02-18T16:09:42.559" v="116" actId="47"/>
        <pc:sldMkLst>
          <pc:docMk/>
          <pc:sldMk cId="234127277" sldId="274"/>
        </pc:sldMkLst>
      </pc:sldChg>
      <pc:sldChg chg="add">
        <pc:chgData name="Kayleen Klarich" userId="4a04579d-7222-4df5-a8c4-63960eba0493" providerId="ADAL" clId="{84F304CC-DAAE-4192-97AA-179EEF577257}" dt="2026-02-18T16:45:23.854" v="494"/>
        <pc:sldMkLst>
          <pc:docMk/>
          <pc:sldMk cId="0" sldId="275"/>
        </pc:sldMkLst>
      </pc:sldChg>
      <pc:sldChg chg="add">
        <pc:chgData name="Kayleen Klarich" userId="4a04579d-7222-4df5-a8c4-63960eba0493" providerId="ADAL" clId="{84F304CC-DAAE-4192-97AA-179EEF577257}" dt="2026-02-18T16:45:23.854" v="494"/>
        <pc:sldMkLst>
          <pc:docMk/>
          <pc:sldMk cId="0" sldId="276"/>
        </pc:sldMkLst>
      </pc:sldChg>
      <pc:sldChg chg="add">
        <pc:chgData name="Kayleen Klarich" userId="4a04579d-7222-4df5-a8c4-63960eba0493" providerId="ADAL" clId="{84F304CC-DAAE-4192-97AA-179EEF577257}" dt="2026-02-18T16:45:23.854" v="494"/>
        <pc:sldMkLst>
          <pc:docMk/>
          <pc:sldMk cId="0" sldId="277"/>
        </pc:sldMkLst>
      </pc:sldChg>
      <pc:sldChg chg="del">
        <pc:chgData name="Kayleen Klarich" userId="4a04579d-7222-4df5-a8c4-63960eba0493" providerId="ADAL" clId="{84F304CC-DAAE-4192-97AA-179EEF577257}" dt="2026-02-18T16:09:42.559" v="116" actId="47"/>
        <pc:sldMkLst>
          <pc:docMk/>
          <pc:sldMk cId="2985869532" sldId="277"/>
        </pc:sldMkLst>
      </pc:sldChg>
      <pc:sldChg chg="add">
        <pc:chgData name="Kayleen Klarich" userId="4a04579d-7222-4df5-a8c4-63960eba0493" providerId="ADAL" clId="{84F304CC-DAAE-4192-97AA-179EEF577257}" dt="2026-02-18T16:45:23.854" v="494"/>
        <pc:sldMkLst>
          <pc:docMk/>
          <pc:sldMk cId="0" sldId="278"/>
        </pc:sldMkLst>
      </pc:sldChg>
      <pc:sldChg chg="del">
        <pc:chgData name="Kayleen Klarich" userId="4a04579d-7222-4df5-a8c4-63960eba0493" providerId="ADAL" clId="{84F304CC-DAAE-4192-97AA-179EEF577257}" dt="2026-02-18T16:09:42.559" v="116" actId="47"/>
        <pc:sldMkLst>
          <pc:docMk/>
          <pc:sldMk cId="1431826171" sldId="278"/>
        </pc:sldMkLst>
      </pc:sldChg>
      <pc:sldChg chg="add">
        <pc:chgData name="Kayleen Klarich" userId="4a04579d-7222-4df5-a8c4-63960eba0493" providerId="ADAL" clId="{84F304CC-DAAE-4192-97AA-179EEF577257}" dt="2026-02-18T16:45:23.854" v="494"/>
        <pc:sldMkLst>
          <pc:docMk/>
          <pc:sldMk cId="0" sldId="279"/>
        </pc:sldMkLst>
      </pc:sldChg>
      <pc:sldChg chg="add">
        <pc:chgData name="Kayleen Klarich" userId="4a04579d-7222-4df5-a8c4-63960eba0493" providerId="ADAL" clId="{84F304CC-DAAE-4192-97AA-179EEF577257}" dt="2026-02-18T16:45:23.854" v="494"/>
        <pc:sldMkLst>
          <pc:docMk/>
          <pc:sldMk cId="0" sldId="280"/>
        </pc:sldMkLst>
      </pc:sldChg>
      <pc:sldChg chg="del">
        <pc:chgData name="Kayleen Klarich" userId="4a04579d-7222-4df5-a8c4-63960eba0493" providerId="ADAL" clId="{84F304CC-DAAE-4192-97AA-179EEF577257}" dt="2026-02-18T16:09:42.559" v="116" actId="47"/>
        <pc:sldMkLst>
          <pc:docMk/>
          <pc:sldMk cId="2194352411" sldId="280"/>
        </pc:sldMkLst>
      </pc:sldChg>
      <pc:sldChg chg="add">
        <pc:chgData name="Kayleen Klarich" userId="4a04579d-7222-4df5-a8c4-63960eba0493" providerId="ADAL" clId="{84F304CC-DAAE-4192-97AA-179EEF577257}" dt="2026-02-18T16:45:23.854" v="494"/>
        <pc:sldMkLst>
          <pc:docMk/>
          <pc:sldMk cId="0" sldId="281"/>
        </pc:sldMkLst>
      </pc:sldChg>
      <pc:sldChg chg="add">
        <pc:chgData name="Kayleen Klarich" userId="4a04579d-7222-4df5-a8c4-63960eba0493" providerId="ADAL" clId="{84F304CC-DAAE-4192-97AA-179EEF577257}" dt="2026-02-18T16:45:23.854" v="494"/>
        <pc:sldMkLst>
          <pc:docMk/>
          <pc:sldMk cId="0" sldId="282"/>
        </pc:sldMkLst>
      </pc:sldChg>
      <pc:sldChg chg="add">
        <pc:chgData name="Kayleen Klarich" userId="4a04579d-7222-4df5-a8c4-63960eba0493" providerId="ADAL" clId="{84F304CC-DAAE-4192-97AA-179EEF577257}" dt="2026-02-18T16:45:23.854" v="494"/>
        <pc:sldMkLst>
          <pc:docMk/>
          <pc:sldMk cId="0" sldId="283"/>
        </pc:sldMkLst>
      </pc:sldChg>
      <pc:sldChg chg="add">
        <pc:chgData name="Kayleen Klarich" userId="4a04579d-7222-4df5-a8c4-63960eba0493" providerId="ADAL" clId="{84F304CC-DAAE-4192-97AA-179EEF577257}" dt="2026-02-18T16:45:23.854" v="494"/>
        <pc:sldMkLst>
          <pc:docMk/>
          <pc:sldMk cId="0" sldId="284"/>
        </pc:sldMkLst>
      </pc:sldChg>
      <pc:sldChg chg="add">
        <pc:chgData name="Kayleen Klarich" userId="4a04579d-7222-4df5-a8c4-63960eba0493" providerId="ADAL" clId="{84F304CC-DAAE-4192-97AA-179EEF577257}" dt="2026-02-18T16:45:23.854" v="494"/>
        <pc:sldMkLst>
          <pc:docMk/>
          <pc:sldMk cId="0" sldId="285"/>
        </pc:sldMkLst>
      </pc:sldChg>
      <pc:sldChg chg="add">
        <pc:chgData name="Kayleen Klarich" userId="4a04579d-7222-4df5-a8c4-63960eba0493" providerId="ADAL" clId="{84F304CC-DAAE-4192-97AA-179EEF577257}" dt="2026-02-18T16:45:23.854" v="494"/>
        <pc:sldMkLst>
          <pc:docMk/>
          <pc:sldMk cId="0" sldId="286"/>
        </pc:sldMkLst>
      </pc:sldChg>
      <pc:sldChg chg="del">
        <pc:chgData name="Kayleen Klarich" userId="4a04579d-7222-4df5-a8c4-63960eba0493" providerId="ADAL" clId="{84F304CC-DAAE-4192-97AA-179EEF577257}" dt="2026-02-18T16:09:42.559" v="116" actId="47"/>
        <pc:sldMkLst>
          <pc:docMk/>
          <pc:sldMk cId="1719265720" sldId="314"/>
        </pc:sldMkLst>
      </pc:sldChg>
      <pc:sldChg chg="addSp delSp modSp mod">
        <pc:chgData name="Kayleen Klarich" userId="4a04579d-7222-4df5-a8c4-63960eba0493" providerId="ADAL" clId="{84F304CC-DAAE-4192-97AA-179EEF577257}" dt="2026-02-18T16:48:47.087" v="496"/>
        <pc:sldMkLst>
          <pc:docMk/>
          <pc:sldMk cId="391068400" sldId="315"/>
        </pc:sldMkLst>
        <pc:spChg chg="add mod">
          <ac:chgData name="Kayleen Klarich" userId="4a04579d-7222-4df5-a8c4-63960eba0493" providerId="ADAL" clId="{84F304CC-DAAE-4192-97AA-179EEF577257}" dt="2026-02-18T16:48:47.087" v="496"/>
          <ac:spMkLst>
            <pc:docMk/>
            <pc:sldMk cId="391068400" sldId="315"/>
            <ac:spMk id="3" creationId="{EBA6992C-6092-9838-4B36-997BDC3935DF}"/>
          </ac:spMkLst>
        </pc:spChg>
        <pc:spChg chg="del">
          <ac:chgData name="Kayleen Klarich" userId="4a04579d-7222-4df5-a8c4-63960eba0493" providerId="ADAL" clId="{84F304CC-DAAE-4192-97AA-179EEF577257}" dt="2026-02-18T16:48:45.783" v="495" actId="478"/>
          <ac:spMkLst>
            <pc:docMk/>
            <pc:sldMk cId="391068400" sldId="315"/>
            <ac:spMk id="6" creationId="{41A54949-052C-B8CC-B355-DF333C4BC948}"/>
          </ac:spMkLst>
        </pc:spChg>
      </pc:sldChg>
      <pc:sldChg chg="modSp mod">
        <pc:chgData name="Kayleen Klarich" userId="4a04579d-7222-4df5-a8c4-63960eba0493" providerId="ADAL" clId="{84F304CC-DAAE-4192-97AA-179EEF577257}" dt="2026-02-18T16:05:13.032" v="19" actId="1076"/>
        <pc:sldMkLst>
          <pc:docMk/>
          <pc:sldMk cId="3163499738" sldId="330"/>
        </pc:sldMkLst>
        <pc:spChg chg="mod">
          <ac:chgData name="Kayleen Klarich" userId="4a04579d-7222-4df5-a8c4-63960eba0493" providerId="ADAL" clId="{84F304CC-DAAE-4192-97AA-179EEF577257}" dt="2026-02-18T16:05:13.032" v="19" actId="1076"/>
          <ac:spMkLst>
            <pc:docMk/>
            <pc:sldMk cId="3163499738" sldId="330"/>
            <ac:spMk id="2" creationId="{F00186E8-B22E-E0DD-D55D-02CFCA6A8E42}"/>
          </ac:spMkLst>
        </pc:spChg>
        <pc:spChg chg="mod">
          <ac:chgData name="Kayleen Klarich" userId="4a04579d-7222-4df5-a8c4-63960eba0493" providerId="ADAL" clId="{84F304CC-DAAE-4192-97AA-179EEF577257}" dt="2026-02-18T16:04:13.799" v="14" actId="20577"/>
          <ac:spMkLst>
            <pc:docMk/>
            <pc:sldMk cId="3163499738" sldId="330"/>
            <ac:spMk id="5" creationId="{898CF51E-E471-F90E-51C5-7730D524EDDA}"/>
          </ac:spMkLst>
        </pc:spChg>
      </pc:sldChg>
      <pc:sldChg chg="addSp delSp modSp mod">
        <pc:chgData name="Kayleen Klarich" userId="4a04579d-7222-4df5-a8c4-63960eba0493" providerId="ADAL" clId="{84F304CC-DAAE-4192-97AA-179EEF577257}" dt="2026-02-18T16:08:59.855" v="111"/>
        <pc:sldMkLst>
          <pc:docMk/>
          <pc:sldMk cId="289053879" sldId="333"/>
        </pc:sldMkLst>
        <pc:spChg chg="add mod">
          <ac:chgData name="Kayleen Klarich" userId="4a04579d-7222-4df5-a8c4-63960eba0493" providerId="ADAL" clId="{84F304CC-DAAE-4192-97AA-179EEF577257}" dt="2026-02-18T16:08:59.855" v="111"/>
          <ac:spMkLst>
            <pc:docMk/>
            <pc:sldMk cId="289053879" sldId="333"/>
            <ac:spMk id="2" creationId="{25E69CE6-5710-BBC3-36D0-80BFE1255A0A}"/>
          </ac:spMkLst>
        </pc:spChg>
        <pc:spChg chg="del">
          <ac:chgData name="Kayleen Klarich" userId="4a04579d-7222-4df5-a8c4-63960eba0493" providerId="ADAL" clId="{84F304CC-DAAE-4192-97AA-179EEF577257}" dt="2026-02-18T16:08:58.816" v="110" actId="478"/>
          <ac:spMkLst>
            <pc:docMk/>
            <pc:sldMk cId="289053879" sldId="333"/>
            <ac:spMk id="9" creationId="{E99D3420-F7BE-CF3C-36A6-9DCCA3E99583}"/>
          </ac:spMkLst>
        </pc:spChg>
      </pc:sldChg>
      <pc:sldChg chg="addSp delSp modSp add del mod">
        <pc:chgData name="Kayleen Klarich" userId="4a04579d-7222-4df5-a8c4-63960eba0493" providerId="ADAL" clId="{84F304CC-DAAE-4192-97AA-179EEF577257}" dt="2026-02-18T16:50:17.106" v="502"/>
        <pc:sldMkLst>
          <pc:docMk/>
          <pc:sldMk cId="3370891941" sldId="334"/>
        </pc:sldMkLst>
        <pc:spChg chg="add mod">
          <ac:chgData name="Kayleen Klarich" userId="4a04579d-7222-4df5-a8c4-63960eba0493" providerId="ADAL" clId="{84F304CC-DAAE-4192-97AA-179EEF577257}" dt="2026-02-18T16:50:17.106" v="502"/>
          <ac:spMkLst>
            <pc:docMk/>
            <pc:sldMk cId="3370891941" sldId="334"/>
            <ac:spMk id="2" creationId="{D63C5836-5D3A-6199-29C8-5C173281B9F3}"/>
          </ac:spMkLst>
        </pc:spChg>
        <pc:spChg chg="del">
          <ac:chgData name="Kayleen Klarich" userId="4a04579d-7222-4df5-a8c4-63960eba0493" providerId="ADAL" clId="{84F304CC-DAAE-4192-97AA-179EEF577257}" dt="2026-02-18T16:48:53.331" v="497" actId="478"/>
          <ac:spMkLst>
            <pc:docMk/>
            <pc:sldMk cId="3370891941" sldId="334"/>
            <ac:spMk id="2" creationId="{EC231B2D-45B4-3EB5-5DE4-C60614A313D4}"/>
          </ac:spMkLst>
        </pc:spChg>
        <pc:spChg chg="add mod">
          <ac:chgData name="Kayleen Klarich" userId="4a04579d-7222-4df5-a8c4-63960eba0493" providerId="ADAL" clId="{84F304CC-DAAE-4192-97AA-179EEF577257}" dt="2026-02-18T16:48:54.422" v="498"/>
          <ac:spMkLst>
            <pc:docMk/>
            <pc:sldMk cId="3370891941" sldId="334"/>
            <ac:spMk id="4" creationId="{C67D6E0E-B27A-FB73-63A9-CED66C4E0FA8}"/>
          </ac:spMkLst>
        </pc:spChg>
        <pc:spChg chg="del">
          <ac:chgData name="Kayleen Klarich" userId="4a04579d-7222-4df5-a8c4-63960eba0493" providerId="ADAL" clId="{84F304CC-DAAE-4192-97AA-179EEF577257}" dt="2026-02-18T16:50:15.898" v="501" actId="478"/>
          <ac:spMkLst>
            <pc:docMk/>
            <pc:sldMk cId="3370891941" sldId="334"/>
            <ac:spMk id="4" creationId="{F4120F35-D534-A54C-201E-B1372542363C}"/>
          </ac:spMkLst>
        </pc:spChg>
      </pc:sldChg>
      <pc:sldChg chg="addSp delSp modSp mod">
        <pc:chgData name="Kayleen Klarich" userId="4a04579d-7222-4df5-a8c4-63960eba0493" providerId="ADAL" clId="{84F304CC-DAAE-4192-97AA-179EEF577257}" dt="2026-02-18T16:50:28.458" v="506"/>
        <pc:sldMkLst>
          <pc:docMk/>
          <pc:sldMk cId="720770139" sldId="349"/>
        </pc:sldMkLst>
        <pc:spChg chg="add mod">
          <ac:chgData name="Kayleen Klarich" userId="4a04579d-7222-4df5-a8c4-63960eba0493" providerId="ADAL" clId="{84F304CC-DAAE-4192-97AA-179EEF577257}" dt="2026-02-18T16:50:28.458" v="506"/>
          <ac:spMkLst>
            <pc:docMk/>
            <pc:sldMk cId="720770139" sldId="349"/>
            <ac:spMk id="2" creationId="{9BED504E-C0F5-FD4F-29B0-CBE57E63556B}"/>
          </ac:spMkLst>
        </pc:spChg>
        <pc:spChg chg="del">
          <ac:chgData name="Kayleen Klarich" userId="4a04579d-7222-4df5-a8c4-63960eba0493" providerId="ADAL" clId="{84F304CC-DAAE-4192-97AA-179EEF577257}" dt="2026-02-18T16:50:27.476" v="505" actId="478"/>
          <ac:spMkLst>
            <pc:docMk/>
            <pc:sldMk cId="720770139" sldId="349"/>
            <ac:spMk id="3" creationId="{7B1EB265-58AA-74AE-66A9-15C735B65C8B}"/>
          </ac:spMkLst>
        </pc:spChg>
      </pc:sldChg>
      <pc:sldChg chg="addSp delSp modSp mod">
        <pc:chgData name="Kayleen Klarich" userId="4a04579d-7222-4df5-a8c4-63960eba0493" providerId="ADAL" clId="{84F304CC-DAAE-4192-97AA-179EEF577257}" dt="2026-02-18T16:15:24.162" v="230" actId="1440"/>
        <pc:sldMkLst>
          <pc:docMk/>
          <pc:sldMk cId="225639443" sldId="350"/>
        </pc:sldMkLst>
        <pc:spChg chg="add mod">
          <ac:chgData name="Kayleen Klarich" userId="4a04579d-7222-4df5-a8c4-63960eba0493" providerId="ADAL" clId="{84F304CC-DAAE-4192-97AA-179EEF577257}" dt="2026-02-18T16:06:04.392" v="39" actId="1076"/>
          <ac:spMkLst>
            <pc:docMk/>
            <pc:sldMk cId="225639443" sldId="350"/>
            <ac:spMk id="2" creationId="{38344E8D-9CCF-F42C-1500-8BD9DA563CBE}"/>
          </ac:spMkLst>
        </pc:spChg>
        <pc:spChg chg="add del ord">
          <ac:chgData name="Kayleen Klarich" userId="4a04579d-7222-4df5-a8c4-63960eba0493" providerId="ADAL" clId="{84F304CC-DAAE-4192-97AA-179EEF577257}" dt="2026-02-18T16:05:23.901" v="20" actId="478"/>
          <ac:spMkLst>
            <pc:docMk/>
            <pc:sldMk cId="225639443" sldId="350"/>
            <ac:spMk id="3" creationId="{9022E431-2542-71CB-DE4B-EA7CAE623397}"/>
          </ac:spMkLst>
        </pc:spChg>
        <pc:spChg chg="del">
          <ac:chgData name="Kayleen Klarich" userId="4a04579d-7222-4df5-a8c4-63960eba0493" providerId="ADAL" clId="{84F304CC-DAAE-4192-97AA-179EEF577257}" dt="2026-02-18T16:08:46.097" v="108" actId="478"/>
          <ac:spMkLst>
            <pc:docMk/>
            <pc:sldMk cId="225639443" sldId="350"/>
            <ac:spMk id="6" creationId="{42487E13-7E7B-576F-1033-D8206935678A}"/>
          </ac:spMkLst>
        </pc:spChg>
        <pc:spChg chg="mod">
          <ac:chgData name="Kayleen Klarich" userId="4a04579d-7222-4df5-a8c4-63960eba0493" providerId="ADAL" clId="{84F304CC-DAAE-4192-97AA-179EEF577257}" dt="2026-02-18T16:15:19.378" v="229" actId="1076"/>
          <ac:spMkLst>
            <pc:docMk/>
            <pc:sldMk cId="225639443" sldId="350"/>
            <ac:spMk id="7" creationId="{6D722303-4F5A-4ACB-7DA4-8013AABC04E9}"/>
          </ac:spMkLst>
        </pc:spChg>
        <pc:spChg chg="add mod">
          <ac:chgData name="Kayleen Klarich" userId="4a04579d-7222-4df5-a8c4-63960eba0493" providerId="ADAL" clId="{84F304CC-DAAE-4192-97AA-179EEF577257}" dt="2026-02-18T16:08:53.002" v="109" actId="1076"/>
          <ac:spMkLst>
            <pc:docMk/>
            <pc:sldMk cId="225639443" sldId="350"/>
            <ac:spMk id="8" creationId="{E580FD13-C2D9-F1EC-1246-CE503313ED7D}"/>
          </ac:spMkLst>
        </pc:spChg>
        <pc:picChg chg="add del mod">
          <ac:chgData name="Kayleen Klarich" userId="4a04579d-7222-4df5-a8c4-63960eba0493" providerId="ADAL" clId="{84F304CC-DAAE-4192-97AA-179EEF577257}" dt="2026-02-18T16:14:45.456" v="223" actId="478"/>
          <ac:picMkLst>
            <pc:docMk/>
            <pc:sldMk cId="225639443" sldId="350"/>
            <ac:picMk id="5" creationId="{056956EF-CDE2-2625-F66A-77EE89FCFFD3}"/>
          </ac:picMkLst>
        </pc:picChg>
        <pc:picChg chg="add mod">
          <ac:chgData name="Kayleen Klarich" userId="4a04579d-7222-4df5-a8c4-63960eba0493" providerId="ADAL" clId="{84F304CC-DAAE-4192-97AA-179EEF577257}" dt="2026-02-18T16:15:24.162" v="230" actId="1440"/>
          <ac:picMkLst>
            <pc:docMk/>
            <pc:sldMk cId="225639443" sldId="350"/>
            <ac:picMk id="10" creationId="{B80D6027-7DC3-3C44-9036-60DDF50AE046}"/>
          </ac:picMkLst>
        </pc:picChg>
        <pc:picChg chg="del">
          <ac:chgData name="Kayleen Klarich" userId="4a04579d-7222-4df5-a8c4-63960eba0493" providerId="ADAL" clId="{84F304CC-DAAE-4192-97AA-179EEF577257}" dt="2026-02-18T16:06:56.764" v="63" actId="478"/>
          <ac:picMkLst>
            <pc:docMk/>
            <pc:sldMk cId="225639443" sldId="350"/>
            <ac:picMk id="13" creationId="{44FA8C29-51F0-501F-8F99-B5795D2E6944}"/>
          </ac:picMkLst>
        </pc:picChg>
      </pc:sldChg>
      <pc:sldChg chg="addSp delSp modSp mod">
        <pc:chgData name="Kayleen Klarich" userId="4a04579d-7222-4df5-a8c4-63960eba0493" providerId="ADAL" clId="{84F304CC-DAAE-4192-97AA-179EEF577257}" dt="2026-02-19T15:50:36.156" v="531" actId="14100"/>
        <pc:sldMkLst>
          <pc:docMk/>
          <pc:sldMk cId="1166665424" sldId="351"/>
        </pc:sldMkLst>
        <pc:spChg chg="add mod">
          <ac:chgData name="Kayleen Klarich" userId="4a04579d-7222-4df5-a8c4-63960eba0493" providerId="ADAL" clId="{84F304CC-DAAE-4192-97AA-179EEF577257}" dt="2026-02-18T16:11:01.003" v="177" actId="1076"/>
          <ac:spMkLst>
            <pc:docMk/>
            <pc:sldMk cId="1166665424" sldId="351"/>
            <ac:spMk id="2" creationId="{EA31F58C-48C2-CB27-2DD6-89907F97C088}"/>
          </ac:spMkLst>
        </pc:spChg>
        <pc:spChg chg="add mod">
          <ac:chgData name="Kayleen Klarich" userId="4a04579d-7222-4df5-a8c4-63960eba0493" providerId="ADAL" clId="{84F304CC-DAAE-4192-97AA-179EEF577257}" dt="2026-02-18T16:09:08.839" v="114" actId="1076"/>
          <ac:spMkLst>
            <pc:docMk/>
            <pc:sldMk cId="1166665424" sldId="351"/>
            <ac:spMk id="3" creationId="{D4FC6888-2C4D-92E0-3029-7F98748B8C3F}"/>
          </ac:spMkLst>
        </pc:spChg>
        <pc:spChg chg="del">
          <ac:chgData name="Kayleen Klarich" userId="4a04579d-7222-4df5-a8c4-63960eba0493" providerId="ADAL" clId="{84F304CC-DAAE-4192-97AA-179EEF577257}" dt="2026-02-18T16:06:09.403" v="40" actId="478"/>
          <ac:spMkLst>
            <pc:docMk/>
            <pc:sldMk cId="1166665424" sldId="351"/>
            <ac:spMk id="4" creationId="{D0884A41-4EBA-2C8F-73B8-F3ECC245651F}"/>
          </ac:spMkLst>
        </pc:spChg>
        <pc:spChg chg="mod">
          <ac:chgData name="Kayleen Klarich" userId="4a04579d-7222-4df5-a8c4-63960eba0493" providerId="ADAL" clId="{84F304CC-DAAE-4192-97AA-179EEF577257}" dt="2026-02-19T15:49:45.685" v="530" actId="1076"/>
          <ac:spMkLst>
            <pc:docMk/>
            <pc:sldMk cId="1166665424" sldId="351"/>
            <ac:spMk id="7" creationId="{844CDC7E-F72A-52C3-714D-D3225AD9F66B}"/>
          </ac:spMkLst>
        </pc:spChg>
        <pc:spChg chg="mod">
          <ac:chgData name="Kayleen Klarich" userId="4a04579d-7222-4df5-a8c4-63960eba0493" providerId="ADAL" clId="{84F304CC-DAAE-4192-97AA-179EEF577257}" dt="2026-02-19T15:49:41.981" v="529" actId="1076"/>
          <ac:spMkLst>
            <pc:docMk/>
            <pc:sldMk cId="1166665424" sldId="351"/>
            <ac:spMk id="9" creationId="{DF118C2D-5C86-9C87-F2F9-5708AACFF5F5}"/>
          </ac:spMkLst>
        </pc:spChg>
        <pc:spChg chg="del">
          <ac:chgData name="Kayleen Klarich" userId="4a04579d-7222-4df5-a8c4-63960eba0493" providerId="ADAL" clId="{84F304CC-DAAE-4192-97AA-179EEF577257}" dt="2026-02-18T16:09:04.160" v="112" actId="478"/>
          <ac:spMkLst>
            <pc:docMk/>
            <pc:sldMk cId="1166665424" sldId="351"/>
            <ac:spMk id="12" creationId="{0350E6C0-784B-287F-9B03-A59438C82C5B}"/>
          </ac:spMkLst>
        </pc:spChg>
        <pc:spChg chg="add mod">
          <ac:chgData name="Kayleen Klarich" userId="4a04579d-7222-4df5-a8c4-63960eba0493" providerId="ADAL" clId="{84F304CC-DAAE-4192-97AA-179EEF577257}" dt="2026-02-19T15:49:25.466" v="526" actId="1076"/>
          <ac:spMkLst>
            <pc:docMk/>
            <pc:sldMk cId="1166665424" sldId="351"/>
            <ac:spMk id="14" creationId="{B03245C8-46AD-1E43-847D-980856401214}"/>
          </ac:spMkLst>
        </pc:spChg>
        <pc:spChg chg="add mod">
          <ac:chgData name="Kayleen Klarich" userId="4a04579d-7222-4df5-a8c4-63960eba0493" providerId="ADAL" clId="{84F304CC-DAAE-4192-97AA-179EEF577257}" dt="2026-02-19T15:49:36.636" v="528" actId="1076"/>
          <ac:spMkLst>
            <pc:docMk/>
            <pc:sldMk cId="1166665424" sldId="351"/>
            <ac:spMk id="15" creationId="{AA2761EC-0735-D35D-2473-F0E7F3E5B92B}"/>
          </ac:spMkLst>
        </pc:spChg>
        <pc:picChg chg="add mod modCrop">
          <ac:chgData name="Kayleen Klarich" userId="4a04579d-7222-4df5-a8c4-63960eba0493" providerId="ADAL" clId="{84F304CC-DAAE-4192-97AA-179EEF577257}" dt="2026-02-19T15:49:09.281" v="523" actId="1440"/>
          <ac:picMkLst>
            <pc:docMk/>
            <pc:sldMk cId="1166665424" sldId="351"/>
            <ac:picMk id="5" creationId="{B6130D25-0A4E-DC1E-7543-C35BCB4B81D2}"/>
          </ac:picMkLst>
        </pc:picChg>
        <pc:picChg chg="del">
          <ac:chgData name="Kayleen Klarich" userId="4a04579d-7222-4df5-a8c4-63960eba0493" providerId="ADAL" clId="{84F304CC-DAAE-4192-97AA-179EEF577257}" dt="2026-02-18T16:11:25.667" v="178" actId="478"/>
          <ac:picMkLst>
            <pc:docMk/>
            <pc:sldMk cId="1166665424" sldId="351"/>
            <ac:picMk id="6" creationId="{46CB3D6C-11CF-5C3C-600D-38B2AFF5CAD5}"/>
          </ac:picMkLst>
        </pc:picChg>
        <pc:picChg chg="add mod modCrop">
          <ac:chgData name="Kayleen Klarich" userId="4a04579d-7222-4df5-a8c4-63960eba0493" providerId="ADAL" clId="{84F304CC-DAAE-4192-97AA-179EEF577257}" dt="2026-02-18T16:40:04.096" v="434" actId="1076"/>
          <ac:picMkLst>
            <pc:docMk/>
            <pc:sldMk cId="1166665424" sldId="351"/>
            <ac:picMk id="8" creationId="{B47B8D35-3025-52DE-B4EE-0116E60D2C7E}"/>
          </ac:picMkLst>
        </pc:picChg>
        <pc:picChg chg="del">
          <ac:chgData name="Kayleen Klarich" userId="4a04579d-7222-4df5-a8c4-63960eba0493" providerId="ADAL" clId="{84F304CC-DAAE-4192-97AA-179EEF577257}" dt="2026-02-18T16:11:26.354" v="179" actId="478"/>
          <ac:picMkLst>
            <pc:docMk/>
            <pc:sldMk cId="1166665424" sldId="351"/>
            <ac:picMk id="11" creationId="{862B5E19-9299-6F00-8D37-4AC753E9270E}"/>
          </ac:picMkLst>
        </pc:picChg>
        <pc:picChg chg="add mod modCrop">
          <ac:chgData name="Kayleen Klarich" userId="4a04579d-7222-4df5-a8c4-63960eba0493" providerId="ADAL" clId="{84F304CC-DAAE-4192-97AA-179EEF577257}" dt="2026-02-18T16:40:08.772" v="436" actId="1076"/>
          <ac:picMkLst>
            <pc:docMk/>
            <pc:sldMk cId="1166665424" sldId="351"/>
            <ac:picMk id="13" creationId="{C1D7BD4F-D6E9-8F82-5178-BE8BDE63829A}"/>
          </ac:picMkLst>
        </pc:picChg>
        <pc:picChg chg="add mod modCrop">
          <ac:chgData name="Kayleen Klarich" userId="4a04579d-7222-4df5-a8c4-63960eba0493" providerId="ADAL" clId="{84F304CC-DAAE-4192-97AA-179EEF577257}" dt="2026-02-19T15:50:36.156" v="531" actId="14100"/>
          <ac:picMkLst>
            <pc:docMk/>
            <pc:sldMk cId="1166665424" sldId="351"/>
            <ac:picMk id="17" creationId="{702257B9-384D-F0CE-C24B-69DE8D2AF960}"/>
          </ac:picMkLst>
        </pc:picChg>
        <pc:picChg chg="add del mod">
          <ac:chgData name="Kayleen Klarich" userId="4a04579d-7222-4df5-a8c4-63960eba0493" providerId="ADAL" clId="{84F304CC-DAAE-4192-97AA-179EEF577257}" dt="2026-02-18T16:40:25.041" v="442" actId="478"/>
          <ac:picMkLst>
            <pc:docMk/>
            <pc:sldMk cId="1166665424" sldId="351"/>
            <ac:picMk id="18" creationId="{0A71047B-5519-2344-D171-23C726ADFE0F}"/>
          </ac:picMkLst>
        </pc:picChg>
      </pc:sldChg>
      <pc:sldChg chg="modSp mod">
        <pc:chgData name="Kayleen Klarich" userId="4a04579d-7222-4df5-a8c4-63960eba0493" providerId="ADAL" clId="{84F304CC-DAAE-4192-97AA-179EEF577257}" dt="2026-02-18T16:08:29.563" v="105" actId="20577"/>
        <pc:sldMkLst>
          <pc:docMk/>
          <pc:sldMk cId="357938198" sldId="353"/>
        </pc:sldMkLst>
        <pc:spChg chg="mod">
          <ac:chgData name="Kayleen Klarich" userId="4a04579d-7222-4df5-a8c4-63960eba0493" providerId="ADAL" clId="{84F304CC-DAAE-4192-97AA-179EEF577257}" dt="2026-02-18T16:08:29.563" v="105" actId="20577"/>
          <ac:spMkLst>
            <pc:docMk/>
            <pc:sldMk cId="357938198" sldId="353"/>
            <ac:spMk id="5" creationId="{C2504064-D0BD-F2CC-4359-7B5A0749823C}"/>
          </ac:spMkLst>
        </pc:spChg>
      </pc:sldChg>
      <pc:sldChg chg="addSp delSp modSp mod">
        <pc:chgData name="Kayleen Klarich" userId="4a04579d-7222-4df5-a8c4-63960eba0493" providerId="ADAL" clId="{84F304CC-DAAE-4192-97AA-179EEF577257}" dt="2026-02-18T16:50:23.631" v="504"/>
        <pc:sldMkLst>
          <pc:docMk/>
          <pc:sldMk cId="1980214824" sldId="372"/>
        </pc:sldMkLst>
        <pc:spChg chg="del">
          <ac:chgData name="Kayleen Klarich" userId="4a04579d-7222-4df5-a8c4-63960eba0493" providerId="ADAL" clId="{84F304CC-DAAE-4192-97AA-179EEF577257}" dt="2026-02-18T16:50:22.581" v="503" actId="478"/>
          <ac:spMkLst>
            <pc:docMk/>
            <pc:sldMk cId="1980214824" sldId="372"/>
            <ac:spMk id="7" creationId="{B15271E4-8585-481A-15C1-69285E5BAC07}"/>
          </ac:spMkLst>
        </pc:spChg>
        <pc:spChg chg="add mod">
          <ac:chgData name="Kayleen Klarich" userId="4a04579d-7222-4df5-a8c4-63960eba0493" providerId="ADAL" clId="{84F304CC-DAAE-4192-97AA-179EEF577257}" dt="2026-02-18T16:50:23.631" v="504"/>
          <ac:spMkLst>
            <pc:docMk/>
            <pc:sldMk cId="1980214824" sldId="372"/>
            <ac:spMk id="8" creationId="{CD55297D-38CF-6901-1D7F-9C19250B6C98}"/>
          </ac:spMkLst>
        </pc:spChg>
      </pc:sldChg>
      <pc:sldChg chg="del">
        <pc:chgData name="Kayleen Klarich" userId="4a04579d-7222-4df5-a8c4-63960eba0493" providerId="ADAL" clId="{84F304CC-DAAE-4192-97AA-179EEF577257}" dt="2026-02-18T16:09:42.559" v="116" actId="47"/>
        <pc:sldMkLst>
          <pc:docMk/>
          <pc:sldMk cId="182368445" sldId="490"/>
        </pc:sldMkLst>
      </pc:sldChg>
      <pc:sldChg chg="del">
        <pc:chgData name="Kayleen Klarich" userId="4a04579d-7222-4df5-a8c4-63960eba0493" providerId="ADAL" clId="{84F304CC-DAAE-4192-97AA-179EEF577257}" dt="2026-02-18T16:09:42.559" v="116" actId="47"/>
        <pc:sldMkLst>
          <pc:docMk/>
          <pc:sldMk cId="2151554059" sldId="500"/>
        </pc:sldMkLst>
      </pc:sldChg>
      <pc:sldChg chg="del">
        <pc:chgData name="Kayleen Klarich" userId="4a04579d-7222-4df5-a8c4-63960eba0493" providerId="ADAL" clId="{84F304CC-DAAE-4192-97AA-179EEF577257}" dt="2026-02-18T16:09:42.559" v="116" actId="47"/>
        <pc:sldMkLst>
          <pc:docMk/>
          <pc:sldMk cId="1249901601" sldId="509"/>
        </pc:sldMkLst>
      </pc:sldChg>
      <pc:sldChg chg="del">
        <pc:chgData name="Kayleen Klarich" userId="4a04579d-7222-4df5-a8c4-63960eba0493" providerId="ADAL" clId="{84F304CC-DAAE-4192-97AA-179EEF577257}" dt="2026-02-18T16:09:42.559" v="116" actId="47"/>
        <pc:sldMkLst>
          <pc:docMk/>
          <pc:sldMk cId="3018152527" sldId="510"/>
        </pc:sldMkLst>
      </pc:sldChg>
      <pc:sldChg chg="del">
        <pc:chgData name="Kayleen Klarich" userId="4a04579d-7222-4df5-a8c4-63960eba0493" providerId="ADAL" clId="{84F304CC-DAAE-4192-97AA-179EEF577257}" dt="2026-02-18T16:09:42.559" v="116" actId="47"/>
        <pc:sldMkLst>
          <pc:docMk/>
          <pc:sldMk cId="2670475527" sldId="511"/>
        </pc:sldMkLst>
      </pc:sldChg>
      <pc:sldChg chg="del">
        <pc:chgData name="Kayleen Klarich" userId="4a04579d-7222-4df5-a8c4-63960eba0493" providerId="ADAL" clId="{84F304CC-DAAE-4192-97AA-179EEF577257}" dt="2026-02-18T16:09:42.559" v="116" actId="47"/>
        <pc:sldMkLst>
          <pc:docMk/>
          <pc:sldMk cId="3898699952" sldId="512"/>
        </pc:sldMkLst>
      </pc:sldChg>
      <pc:sldChg chg="del">
        <pc:chgData name="Kayleen Klarich" userId="4a04579d-7222-4df5-a8c4-63960eba0493" providerId="ADAL" clId="{84F304CC-DAAE-4192-97AA-179EEF577257}" dt="2026-02-18T16:09:42.559" v="116" actId="47"/>
        <pc:sldMkLst>
          <pc:docMk/>
          <pc:sldMk cId="136547425" sldId="513"/>
        </pc:sldMkLst>
      </pc:sldChg>
      <pc:sldChg chg="del">
        <pc:chgData name="Kayleen Klarich" userId="4a04579d-7222-4df5-a8c4-63960eba0493" providerId="ADAL" clId="{84F304CC-DAAE-4192-97AA-179EEF577257}" dt="2026-02-18T16:09:42.559" v="116" actId="47"/>
        <pc:sldMkLst>
          <pc:docMk/>
          <pc:sldMk cId="2545673748" sldId="514"/>
        </pc:sldMkLst>
      </pc:sldChg>
      <pc:sldChg chg="del">
        <pc:chgData name="Kayleen Klarich" userId="4a04579d-7222-4df5-a8c4-63960eba0493" providerId="ADAL" clId="{84F304CC-DAAE-4192-97AA-179EEF577257}" dt="2026-02-18T16:09:42.559" v="116" actId="47"/>
        <pc:sldMkLst>
          <pc:docMk/>
          <pc:sldMk cId="434576798" sldId="515"/>
        </pc:sldMkLst>
      </pc:sldChg>
      <pc:sldChg chg="del">
        <pc:chgData name="Kayleen Klarich" userId="4a04579d-7222-4df5-a8c4-63960eba0493" providerId="ADAL" clId="{84F304CC-DAAE-4192-97AA-179EEF577257}" dt="2026-02-18T16:09:42.559" v="116" actId="47"/>
        <pc:sldMkLst>
          <pc:docMk/>
          <pc:sldMk cId="458333493" sldId="516"/>
        </pc:sldMkLst>
      </pc:sldChg>
      <pc:sldChg chg="del">
        <pc:chgData name="Kayleen Klarich" userId="4a04579d-7222-4df5-a8c4-63960eba0493" providerId="ADAL" clId="{84F304CC-DAAE-4192-97AA-179EEF577257}" dt="2026-02-18T16:09:42.559" v="116" actId="47"/>
        <pc:sldMkLst>
          <pc:docMk/>
          <pc:sldMk cId="1266732228" sldId="517"/>
        </pc:sldMkLst>
      </pc:sldChg>
      <pc:sldChg chg="del">
        <pc:chgData name="Kayleen Klarich" userId="4a04579d-7222-4df5-a8c4-63960eba0493" providerId="ADAL" clId="{84F304CC-DAAE-4192-97AA-179EEF577257}" dt="2026-02-18T16:09:42.559" v="116" actId="47"/>
        <pc:sldMkLst>
          <pc:docMk/>
          <pc:sldMk cId="3675879921" sldId="518"/>
        </pc:sldMkLst>
      </pc:sldChg>
      <pc:sldChg chg="del">
        <pc:chgData name="Kayleen Klarich" userId="4a04579d-7222-4df5-a8c4-63960eba0493" providerId="ADAL" clId="{84F304CC-DAAE-4192-97AA-179EEF577257}" dt="2026-02-18T16:09:42.559" v="116" actId="47"/>
        <pc:sldMkLst>
          <pc:docMk/>
          <pc:sldMk cId="3525221555" sldId="519"/>
        </pc:sldMkLst>
      </pc:sldChg>
      <pc:sldChg chg="del">
        <pc:chgData name="Kayleen Klarich" userId="4a04579d-7222-4df5-a8c4-63960eba0493" providerId="ADAL" clId="{84F304CC-DAAE-4192-97AA-179EEF577257}" dt="2026-02-18T16:09:42.559" v="116" actId="47"/>
        <pc:sldMkLst>
          <pc:docMk/>
          <pc:sldMk cId="2748298433" sldId="520"/>
        </pc:sldMkLst>
      </pc:sldChg>
      <pc:sldChg chg="del">
        <pc:chgData name="Kayleen Klarich" userId="4a04579d-7222-4df5-a8c4-63960eba0493" providerId="ADAL" clId="{84F304CC-DAAE-4192-97AA-179EEF577257}" dt="2026-02-18T16:09:42.559" v="116" actId="47"/>
        <pc:sldMkLst>
          <pc:docMk/>
          <pc:sldMk cId="1679833772" sldId="521"/>
        </pc:sldMkLst>
      </pc:sldChg>
      <pc:sldChg chg="del">
        <pc:chgData name="Kayleen Klarich" userId="4a04579d-7222-4df5-a8c4-63960eba0493" providerId="ADAL" clId="{84F304CC-DAAE-4192-97AA-179EEF577257}" dt="2026-02-18T16:09:42.559" v="116" actId="47"/>
        <pc:sldMkLst>
          <pc:docMk/>
          <pc:sldMk cId="3981235934" sldId="522"/>
        </pc:sldMkLst>
      </pc:sldChg>
      <pc:sldChg chg="del">
        <pc:chgData name="Kayleen Klarich" userId="4a04579d-7222-4df5-a8c4-63960eba0493" providerId="ADAL" clId="{84F304CC-DAAE-4192-97AA-179EEF577257}" dt="2026-02-18T16:09:42.559" v="116" actId="47"/>
        <pc:sldMkLst>
          <pc:docMk/>
          <pc:sldMk cId="1506509660" sldId="523"/>
        </pc:sldMkLst>
      </pc:sldChg>
      <pc:sldChg chg="del">
        <pc:chgData name="Kayleen Klarich" userId="4a04579d-7222-4df5-a8c4-63960eba0493" providerId="ADAL" clId="{84F304CC-DAAE-4192-97AA-179EEF577257}" dt="2026-02-18T16:09:42.559" v="116" actId="47"/>
        <pc:sldMkLst>
          <pc:docMk/>
          <pc:sldMk cId="1838822098" sldId="524"/>
        </pc:sldMkLst>
      </pc:sldChg>
      <pc:sldChg chg="del">
        <pc:chgData name="Kayleen Klarich" userId="4a04579d-7222-4df5-a8c4-63960eba0493" providerId="ADAL" clId="{84F304CC-DAAE-4192-97AA-179EEF577257}" dt="2026-02-18T16:09:42.559" v="116" actId="47"/>
        <pc:sldMkLst>
          <pc:docMk/>
          <pc:sldMk cId="1456002019" sldId="525"/>
        </pc:sldMkLst>
      </pc:sldChg>
      <pc:sldChg chg="del">
        <pc:chgData name="Kayleen Klarich" userId="4a04579d-7222-4df5-a8c4-63960eba0493" providerId="ADAL" clId="{84F304CC-DAAE-4192-97AA-179EEF577257}" dt="2026-02-18T16:09:42.559" v="116" actId="47"/>
        <pc:sldMkLst>
          <pc:docMk/>
          <pc:sldMk cId="4077961911" sldId="546"/>
        </pc:sldMkLst>
      </pc:sldChg>
      <pc:sldChg chg="del">
        <pc:chgData name="Kayleen Klarich" userId="4a04579d-7222-4df5-a8c4-63960eba0493" providerId="ADAL" clId="{84F304CC-DAAE-4192-97AA-179EEF577257}" dt="2026-02-18T16:09:42.559" v="116" actId="47"/>
        <pc:sldMkLst>
          <pc:docMk/>
          <pc:sldMk cId="1979071083" sldId="547"/>
        </pc:sldMkLst>
      </pc:sldChg>
      <pc:sldChg chg="del">
        <pc:chgData name="Kayleen Klarich" userId="4a04579d-7222-4df5-a8c4-63960eba0493" providerId="ADAL" clId="{84F304CC-DAAE-4192-97AA-179EEF577257}" dt="2026-02-18T16:09:42.559" v="116" actId="47"/>
        <pc:sldMkLst>
          <pc:docMk/>
          <pc:sldMk cId="1091754115" sldId="548"/>
        </pc:sldMkLst>
      </pc:sldChg>
      <pc:sldChg chg="del">
        <pc:chgData name="Kayleen Klarich" userId="4a04579d-7222-4df5-a8c4-63960eba0493" providerId="ADAL" clId="{84F304CC-DAAE-4192-97AA-179EEF577257}" dt="2026-02-18T16:09:42.559" v="116" actId="47"/>
        <pc:sldMkLst>
          <pc:docMk/>
          <pc:sldMk cId="439497708" sldId="549"/>
        </pc:sldMkLst>
      </pc:sldChg>
      <pc:sldChg chg="del">
        <pc:chgData name="Kayleen Klarich" userId="4a04579d-7222-4df5-a8c4-63960eba0493" providerId="ADAL" clId="{84F304CC-DAAE-4192-97AA-179EEF577257}" dt="2026-02-18T16:09:42.559" v="116" actId="47"/>
        <pc:sldMkLst>
          <pc:docMk/>
          <pc:sldMk cId="2929246792" sldId="550"/>
        </pc:sldMkLst>
      </pc:sldChg>
      <pc:sldChg chg="del">
        <pc:chgData name="Kayleen Klarich" userId="4a04579d-7222-4df5-a8c4-63960eba0493" providerId="ADAL" clId="{84F304CC-DAAE-4192-97AA-179EEF577257}" dt="2026-02-18T16:09:42.559" v="116" actId="47"/>
        <pc:sldMkLst>
          <pc:docMk/>
          <pc:sldMk cId="1252439771" sldId="551"/>
        </pc:sldMkLst>
      </pc:sldChg>
      <pc:sldChg chg="del">
        <pc:chgData name="Kayleen Klarich" userId="4a04579d-7222-4df5-a8c4-63960eba0493" providerId="ADAL" clId="{84F304CC-DAAE-4192-97AA-179EEF577257}" dt="2026-02-18T16:09:42.559" v="116" actId="47"/>
        <pc:sldMkLst>
          <pc:docMk/>
          <pc:sldMk cId="108072813" sldId="552"/>
        </pc:sldMkLst>
      </pc:sldChg>
      <pc:sldChg chg="del">
        <pc:chgData name="Kayleen Klarich" userId="4a04579d-7222-4df5-a8c4-63960eba0493" providerId="ADAL" clId="{84F304CC-DAAE-4192-97AA-179EEF577257}" dt="2026-02-18T16:09:42.559" v="116" actId="47"/>
        <pc:sldMkLst>
          <pc:docMk/>
          <pc:sldMk cId="2500605947" sldId="554"/>
        </pc:sldMkLst>
      </pc:sldChg>
      <pc:sldChg chg="del">
        <pc:chgData name="Kayleen Klarich" userId="4a04579d-7222-4df5-a8c4-63960eba0493" providerId="ADAL" clId="{84F304CC-DAAE-4192-97AA-179EEF577257}" dt="2026-02-18T16:09:42.559" v="116" actId="47"/>
        <pc:sldMkLst>
          <pc:docMk/>
          <pc:sldMk cId="1872141226" sldId="555"/>
        </pc:sldMkLst>
      </pc:sldChg>
      <pc:sldChg chg="del">
        <pc:chgData name="Kayleen Klarich" userId="4a04579d-7222-4df5-a8c4-63960eba0493" providerId="ADAL" clId="{84F304CC-DAAE-4192-97AA-179EEF577257}" dt="2026-02-18T16:09:42.559" v="116" actId="47"/>
        <pc:sldMkLst>
          <pc:docMk/>
          <pc:sldMk cId="2837629222" sldId="556"/>
        </pc:sldMkLst>
      </pc:sldChg>
      <pc:sldChg chg="del">
        <pc:chgData name="Kayleen Klarich" userId="4a04579d-7222-4df5-a8c4-63960eba0493" providerId="ADAL" clId="{84F304CC-DAAE-4192-97AA-179EEF577257}" dt="2026-02-18T16:09:42.559" v="116" actId="47"/>
        <pc:sldMkLst>
          <pc:docMk/>
          <pc:sldMk cId="3521790993" sldId="557"/>
        </pc:sldMkLst>
      </pc:sldChg>
      <pc:sldMasterChg chg="del delSldLayout">
        <pc:chgData name="Kayleen Klarich" userId="4a04579d-7222-4df5-a8c4-63960eba0493" providerId="ADAL" clId="{84F304CC-DAAE-4192-97AA-179EEF577257}" dt="2026-02-18T16:09:42.559" v="116" actId="47"/>
        <pc:sldMasterMkLst>
          <pc:docMk/>
          <pc:sldMasterMk cId="1228740965" sldId="2147483824"/>
        </pc:sldMasterMkLst>
        <pc:sldLayoutChg chg="del">
          <pc:chgData name="Kayleen Klarich" userId="4a04579d-7222-4df5-a8c4-63960eba0493" providerId="ADAL" clId="{84F304CC-DAAE-4192-97AA-179EEF577257}" dt="2026-02-18T16:09:42.559" v="116" actId="47"/>
          <pc:sldLayoutMkLst>
            <pc:docMk/>
            <pc:sldMasterMk cId="1228740965" sldId="2147483824"/>
            <pc:sldLayoutMk cId="1803556821" sldId="2147483825"/>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1454399915" sldId="2147483826"/>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1239551743" sldId="2147483827"/>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4279504548" sldId="2147483828"/>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1182464058" sldId="2147483829"/>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2263417070" sldId="2147483830"/>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2526688077" sldId="2147483831"/>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4067782830" sldId="2147483832"/>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188058178" sldId="2147483833"/>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1032803861" sldId="2147483834"/>
          </pc:sldLayoutMkLst>
        </pc:sldLayoutChg>
        <pc:sldLayoutChg chg="del">
          <pc:chgData name="Kayleen Klarich" userId="4a04579d-7222-4df5-a8c4-63960eba0493" providerId="ADAL" clId="{84F304CC-DAAE-4192-97AA-179EEF577257}" dt="2026-02-18T16:09:42.559" v="116" actId="47"/>
          <pc:sldLayoutMkLst>
            <pc:docMk/>
            <pc:sldMasterMk cId="1228740965" sldId="2147483824"/>
            <pc:sldLayoutMk cId="2302279194" sldId="2147483835"/>
          </pc:sldLayoutMkLst>
        </pc:sldLayoutChg>
      </pc:sldMasterChg>
      <pc:sldMasterChg chg="del delSldLayout">
        <pc:chgData name="Kayleen Klarich" userId="4a04579d-7222-4df5-a8c4-63960eba0493" providerId="ADAL" clId="{84F304CC-DAAE-4192-97AA-179EEF577257}" dt="2026-02-18T16:09:27.346" v="115" actId="47"/>
        <pc:sldMasterMkLst>
          <pc:docMk/>
          <pc:sldMasterMk cId="1223976069" sldId="2147483836"/>
        </pc:sldMasterMkLst>
        <pc:sldLayoutChg chg="del">
          <pc:chgData name="Kayleen Klarich" userId="4a04579d-7222-4df5-a8c4-63960eba0493" providerId="ADAL" clId="{84F304CC-DAAE-4192-97AA-179EEF577257}" dt="2026-02-18T16:09:27.346" v="115" actId="47"/>
          <pc:sldLayoutMkLst>
            <pc:docMk/>
            <pc:sldMasterMk cId="1223976069" sldId="2147483836"/>
            <pc:sldLayoutMk cId="1975507926" sldId="2147483837"/>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2545566927" sldId="2147483838"/>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4176356814" sldId="2147483839"/>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3720558694" sldId="2147483840"/>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2216737641" sldId="2147483841"/>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3791394987" sldId="2147483842"/>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67743399" sldId="2147483843"/>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2786367476" sldId="2147483844"/>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1540328035" sldId="2147483845"/>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3790588792" sldId="2147483846"/>
          </pc:sldLayoutMkLst>
        </pc:sldLayoutChg>
        <pc:sldLayoutChg chg="del">
          <pc:chgData name="Kayleen Klarich" userId="4a04579d-7222-4df5-a8c4-63960eba0493" providerId="ADAL" clId="{84F304CC-DAAE-4192-97AA-179EEF577257}" dt="2026-02-18T16:09:27.346" v="115" actId="47"/>
          <pc:sldLayoutMkLst>
            <pc:docMk/>
            <pc:sldMasterMk cId="1223976069" sldId="2147483836"/>
            <pc:sldLayoutMk cId="3474854375" sldId="214748384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5FE34-0254-CB4E-A5E4-5F0B8F700389}" type="datetimeFigureOut">
              <a:rPr lang="en-US" smtClean="0"/>
              <a:pPr/>
              <a:t>2/19/2026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5725CC-1AA9-CA45-AB75-91D94092D047}" type="slidenum">
              <a:rPr lang="en-US" smtClean="0"/>
              <a:pPr/>
              <a:t>‹#›</a:t>
            </a:fld>
            <a:endParaRPr lang="en-US"/>
          </a:p>
        </p:txBody>
      </p:sp>
    </p:spTree>
    <p:extLst>
      <p:ext uri="{BB962C8B-B14F-4D97-AF65-F5344CB8AC3E}">
        <p14:creationId xmlns:p14="http://schemas.microsoft.com/office/powerpoint/2010/main" val="230534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1D3BD-027A-A147-A84A-68BC2B27E5A1}" type="datetimeFigureOut">
              <a:rPr lang="en-US" smtClean="0"/>
              <a:pPr/>
              <a:t>2/19/2026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68234-3C94-5441-9BE6-F55F3848C366}" type="slidenum">
              <a:rPr lang="en-US" smtClean="0"/>
              <a:pPr/>
              <a:t>‹#›</a:t>
            </a:fld>
            <a:endParaRPr lang="en-US"/>
          </a:p>
        </p:txBody>
      </p:sp>
    </p:spTree>
    <p:extLst>
      <p:ext uri="{BB962C8B-B14F-4D97-AF65-F5344CB8AC3E}">
        <p14:creationId xmlns:p14="http://schemas.microsoft.com/office/powerpoint/2010/main" val="1010484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[Meghan]</a:t>
            </a:r>
          </a:p>
        </p:txBody>
      </p:sp>
      <p:sp>
        <p:nvSpPr>
          <p:cNvPr id="4" name="Slide Number Placeholder 3"/>
          <p:cNvSpPr>
            <a:spLocks noGrp="1"/>
          </p:cNvSpPr>
          <p:nvPr>
            <p:ph type="sldNum" sz="quarter" idx="5"/>
          </p:nvPr>
        </p:nvSpPr>
        <p:spPr/>
        <p:txBody>
          <a:bodyPr/>
          <a:lstStyle/>
          <a:p>
            <a:fld id="{0A568234-3C94-5441-9BE6-F55F3848C366}" type="slidenum">
              <a:rPr lang="en-US" smtClean="0"/>
              <a:pPr/>
              <a:t>1</a:t>
            </a:fld>
            <a:endParaRPr lang="en-US"/>
          </a:p>
        </p:txBody>
      </p:sp>
    </p:spTree>
    <p:extLst>
      <p:ext uri="{BB962C8B-B14F-4D97-AF65-F5344CB8AC3E}">
        <p14:creationId xmlns:p14="http://schemas.microsoft.com/office/powerpoint/2010/main" val="237694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c88125971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52" name="Google Shape;252;g3c88125971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c881259715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60" name="Google Shape;260;g3c88125971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c881259715_0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69" name="Google Shape;269;g3c881259715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c881259715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79" name="Google Shape;279;g3c881259715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c881259715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89" name="Google Shape;289;g3c881259715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c881259715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299" name="Google Shape;299;g3c881259715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3c881259715_0_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08" name="Google Shape;308;g3c881259715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c881259715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17" name="Google Shape;317;g3c881259715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c881259715_0_8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26" name="Google Shape;326;g3c881259715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c881259715_0_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35" name="Google Shape;335;g3c881259715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1C343-2030-8DB9-A848-E52D732C4D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0C82D-DCE3-DD75-0BF8-0CBBFA6909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6FD28-B171-2DC3-A812-ECB18574A5D7}"/>
              </a:ext>
            </a:extLst>
          </p:cNvPr>
          <p:cNvSpPr>
            <a:spLocks noGrp="1"/>
          </p:cNvSpPr>
          <p:nvPr>
            <p:ph type="body" idx="1"/>
          </p:nvPr>
        </p:nvSpPr>
        <p:spPr/>
        <p:txBody>
          <a:bodyPr/>
          <a:lstStyle/>
          <a:p>
            <a:r>
              <a:rPr lang="en-US">
                <a:ea typeface="Calibri"/>
                <a:cs typeface="Calibri"/>
              </a:rPr>
              <a:t>[Meghan]</a:t>
            </a:r>
          </a:p>
        </p:txBody>
      </p:sp>
      <p:sp>
        <p:nvSpPr>
          <p:cNvPr id="4" name="Slide Number Placeholder 3">
            <a:extLst>
              <a:ext uri="{FF2B5EF4-FFF2-40B4-BE49-F238E27FC236}">
                <a16:creationId xmlns:a16="http://schemas.microsoft.com/office/drawing/2014/main" id="{4276D926-ECB9-C9D3-AF62-41E8F13DC5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8378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c881259715_0_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44" name="Google Shape;344;g3c881259715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c881259715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53" name="Google Shape;353;g3c881259715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c881259715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62" name="Google Shape;362;g3c881259715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c7f154ce05_0_8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371" name="Google Shape;371;g3c7f154ce05_0_8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3c7fb9c028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3c7fb9c028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g3c7fb9c028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c7fb9c028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c7fb9c028a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9" name="Google Shape;389;g3c7fb9c028a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c7fb9c028a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3c7fb9c028a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g3c7fb9c028a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c803b7df37_4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3c803b7df37_4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g3c803b7df37_4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c803b7df37_4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c803b7df37_4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g3c803b7df37_4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c803b7df37_4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c803b7df37_4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g3c803b7df37_4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0076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c803b7df37_4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428" name="Google Shape;428;g3c803b7df37_4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c803b7df37_4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spcBef>
                <a:spcPts val="1200"/>
              </a:spcBef>
              <a:spcAft>
                <a:spcPts val="0"/>
              </a:spcAft>
              <a:buNone/>
            </a:pPr>
            <a:endParaRPr sz="1100" dirty="0">
              <a:latin typeface="Arial"/>
              <a:ea typeface="Arial"/>
              <a:cs typeface="Arial"/>
              <a:sym typeface="Arial"/>
            </a:endParaRPr>
          </a:p>
        </p:txBody>
      </p:sp>
      <p:sp>
        <p:nvSpPr>
          <p:cNvPr id="436" name="Google Shape;436;g3c803b7df37_4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c803b7df37_4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spcBef>
                <a:spcPts val="1200"/>
              </a:spcBef>
              <a:spcAft>
                <a:spcPts val="0"/>
              </a:spcAft>
              <a:buNone/>
            </a:pPr>
            <a:endParaRPr sz="1100" dirty="0">
              <a:latin typeface="Arial"/>
              <a:ea typeface="Arial"/>
              <a:cs typeface="Arial"/>
              <a:sym typeface="Arial"/>
            </a:endParaRPr>
          </a:p>
        </p:txBody>
      </p:sp>
      <p:sp>
        <p:nvSpPr>
          <p:cNvPr id="458" name="Google Shape;458;g3c803b7df37_4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3c803b7df37_4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spcBef>
                <a:spcPts val="1200"/>
              </a:spcBef>
              <a:spcAft>
                <a:spcPts val="0"/>
              </a:spcAft>
              <a:buNone/>
            </a:pPr>
            <a:endParaRPr sz="1100" dirty="0">
              <a:latin typeface="Arial"/>
              <a:ea typeface="Arial"/>
              <a:cs typeface="Arial"/>
              <a:sym typeface="Arial"/>
            </a:endParaRPr>
          </a:p>
        </p:txBody>
      </p:sp>
      <p:sp>
        <p:nvSpPr>
          <p:cNvPr id="469" name="Google Shape;469;g3c803b7df37_4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c7f154ce05_0_8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1200"/>
              </a:spcBef>
              <a:spcAft>
                <a:spcPts val="0"/>
              </a:spcAft>
              <a:buNone/>
            </a:pPr>
            <a:endParaRPr dirty="0"/>
          </a:p>
        </p:txBody>
      </p:sp>
      <p:sp>
        <p:nvSpPr>
          <p:cNvPr id="481" name="Google Shape;481;g3c7f154ce05_0_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c7f154ce05_0_8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lnSpc>
                <a:spcPct val="115000"/>
              </a:lnSpc>
              <a:spcBef>
                <a:spcPts val="1200"/>
              </a:spcBef>
              <a:spcAft>
                <a:spcPts val="0"/>
              </a:spcAft>
              <a:buNone/>
            </a:pPr>
            <a:endParaRPr sz="1100" dirty="0">
              <a:latin typeface="Arial"/>
              <a:ea typeface="Arial"/>
              <a:cs typeface="Arial"/>
              <a:sym typeface="Arial"/>
            </a:endParaRPr>
          </a:p>
          <a:p>
            <a:pPr marL="0" lvl="0" indent="0" algn="l" rtl="0">
              <a:spcBef>
                <a:spcPts val="1200"/>
              </a:spcBef>
              <a:spcAft>
                <a:spcPts val="0"/>
              </a:spcAft>
              <a:buNone/>
            </a:pPr>
            <a:endParaRPr sz="1100" dirty="0">
              <a:latin typeface="Arial"/>
              <a:ea typeface="Arial"/>
              <a:cs typeface="Arial"/>
              <a:sym typeface="Arial"/>
            </a:endParaRPr>
          </a:p>
        </p:txBody>
      </p:sp>
      <p:sp>
        <p:nvSpPr>
          <p:cNvPr id="491" name="Google Shape;491;g3c7f154ce05_0_8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1AFC0-DB8B-A5F1-F990-A10611C236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BE3FEE-A4C3-E141-C4E6-136A19C27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EF78D1-2ECB-EA4E-2481-E2BFA7474A60}"/>
              </a:ext>
            </a:extLst>
          </p:cNvPr>
          <p:cNvSpPr>
            <a:spLocks noGrp="1"/>
          </p:cNvSpPr>
          <p:nvPr>
            <p:ph type="body" idx="1"/>
          </p:nvPr>
        </p:nvSpPr>
        <p:spPr/>
        <p:txBody>
          <a:bodyPr/>
          <a:lstStyle/>
          <a:p>
            <a:r>
              <a:rPr lang="en-US">
                <a:ea typeface="Calibri"/>
                <a:cs typeface="Calibri"/>
              </a:rPr>
              <a:t>[Meghan]</a:t>
            </a:r>
          </a:p>
        </p:txBody>
      </p:sp>
      <p:sp>
        <p:nvSpPr>
          <p:cNvPr id="4" name="Slide Number Placeholder 3">
            <a:extLst>
              <a:ext uri="{FF2B5EF4-FFF2-40B4-BE49-F238E27FC236}">
                <a16:creationId xmlns:a16="http://schemas.microsoft.com/office/drawing/2014/main" id="{38ACBEF1-3A99-6796-18C4-BBB60F7ABD9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6383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39</a:t>
            </a:fld>
            <a:endParaRPr lang="en-US"/>
          </a:p>
        </p:txBody>
      </p:sp>
    </p:spTree>
    <p:extLst>
      <p:ext uri="{BB962C8B-B14F-4D97-AF65-F5344CB8AC3E}">
        <p14:creationId xmlns:p14="http://schemas.microsoft.com/office/powerpoint/2010/main" val="4266497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40</a:t>
            </a:fld>
            <a:endParaRPr lang="en-US"/>
          </a:p>
        </p:txBody>
      </p:sp>
    </p:spTree>
    <p:extLst>
      <p:ext uri="{BB962C8B-B14F-4D97-AF65-F5344CB8AC3E}">
        <p14:creationId xmlns:p14="http://schemas.microsoft.com/office/powerpoint/2010/main" val="22267122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1B9E1-5F55-B331-1FD0-902E3A3325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F7FE1-AFD8-EAEC-C334-48D041B5FD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F86EE3-7763-9010-2FA2-CBFD5F69DFA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DB48F2-8273-08CF-6981-B32B2180582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8703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68234-3C94-5441-9BE6-F55F3848C36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032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dirty="0"/>
              <a:t>This resource is a five-part comparative report series examining how abortion is regulated globally and what that means for the United States.</a:t>
            </a:r>
            <a:endParaRPr dirty="0"/>
          </a:p>
          <a:p>
            <a:pPr marL="0" lvl="0" indent="0" algn="l" rtl="0">
              <a:lnSpc>
                <a:spcPct val="115000"/>
              </a:lnSpc>
              <a:spcBef>
                <a:spcPts val="1200"/>
              </a:spcBef>
              <a:spcAft>
                <a:spcPts val="0"/>
              </a:spcAft>
              <a:buClr>
                <a:schemeClr val="dk1"/>
              </a:buClr>
              <a:buSzPts val="1100"/>
              <a:buFont typeface="Arial"/>
              <a:buNone/>
            </a:pPr>
            <a:r>
              <a:rPr lang="en-US" dirty="0"/>
              <a:t>Each report focuses on a major structural battleground in abortion law: countering prenatal personhood, removing criminal law from abortion regulation, limiting parental involvement mandates for young people, regulating religious refusals, and treating abortion as health care rather than as a moral or criminal exception.</a:t>
            </a:r>
            <a:endParaRPr dirty="0"/>
          </a:p>
          <a:p>
            <a:pPr marL="0" lvl="0" indent="0" algn="l" rtl="0">
              <a:lnSpc>
                <a:spcPct val="115000"/>
              </a:lnSpc>
              <a:spcBef>
                <a:spcPts val="1200"/>
              </a:spcBef>
              <a:spcAft>
                <a:spcPts val="0"/>
              </a:spcAft>
              <a:buClr>
                <a:schemeClr val="dk1"/>
              </a:buClr>
              <a:buSzPts val="1100"/>
              <a:buFont typeface="Arial"/>
              <a:buNone/>
            </a:pPr>
            <a:r>
              <a:rPr lang="en-US" dirty="0"/>
              <a:t>Across all five topics, the reports synthesize international human rights standards, global public health guidance, and the jurisprudence and legislation of selected countries. They then situate the United States within that broader global context and reflect on implications for state-level policymaking.</a:t>
            </a:r>
            <a:endParaRPr dirty="0"/>
          </a:p>
          <a:p>
            <a:pPr marL="0" lvl="0" indent="0" algn="l" rtl="0">
              <a:lnSpc>
                <a:spcPct val="115000"/>
              </a:lnSpc>
              <a:spcBef>
                <a:spcPts val="1200"/>
              </a:spcBef>
              <a:spcAft>
                <a:spcPts val="0"/>
              </a:spcAft>
              <a:buClr>
                <a:schemeClr val="dk1"/>
              </a:buClr>
              <a:buSzPts val="1100"/>
              <a:buFont typeface="Arial"/>
              <a:buNone/>
            </a:pPr>
            <a:r>
              <a:rPr lang="en-US" dirty="0"/>
              <a:t>The unifying theme is abortion exceptionalism. Abortion is health care, yet it is regulated unlike any other essential medical service. While exceptionalism exists in many countries, the United States represents an extreme example, both before and after Dobbs.</a:t>
            </a:r>
            <a:endParaRPr dirty="0"/>
          </a:p>
          <a:p>
            <a:pPr marL="0" lvl="0" indent="0" algn="l" rtl="0">
              <a:lnSpc>
                <a:spcPct val="115000"/>
              </a:lnSpc>
              <a:spcBef>
                <a:spcPts val="1200"/>
              </a:spcBef>
              <a:spcAft>
                <a:spcPts val="0"/>
              </a:spcAft>
              <a:buClr>
                <a:schemeClr val="dk1"/>
              </a:buClr>
              <a:buSzPts val="1100"/>
              <a:buFont typeface="Arial"/>
              <a:buNone/>
            </a:pPr>
            <a:r>
              <a:rPr lang="en-US" dirty="0"/>
              <a:t>The purpose of this series is not to be exhaustive. It is to expand our legal imagination. It highlights concrete policy models and arguments from around the world that demonstrate abortion can be regulated in ways that respect autonomy, dignity, and public health.</a:t>
            </a:r>
            <a:endParaRPr dirty="0"/>
          </a:p>
          <a:p>
            <a:pPr marL="0" lvl="0" indent="0" algn="l" rtl="0">
              <a:lnSpc>
                <a:spcPct val="115000"/>
              </a:lnSpc>
              <a:spcBef>
                <a:spcPts val="1200"/>
              </a:spcBef>
              <a:spcAft>
                <a:spcPts val="0"/>
              </a:spcAft>
              <a:buClr>
                <a:schemeClr val="dk1"/>
              </a:buClr>
              <a:buSzPts val="1100"/>
              <a:buFont typeface="Arial"/>
              <a:buNone/>
            </a:pPr>
            <a:r>
              <a:rPr lang="en-US" dirty="0"/>
              <a:t>At a time when state legislatures are the primary arena for reproductive rights in the U.S., comparative law becomes a practical tool for innovation, resistance, and reform.</a:t>
            </a:r>
            <a:endParaRPr dirty="0"/>
          </a:p>
          <a:p>
            <a:pPr marL="0" lvl="0" indent="0" algn="l" rtl="0">
              <a:spcBef>
                <a:spcPts val="1200"/>
              </a:spcBef>
              <a:spcAft>
                <a:spcPts val="0"/>
              </a:spcAft>
              <a:buNone/>
            </a:pPr>
            <a:endParaRPr dirty="0"/>
          </a:p>
        </p:txBody>
      </p:sp>
      <p:sp>
        <p:nvSpPr>
          <p:cNvPr id="206" name="Google Shape;20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c7f154ce05_0_8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a:t>This resource is a five-part comparative report series examining how abortion is regulated globally and what that means for the United States.</a:t>
            </a:r>
            <a:endParaRPr/>
          </a:p>
          <a:p>
            <a:pPr marL="0" lvl="0" indent="0" algn="l" rtl="0">
              <a:lnSpc>
                <a:spcPct val="115000"/>
              </a:lnSpc>
              <a:spcBef>
                <a:spcPts val="1200"/>
              </a:spcBef>
              <a:spcAft>
                <a:spcPts val="0"/>
              </a:spcAft>
              <a:buClr>
                <a:schemeClr val="dk1"/>
              </a:buClr>
              <a:buSzPts val="1100"/>
              <a:buFont typeface="Arial"/>
              <a:buNone/>
            </a:pPr>
            <a:r>
              <a:rPr lang="en-US"/>
              <a:t>Each report focuses on a major structural battleground in abortion law: countering prenatal personhood, removing criminal law from abortion regulation, limiting parental involvement mandates for young people, regulating religious refusals, and treating abortion as health care rather than as a moral or criminal exception.</a:t>
            </a:r>
            <a:endParaRPr/>
          </a:p>
          <a:p>
            <a:pPr marL="0" lvl="0" indent="0" algn="l" rtl="0">
              <a:lnSpc>
                <a:spcPct val="115000"/>
              </a:lnSpc>
              <a:spcBef>
                <a:spcPts val="1200"/>
              </a:spcBef>
              <a:spcAft>
                <a:spcPts val="0"/>
              </a:spcAft>
              <a:buClr>
                <a:schemeClr val="dk1"/>
              </a:buClr>
              <a:buSzPts val="1100"/>
              <a:buFont typeface="Arial"/>
              <a:buNone/>
            </a:pPr>
            <a:r>
              <a:rPr lang="en-US"/>
              <a:t>Across all five topics, the reports synthesize international human rights standards, global public health guidance, and the jurisprudence and legislation of selected countries. They then situate the United States within that broader global context and reflect on implications for state-level policymaking.</a:t>
            </a:r>
            <a:endParaRPr/>
          </a:p>
          <a:p>
            <a:pPr marL="0" lvl="0" indent="0" algn="l" rtl="0">
              <a:lnSpc>
                <a:spcPct val="115000"/>
              </a:lnSpc>
              <a:spcBef>
                <a:spcPts val="1200"/>
              </a:spcBef>
              <a:spcAft>
                <a:spcPts val="0"/>
              </a:spcAft>
              <a:buClr>
                <a:schemeClr val="dk1"/>
              </a:buClr>
              <a:buSzPts val="1100"/>
              <a:buFont typeface="Arial"/>
              <a:buNone/>
            </a:pPr>
            <a:r>
              <a:rPr lang="en-US"/>
              <a:t>The unifying theme is abortion exceptionalism. Abortion is health care, yet it is regulated unlike any other essential medical service. While exceptionalism exists in many countries, the United States represents an extreme example, both before and after Dobbs.</a:t>
            </a:r>
            <a:endParaRPr/>
          </a:p>
          <a:p>
            <a:pPr marL="0" lvl="0" indent="0" algn="l" rtl="0">
              <a:lnSpc>
                <a:spcPct val="115000"/>
              </a:lnSpc>
              <a:spcBef>
                <a:spcPts val="1200"/>
              </a:spcBef>
              <a:spcAft>
                <a:spcPts val="0"/>
              </a:spcAft>
              <a:buClr>
                <a:schemeClr val="dk1"/>
              </a:buClr>
              <a:buSzPts val="1100"/>
              <a:buFont typeface="Arial"/>
              <a:buNone/>
            </a:pPr>
            <a:r>
              <a:rPr lang="en-US"/>
              <a:t>The purpose of this series is not to be exhaustive. It is to expand our legal imagination. It highlights concrete policy models and arguments from around the world that demonstrate abortion can be regulated in ways that respect autonomy, dignity, and public health.</a:t>
            </a:r>
            <a:endParaRPr/>
          </a:p>
          <a:p>
            <a:pPr marL="0" lvl="0" indent="0" algn="l" rtl="0">
              <a:lnSpc>
                <a:spcPct val="115000"/>
              </a:lnSpc>
              <a:spcBef>
                <a:spcPts val="1200"/>
              </a:spcBef>
              <a:spcAft>
                <a:spcPts val="0"/>
              </a:spcAft>
              <a:buClr>
                <a:schemeClr val="dk1"/>
              </a:buClr>
              <a:buSzPts val="1100"/>
              <a:buFont typeface="Arial"/>
              <a:buNone/>
            </a:pPr>
            <a:r>
              <a:rPr lang="en-US"/>
              <a:t>At a time when state legislatures are the primary arena for reproductive rights in the U.S., comparative law becomes a practical tool for innovation, resistance, and reform.</a:t>
            </a:r>
            <a:endParaRPr/>
          </a:p>
          <a:p>
            <a:pPr marL="0" lvl="0" indent="0" algn="l" rtl="0">
              <a:spcBef>
                <a:spcPts val="1200"/>
              </a:spcBef>
              <a:spcAft>
                <a:spcPts val="0"/>
              </a:spcAft>
              <a:buNone/>
            </a:pPr>
            <a:endParaRPr/>
          </a:p>
        </p:txBody>
      </p:sp>
      <p:sp>
        <p:nvSpPr>
          <p:cNvPr id="214" name="Google Shape;214;g3c7f154ce05_0_8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3c7b3c15008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When we talk about young people’s access to health care, we are really talking about power.</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Who gets to decide?</a:t>
            </a:r>
            <a:br>
              <a:rPr lang="en-US" sz="1100">
                <a:latin typeface="Arial"/>
                <a:ea typeface="Arial"/>
                <a:cs typeface="Arial"/>
                <a:sym typeface="Arial"/>
              </a:rPr>
            </a:br>
            <a:r>
              <a:rPr lang="en-US" sz="1100">
                <a:latin typeface="Arial"/>
                <a:ea typeface="Arial"/>
                <a:cs typeface="Arial"/>
                <a:sym typeface="Arial"/>
              </a:rPr>
              <a:t>Who gets to be trusted?</a:t>
            </a:r>
            <a:br>
              <a:rPr lang="en-US" sz="1100">
                <a:latin typeface="Arial"/>
                <a:ea typeface="Arial"/>
                <a:cs typeface="Arial"/>
                <a:sym typeface="Arial"/>
              </a:rPr>
            </a:br>
            <a:r>
              <a:rPr lang="en-US" sz="1100">
                <a:latin typeface="Arial"/>
                <a:ea typeface="Arial"/>
                <a:cs typeface="Arial"/>
                <a:sym typeface="Arial"/>
              </a:rPr>
              <a:t>Who gets to keep their medical information private?</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In the United States, we are witnessing a deliberate rollback of young people’s autonomy in health care, particularly in sexual and reproductive health.</a:t>
            </a:r>
            <a:endParaRPr sz="1100">
              <a:latin typeface="Arial"/>
              <a:ea typeface="Arial"/>
              <a:cs typeface="Arial"/>
              <a:sym typeface="Arial"/>
            </a:endParaRPr>
          </a:p>
          <a:p>
            <a:pPr marL="0" lvl="0" indent="0" algn="l" rtl="0">
              <a:lnSpc>
                <a:spcPct val="115000"/>
              </a:lnSpc>
              <a:spcBef>
                <a:spcPts val="1200"/>
              </a:spcBef>
              <a:spcAft>
                <a:spcPts val="0"/>
              </a:spcAft>
              <a:buClr>
                <a:schemeClr val="dk1"/>
              </a:buClr>
              <a:buSzPts val="1100"/>
              <a:buFont typeface="Arial"/>
              <a:buNone/>
            </a:pPr>
            <a:r>
              <a:rPr lang="en-US" sz="1100">
                <a:latin typeface="Arial"/>
                <a:ea typeface="Arial"/>
                <a:cs typeface="Arial"/>
                <a:sym typeface="Arial"/>
              </a:rPr>
              <a:t>The </a:t>
            </a:r>
            <a:r>
              <a:rPr lang="en-US" sz="1100" i="1">
                <a:latin typeface="Arial"/>
                <a:ea typeface="Arial"/>
                <a:cs typeface="Arial"/>
                <a:sym typeface="Arial"/>
              </a:rPr>
              <a:t>Beyond Borders</a:t>
            </a:r>
            <a:r>
              <a:rPr lang="en-US" sz="1100">
                <a:latin typeface="Arial"/>
                <a:ea typeface="Arial"/>
                <a:cs typeface="Arial"/>
                <a:sym typeface="Arial"/>
              </a:rPr>
              <a:t> report gives us a powerful comparative lens to understand just how out of step the U.S. has become.</a:t>
            </a:r>
            <a:endParaRPr sz="1100">
              <a:latin typeface="Arial"/>
              <a:ea typeface="Arial"/>
              <a:cs typeface="Arial"/>
              <a:sym typeface="Arial"/>
            </a:endParaRPr>
          </a:p>
          <a:p>
            <a:pPr marL="0" lvl="0" indent="0" algn="l" rtl="0">
              <a:spcBef>
                <a:spcPts val="1200"/>
              </a:spcBef>
              <a:spcAft>
                <a:spcPts val="0"/>
              </a:spcAft>
              <a:buNone/>
            </a:pPr>
            <a:endParaRPr/>
          </a:p>
        </p:txBody>
      </p:sp>
      <p:sp>
        <p:nvSpPr>
          <p:cNvPr id="226" name="Google Shape;226;g3c7b3c1500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c7b3c15008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latin typeface="Arial"/>
                <a:ea typeface="Arial"/>
                <a:cs typeface="Arial"/>
                <a:sym typeface="Arial"/>
              </a:rPr>
              <a:t>When we talk about young people’s access to health care, we are really talking about power.</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Arial"/>
                <a:ea typeface="Arial"/>
                <a:cs typeface="Arial"/>
                <a:sym typeface="Arial"/>
              </a:rPr>
              <a:t>Who gets to decide?</a:t>
            </a:r>
            <a:br>
              <a:rPr lang="en-US" sz="1100">
                <a:latin typeface="Arial"/>
                <a:ea typeface="Arial"/>
                <a:cs typeface="Arial"/>
                <a:sym typeface="Arial"/>
              </a:rPr>
            </a:br>
            <a:r>
              <a:rPr lang="en-US" sz="1100">
                <a:latin typeface="Arial"/>
                <a:ea typeface="Arial"/>
                <a:cs typeface="Arial"/>
                <a:sym typeface="Arial"/>
              </a:rPr>
              <a:t>Who gets to be trusted?</a:t>
            </a:r>
            <a:br>
              <a:rPr lang="en-US" sz="1100">
                <a:latin typeface="Arial"/>
                <a:ea typeface="Arial"/>
                <a:cs typeface="Arial"/>
                <a:sym typeface="Arial"/>
              </a:rPr>
            </a:br>
            <a:r>
              <a:rPr lang="en-US" sz="1100">
                <a:latin typeface="Arial"/>
                <a:ea typeface="Arial"/>
                <a:cs typeface="Arial"/>
                <a:sym typeface="Arial"/>
              </a:rPr>
              <a:t>Who gets to keep their medical information private?</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Arial"/>
                <a:ea typeface="Arial"/>
                <a:cs typeface="Arial"/>
                <a:sym typeface="Arial"/>
              </a:rPr>
              <a:t>In the United States, we are witnessing a deliberate rollback of young people’s autonomy in health care, particularly in sexual and reproductive health.</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Arial"/>
                <a:ea typeface="Arial"/>
                <a:cs typeface="Arial"/>
                <a:sym typeface="Arial"/>
              </a:rPr>
              <a:t>The </a:t>
            </a:r>
            <a:r>
              <a:rPr lang="en-US" sz="1100" i="1">
                <a:latin typeface="Arial"/>
                <a:ea typeface="Arial"/>
                <a:cs typeface="Arial"/>
                <a:sym typeface="Arial"/>
              </a:rPr>
              <a:t>Beyond Borders</a:t>
            </a:r>
            <a:r>
              <a:rPr lang="en-US" sz="1100">
                <a:latin typeface="Arial"/>
                <a:ea typeface="Arial"/>
                <a:cs typeface="Arial"/>
                <a:sym typeface="Arial"/>
              </a:rPr>
              <a:t> report gives us a powerful comparative lens to understand just how out of step the U.S. has become.</a:t>
            </a:r>
            <a:endParaRPr sz="1100">
              <a:latin typeface="Arial"/>
              <a:ea typeface="Arial"/>
              <a:cs typeface="Arial"/>
              <a:sym typeface="Arial"/>
            </a:endParaRPr>
          </a:p>
          <a:p>
            <a:pPr marL="0" lvl="0" indent="0" algn="l" rtl="0">
              <a:spcBef>
                <a:spcPts val="1200"/>
              </a:spcBef>
              <a:spcAft>
                <a:spcPts val="0"/>
              </a:spcAft>
              <a:buNone/>
            </a:pPr>
            <a:endParaRPr/>
          </a:p>
        </p:txBody>
      </p:sp>
      <p:sp>
        <p:nvSpPr>
          <p:cNvPr id="234" name="Google Shape;234;g3c7b3c15008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c7b3c15008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1100">
                <a:latin typeface="Arial"/>
                <a:ea typeface="Arial"/>
                <a:cs typeface="Arial"/>
                <a:sym typeface="Arial"/>
              </a:rPr>
              <a:t>Policy change is possible at the state level.</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Arial"/>
                <a:ea typeface="Arial"/>
                <a:cs typeface="Arial"/>
                <a:sym typeface="Arial"/>
              </a:rPr>
              <a:t>States can repeal or reform parental involvement requirements.</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Arial"/>
                <a:ea typeface="Arial"/>
                <a:cs typeface="Arial"/>
                <a:sym typeface="Arial"/>
              </a:rPr>
              <a:t>They can codify confidentiality protections.</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Arial"/>
                <a:ea typeface="Arial"/>
                <a:cs typeface="Arial"/>
                <a:sym typeface="Arial"/>
              </a:rPr>
              <a:t>They can shift from rigid age cutoffs to individualized capacity assessments.</a:t>
            </a:r>
            <a:endParaRPr sz="1100">
              <a:latin typeface="Arial"/>
              <a:ea typeface="Arial"/>
              <a:cs typeface="Arial"/>
              <a:sym typeface="Arial"/>
            </a:endParaRPr>
          </a:p>
          <a:p>
            <a:pPr marL="0" lvl="0" indent="0" algn="l" rtl="0">
              <a:lnSpc>
                <a:spcPct val="115000"/>
              </a:lnSpc>
              <a:spcBef>
                <a:spcPts val="1200"/>
              </a:spcBef>
              <a:spcAft>
                <a:spcPts val="0"/>
              </a:spcAft>
              <a:buNone/>
            </a:pPr>
            <a:r>
              <a:rPr lang="en-US" sz="1100">
                <a:latin typeface="Arial"/>
                <a:ea typeface="Arial"/>
                <a:cs typeface="Arial"/>
                <a:sym typeface="Arial"/>
              </a:rPr>
              <a:t>These are not radical ideas globally. They are standard practice elsewhere.</a:t>
            </a:r>
            <a:endParaRPr sz="1100">
              <a:latin typeface="Arial"/>
              <a:ea typeface="Arial"/>
              <a:cs typeface="Arial"/>
              <a:sym typeface="Arial"/>
            </a:endParaRPr>
          </a:p>
          <a:p>
            <a:pPr marL="0" lvl="0" indent="0" algn="l" rtl="0">
              <a:lnSpc>
                <a:spcPct val="115000"/>
              </a:lnSpc>
              <a:spcBef>
                <a:spcPts val="1200"/>
              </a:spcBef>
              <a:spcAft>
                <a:spcPts val="0"/>
              </a:spcAft>
              <a:buNone/>
            </a:pPr>
            <a:endParaRPr sz="1100">
              <a:latin typeface="Arial"/>
              <a:ea typeface="Arial"/>
              <a:cs typeface="Arial"/>
              <a:sym typeface="Arial"/>
            </a:endParaRPr>
          </a:p>
          <a:p>
            <a:pPr marL="0" lvl="0" indent="0" algn="l" rtl="0">
              <a:lnSpc>
                <a:spcPct val="115000"/>
              </a:lnSpc>
              <a:spcBef>
                <a:spcPts val="1200"/>
              </a:spcBef>
              <a:spcAft>
                <a:spcPts val="0"/>
              </a:spcAft>
              <a:buNone/>
            </a:pPr>
            <a:endParaRPr sz="1100">
              <a:latin typeface="Arial"/>
              <a:ea typeface="Arial"/>
              <a:cs typeface="Arial"/>
              <a:sym typeface="Arial"/>
            </a:endParaRPr>
          </a:p>
          <a:p>
            <a:pPr marL="0" lvl="0" indent="0" algn="l" rtl="0">
              <a:spcBef>
                <a:spcPts val="1200"/>
              </a:spcBef>
              <a:spcAft>
                <a:spcPts val="0"/>
              </a:spcAft>
              <a:buNone/>
            </a:pPr>
            <a:endParaRPr sz="1100">
              <a:latin typeface="Arial"/>
              <a:ea typeface="Arial"/>
              <a:cs typeface="Arial"/>
              <a:sym typeface="Arial"/>
            </a:endParaRPr>
          </a:p>
        </p:txBody>
      </p:sp>
      <p:sp>
        <p:nvSpPr>
          <p:cNvPr id="242" name="Google Shape;242;g3c7b3c15008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793337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634947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1211982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77350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19324655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461315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23310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480526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720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18917708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extLst>
      <p:ext uri="{BB962C8B-B14F-4D97-AF65-F5344CB8AC3E}">
        <p14:creationId xmlns:p14="http://schemas.microsoft.com/office/powerpoint/2010/main" val="4204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extLst>
      <p:ext uri="{BB962C8B-B14F-4D97-AF65-F5344CB8AC3E}">
        <p14:creationId xmlns:p14="http://schemas.microsoft.com/office/powerpoint/2010/main" val="36020730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292300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3317108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4423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extLst>
      <p:ext uri="{BB962C8B-B14F-4D97-AF65-F5344CB8AC3E}">
        <p14:creationId xmlns:p14="http://schemas.microsoft.com/office/powerpoint/2010/main" val="2474037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1624200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0126395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13614208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813637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25338856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3755080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3005563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Reproductive Health Care: Anticipated Changes and Potential Impacts Under the New Administration  October 16, 2025 | 11:00 a.m. – 12:15 p.m. CT</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5797569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113089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2134240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11875294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206012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76304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1931335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60"/>
        <p:cNvGrpSpPr/>
        <p:nvPr/>
      </p:nvGrpSpPr>
      <p:grpSpPr>
        <a:xfrm>
          <a:off x="0" y="0"/>
          <a:ext cx="0" cy="0"/>
          <a:chOff x="0" y="0"/>
          <a:chExt cx="0" cy="0"/>
        </a:xfrm>
      </p:grpSpPr>
      <p:sp>
        <p:nvSpPr>
          <p:cNvPr id="61" name="Google Shape;61;p32"/>
          <p:cNvSpPr/>
          <p:nvPr/>
        </p:nvSpPr>
        <p:spPr>
          <a:xfrm>
            <a:off x="-1" y="-29051"/>
            <a:ext cx="12192001" cy="574041"/>
          </a:xfrm>
          <a:prstGeom prst="rect">
            <a:avLst/>
          </a:prstGeom>
          <a:gradFill>
            <a:gsLst>
              <a:gs pos="0">
                <a:srgbClr val="0F2C5E"/>
              </a:gs>
              <a:gs pos="75527">
                <a:srgbClr val="4175A4"/>
              </a:gs>
              <a:gs pos="100000">
                <a:srgbClr val="70BAE6"/>
              </a:gs>
            </a:gsLst>
            <a:lin ang="0" scaled="0"/>
          </a:gradFill>
          <a:ln>
            <a:noFill/>
          </a:ln>
        </p:spPr>
        <p:txBody>
          <a:bodyPr spcFirstLastPara="1" wrap="square" lIns="45700" tIns="45700" rIns="45700" bIns="45700" anchor="ctr" anchorCtr="0">
            <a:noAutofit/>
          </a:bodyPr>
          <a:lstStyle/>
          <a:p>
            <a:pPr marL="0" marR="0" lvl="0" indent="0" algn="ctr" rtl="0">
              <a:spcBef>
                <a:spcPts val="0"/>
              </a:spcBef>
              <a:spcAft>
                <a:spcPts val="0"/>
              </a:spcAft>
              <a:buNone/>
            </a:pPr>
            <a:endParaRPr sz="1800">
              <a:solidFill>
                <a:schemeClr val="dk1"/>
              </a:solidFill>
              <a:latin typeface="Open Sans"/>
              <a:ea typeface="Open Sans"/>
              <a:cs typeface="Open Sans"/>
              <a:sym typeface="Open Sans"/>
            </a:endParaRPr>
          </a:p>
        </p:txBody>
      </p:sp>
      <p:sp>
        <p:nvSpPr>
          <p:cNvPr id="62" name="Google Shape;62;p32"/>
          <p:cNvSpPr txBox="1">
            <a:spLocks noGrp="1"/>
          </p:cNvSpPr>
          <p:nvPr>
            <p:ph type="sldNum" idx="12"/>
          </p:nvPr>
        </p:nvSpPr>
        <p:spPr>
          <a:xfrm>
            <a:off x="11165530" y="6418089"/>
            <a:ext cx="88853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a:solidFill>
                  <a:schemeClr val="dk1"/>
                </a:solidFill>
                <a:latin typeface="Open Sans"/>
                <a:ea typeface="Open Sans"/>
                <a:cs typeface="Open Sans"/>
                <a:sym typeface="Open Sans"/>
              </a:defRPr>
            </a:lvl1pPr>
            <a:lvl2pPr marL="0" lvl="1" indent="0" algn="r">
              <a:spcBef>
                <a:spcPts val="0"/>
              </a:spcBef>
              <a:buNone/>
              <a:defRPr sz="900">
                <a:solidFill>
                  <a:schemeClr val="dk1"/>
                </a:solidFill>
                <a:latin typeface="Open Sans"/>
                <a:ea typeface="Open Sans"/>
                <a:cs typeface="Open Sans"/>
                <a:sym typeface="Open Sans"/>
              </a:defRPr>
            </a:lvl2pPr>
            <a:lvl3pPr marL="0" lvl="2" indent="0" algn="r">
              <a:spcBef>
                <a:spcPts val="0"/>
              </a:spcBef>
              <a:buNone/>
              <a:defRPr sz="900">
                <a:solidFill>
                  <a:schemeClr val="dk1"/>
                </a:solidFill>
                <a:latin typeface="Open Sans"/>
                <a:ea typeface="Open Sans"/>
                <a:cs typeface="Open Sans"/>
                <a:sym typeface="Open Sans"/>
              </a:defRPr>
            </a:lvl3pPr>
            <a:lvl4pPr marL="0" lvl="3" indent="0" algn="r">
              <a:spcBef>
                <a:spcPts val="0"/>
              </a:spcBef>
              <a:buNone/>
              <a:defRPr sz="900">
                <a:solidFill>
                  <a:schemeClr val="dk1"/>
                </a:solidFill>
                <a:latin typeface="Open Sans"/>
                <a:ea typeface="Open Sans"/>
                <a:cs typeface="Open Sans"/>
                <a:sym typeface="Open Sans"/>
              </a:defRPr>
            </a:lvl4pPr>
            <a:lvl5pPr marL="0" lvl="4" indent="0" algn="r">
              <a:spcBef>
                <a:spcPts val="0"/>
              </a:spcBef>
              <a:buNone/>
              <a:defRPr sz="900">
                <a:solidFill>
                  <a:schemeClr val="dk1"/>
                </a:solidFill>
                <a:latin typeface="Open Sans"/>
                <a:ea typeface="Open Sans"/>
                <a:cs typeface="Open Sans"/>
                <a:sym typeface="Open Sans"/>
              </a:defRPr>
            </a:lvl5pPr>
            <a:lvl6pPr marL="0" lvl="5" indent="0" algn="r">
              <a:spcBef>
                <a:spcPts val="0"/>
              </a:spcBef>
              <a:buNone/>
              <a:defRPr sz="900">
                <a:solidFill>
                  <a:schemeClr val="dk1"/>
                </a:solidFill>
                <a:latin typeface="Open Sans"/>
                <a:ea typeface="Open Sans"/>
                <a:cs typeface="Open Sans"/>
                <a:sym typeface="Open Sans"/>
              </a:defRPr>
            </a:lvl6pPr>
            <a:lvl7pPr marL="0" lvl="6" indent="0" algn="r">
              <a:spcBef>
                <a:spcPts val="0"/>
              </a:spcBef>
              <a:buNone/>
              <a:defRPr sz="900">
                <a:solidFill>
                  <a:schemeClr val="dk1"/>
                </a:solidFill>
                <a:latin typeface="Open Sans"/>
                <a:ea typeface="Open Sans"/>
                <a:cs typeface="Open Sans"/>
                <a:sym typeface="Open Sans"/>
              </a:defRPr>
            </a:lvl7pPr>
            <a:lvl8pPr marL="0" lvl="7" indent="0" algn="r">
              <a:spcBef>
                <a:spcPts val="0"/>
              </a:spcBef>
              <a:buNone/>
              <a:defRPr sz="900">
                <a:solidFill>
                  <a:schemeClr val="dk1"/>
                </a:solidFill>
                <a:latin typeface="Open Sans"/>
                <a:ea typeface="Open Sans"/>
                <a:cs typeface="Open Sans"/>
                <a:sym typeface="Open Sans"/>
              </a:defRPr>
            </a:lvl8pPr>
            <a:lvl9pPr marL="0" lvl="8" indent="0" algn="r">
              <a:spcBef>
                <a:spcPts val="0"/>
              </a:spcBef>
              <a:buNone/>
              <a:defRPr sz="900">
                <a:solidFill>
                  <a:schemeClr val="dk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63" name="Google Shape;63;p32" descr="Logo for the O’Neill Institute at Georgetown Law"/>
          <p:cNvPicPr preferRelativeResize="0"/>
          <p:nvPr/>
        </p:nvPicPr>
        <p:blipFill rotWithShape="1">
          <a:blip r:embed="rId2">
            <a:alphaModFix/>
          </a:blip>
          <a:srcRect/>
          <a:stretch/>
        </p:blipFill>
        <p:spPr>
          <a:xfrm>
            <a:off x="227231" y="6079068"/>
            <a:ext cx="2016616" cy="539751"/>
          </a:xfrm>
          <a:prstGeom prst="rect">
            <a:avLst/>
          </a:prstGeom>
          <a:noFill/>
          <a:ln>
            <a:noFill/>
          </a:ln>
        </p:spPr>
      </p:pic>
      <p:sp>
        <p:nvSpPr>
          <p:cNvPr id="64" name="Google Shape;64;p32"/>
          <p:cNvSpPr txBox="1">
            <a:spLocks noGrp="1"/>
          </p:cNvSpPr>
          <p:nvPr>
            <p:ph type="ftr" idx="11"/>
          </p:nvPr>
        </p:nvSpPr>
        <p:spPr>
          <a:xfrm>
            <a:off x="186447" y="75406"/>
            <a:ext cx="411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6000"/>
              <a:buFont typeface="Open San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32"/>
          <p:cNvSpPr txBox="1">
            <a:spLocks noGrp="1"/>
          </p:cNvSpPr>
          <p:nvPr>
            <p:ph type="body" idx="1"/>
          </p:nvPr>
        </p:nvSpPr>
        <p:spPr>
          <a:xfrm>
            <a:off x="831850" y="4638675"/>
            <a:ext cx="10515600" cy="866775"/>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2400"/>
              <a:buNone/>
              <a:defRPr sz="2400" b="0">
                <a:solidFill>
                  <a:schemeClr val="dk1"/>
                </a:solidFill>
                <a:latin typeface="Open Sans"/>
                <a:ea typeface="Open Sans"/>
                <a:cs typeface="Open Sans"/>
                <a:sym typeface="Open Sans"/>
              </a:defRPr>
            </a:lvl1pPr>
            <a:lvl2pPr marL="914400" lvl="1" indent="-228600" algn="l">
              <a:lnSpc>
                <a:spcPct val="100000"/>
              </a:lnSpc>
              <a:spcBef>
                <a:spcPts val="500"/>
              </a:spcBef>
              <a:spcAft>
                <a:spcPts val="0"/>
              </a:spcAft>
              <a:buClr>
                <a:srgbClr val="8B8B8B"/>
              </a:buClr>
              <a:buSzPts val="2000"/>
              <a:buNone/>
              <a:defRPr sz="2000">
                <a:solidFill>
                  <a:srgbClr val="8B8B8B"/>
                </a:solidFill>
              </a:defRPr>
            </a:lvl2pPr>
            <a:lvl3pPr marL="1371600" lvl="2" indent="-228600" algn="l">
              <a:lnSpc>
                <a:spcPct val="100000"/>
              </a:lnSpc>
              <a:spcBef>
                <a:spcPts val="500"/>
              </a:spcBef>
              <a:spcAft>
                <a:spcPts val="0"/>
              </a:spcAft>
              <a:buClr>
                <a:srgbClr val="8B8B8B"/>
              </a:buClr>
              <a:buSzPts val="1800"/>
              <a:buNone/>
              <a:defRPr sz="1800">
                <a:solidFill>
                  <a:srgbClr val="8B8B8B"/>
                </a:solidFill>
              </a:defRPr>
            </a:lvl3pPr>
            <a:lvl4pPr marL="1828800" lvl="3" indent="-228600" algn="l">
              <a:lnSpc>
                <a:spcPct val="100000"/>
              </a:lnSpc>
              <a:spcBef>
                <a:spcPts val="500"/>
              </a:spcBef>
              <a:spcAft>
                <a:spcPts val="0"/>
              </a:spcAft>
              <a:buClr>
                <a:srgbClr val="8B8B8B"/>
              </a:buClr>
              <a:buSzPts val="1600"/>
              <a:buNone/>
              <a:defRPr sz="1600">
                <a:solidFill>
                  <a:srgbClr val="8B8B8B"/>
                </a:solidFill>
              </a:defRPr>
            </a:lvl4pPr>
            <a:lvl5pPr marL="2286000" lvl="4" indent="-228600" algn="l">
              <a:lnSpc>
                <a:spcPct val="10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Tree>
    <p:extLst>
      <p:ext uri="{BB962C8B-B14F-4D97-AF65-F5344CB8AC3E}">
        <p14:creationId xmlns:p14="http://schemas.microsoft.com/office/powerpoint/2010/main" val="365914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11206120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15" name="Text Placeholder 14">
            <a:extLst>
              <a:ext uri="{FF2B5EF4-FFF2-40B4-BE49-F238E27FC236}">
                <a16:creationId xmlns:a16="http://schemas.microsoft.com/office/drawing/2014/main" id="{480740B4-9902-71DA-D306-0361BF9FF2FA}"/>
              </a:ext>
            </a:extLst>
          </p:cNvPr>
          <p:cNvSpPr>
            <a:spLocks noGrp="1"/>
          </p:cNvSpPr>
          <p:nvPr>
            <p:ph type="body" sz="quarter" idx="10" hasCustomPrompt="1"/>
          </p:nvPr>
        </p:nvSpPr>
        <p:spPr>
          <a:xfrm>
            <a:off x="968057" y="4143245"/>
            <a:ext cx="10709485" cy="914400"/>
          </a:xfrm>
          <a:prstGeom prst="rect">
            <a:avLst/>
          </a:prstGeom>
        </p:spPr>
        <p:txBody>
          <a:bodyPr/>
          <a:lstStyle>
            <a:lvl1pPr>
              <a:defRPr sz="4800" b="0">
                <a:solidFill>
                  <a:schemeClr val="bg1"/>
                </a:solidFill>
              </a:defRPr>
            </a:lvl1pPr>
            <a:lvl2pPr>
              <a:defRPr sz="4800" b="0">
                <a:solidFill>
                  <a:schemeClr val="bg1"/>
                </a:solidFill>
              </a:defRPr>
            </a:lvl2pPr>
            <a:lvl3pPr>
              <a:defRPr sz="4800" b="0">
                <a:solidFill>
                  <a:schemeClr val="bg1"/>
                </a:solidFill>
              </a:defRPr>
            </a:lvl3pPr>
            <a:lvl4pPr>
              <a:defRPr sz="4800" b="0">
                <a:solidFill>
                  <a:schemeClr val="bg1"/>
                </a:solidFill>
              </a:defRPr>
            </a:lvl4pPr>
            <a:lvl5pPr>
              <a:defRPr sz="4800" b="0">
                <a:solidFill>
                  <a:schemeClr val="bg1"/>
                </a:solidFill>
              </a:defRPr>
            </a:lvl5pPr>
          </a:lstStyle>
          <a:p>
            <a:pPr lvl="0"/>
            <a:r>
              <a:rPr lang="en-US"/>
              <a:t>Presentation Title</a:t>
            </a:r>
          </a:p>
        </p:txBody>
      </p:sp>
      <p:sp>
        <p:nvSpPr>
          <p:cNvPr id="12" name="Title Placeholder 1">
            <a:extLst>
              <a:ext uri="{FF2B5EF4-FFF2-40B4-BE49-F238E27FC236}">
                <a16:creationId xmlns:a16="http://schemas.microsoft.com/office/drawing/2014/main" id="{C633C600-5DDD-287F-8BA5-3CCFF9299F29}"/>
              </a:ext>
            </a:extLst>
          </p:cNvPr>
          <p:cNvSpPr>
            <a:spLocks noGrp="1"/>
          </p:cNvSpPr>
          <p:nvPr>
            <p:ph type="title" hasCustomPrompt="1"/>
          </p:nvPr>
        </p:nvSpPr>
        <p:spPr>
          <a:xfrm>
            <a:off x="1082694" y="5057645"/>
            <a:ext cx="10594848" cy="369332"/>
          </a:xfrm>
          <a:prstGeom prst="rect">
            <a:avLst/>
          </a:prstGeom>
        </p:spPr>
        <p:txBody>
          <a:bodyPr vert="horz" wrap="square" lIns="0" tIns="0" rIns="0" bIns="0" rtlCol="0" anchor="t">
            <a:spAutoFit/>
          </a:bodyPr>
          <a:lstStyle>
            <a:lvl1pPr>
              <a:defRPr sz="2400" b="0">
                <a:solidFill>
                  <a:schemeClr val="bg1"/>
                </a:solidFill>
              </a:defRPr>
            </a:lvl1pPr>
          </a:lstStyle>
          <a:p>
            <a:r>
              <a:rPr lang="en-US"/>
              <a:t>Presentation [date]</a:t>
            </a:r>
          </a:p>
        </p:txBody>
      </p:sp>
    </p:spTree>
    <p:extLst>
      <p:ext uri="{BB962C8B-B14F-4D97-AF65-F5344CB8AC3E}">
        <p14:creationId xmlns:p14="http://schemas.microsoft.com/office/powerpoint/2010/main" val="185906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7" name="Picture 16" descr="A blue square with white dots&#10;&#10;Description automatically generated with medium confidence">
            <a:extLst>
              <a:ext uri="{FF2B5EF4-FFF2-40B4-BE49-F238E27FC236}">
                <a16:creationId xmlns:a16="http://schemas.microsoft.com/office/drawing/2014/main" id="{2C5FA70B-70BA-F191-38A8-458DE4F57FBA}"/>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27" name="Title Placeholder 1">
            <a:extLst>
              <a:ext uri="{FF2B5EF4-FFF2-40B4-BE49-F238E27FC236}">
                <a16:creationId xmlns:a16="http://schemas.microsoft.com/office/drawing/2014/main" id="{35879539-1C6F-E06B-0AD5-96405B846016}"/>
              </a:ext>
            </a:extLst>
          </p:cNvPr>
          <p:cNvSpPr>
            <a:spLocks noGrp="1"/>
          </p:cNvSpPr>
          <p:nvPr>
            <p:ph type="title" hasCustomPrompt="1"/>
          </p:nvPr>
        </p:nvSpPr>
        <p:spPr>
          <a:xfrm>
            <a:off x="685800" y="6146243"/>
            <a:ext cx="4150360" cy="246221"/>
          </a:xfrm>
          <a:prstGeom prst="rect">
            <a:avLst/>
          </a:prstGeom>
        </p:spPr>
        <p:txBody>
          <a:bodyPr vert="horz" wrap="square" lIns="0" tIns="0" rIns="0" bIns="0" rtlCol="0" anchor="t">
            <a:spAutoFit/>
          </a:bodyPr>
          <a:lstStyle>
            <a:lvl1pPr algn="ctr">
              <a:defRPr sz="1600" b="0">
                <a:solidFill>
                  <a:schemeClr val="bg1"/>
                </a:solidFill>
              </a:defRPr>
            </a:lvl1pPr>
          </a:lstStyle>
          <a:p>
            <a:r>
              <a:rPr lang="en-US"/>
              <a:t>Presented [date]</a:t>
            </a:r>
          </a:p>
        </p:txBody>
      </p:sp>
      <p:sp>
        <p:nvSpPr>
          <p:cNvPr id="26" name="Text Placeholder 25">
            <a:extLst>
              <a:ext uri="{FF2B5EF4-FFF2-40B4-BE49-F238E27FC236}">
                <a16:creationId xmlns:a16="http://schemas.microsoft.com/office/drawing/2014/main" id="{06CBEA76-A296-C9E1-15E3-3DBD646F77D8}"/>
              </a:ext>
            </a:extLst>
          </p:cNvPr>
          <p:cNvSpPr>
            <a:spLocks noGrp="1"/>
          </p:cNvSpPr>
          <p:nvPr>
            <p:ph type="body" sz="quarter" idx="11" hasCustomPrompt="1"/>
          </p:nvPr>
        </p:nvSpPr>
        <p:spPr>
          <a:xfrm>
            <a:off x="932657" y="2708614"/>
            <a:ext cx="3494722" cy="914400"/>
          </a:xfrm>
          <a:prstGeom prst="rect">
            <a:avLst/>
          </a:prstGeom>
        </p:spPr>
        <p:txBody>
          <a:bodyPr/>
          <a:lstStyle>
            <a:lvl1pPr algn="ctr">
              <a:defRPr sz="3500" b="0">
                <a:solidFill>
                  <a:schemeClr val="bg1"/>
                </a:solidFill>
              </a:defRPr>
            </a:lvl1pPr>
            <a:lvl2pPr>
              <a:defRPr sz="3500"/>
            </a:lvl2pPr>
            <a:lvl3pPr>
              <a:defRPr sz="3500"/>
            </a:lvl3pPr>
            <a:lvl4pPr>
              <a:defRPr sz="3500"/>
            </a:lvl4pPr>
            <a:lvl5pPr>
              <a:defRPr sz="3500"/>
            </a:lvl5pPr>
          </a:lstStyle>
          <a:p>
            <a:pPr lvl="0"/>
            <a:r>
              <a:rPr lang="en-US"/>
              <a:t>Presentation Title</a:t>
            </a:r>
          </a:p>
        </p:txBody>
      </p:sp>
      <p:pic>
        <p:nvPicPr>
          <p:cNvPr id="15" name="Picture 14" descr="A logo with arrows pointing to the left&#10;&#10;Description automatically generated">
            <a:extLst>
              <a:ext uri="{FF2B5EF4-FFF2-40B4-BE49-F238E27FC236}">
                <a16:creationId xmlns:a16="http://schemas.microsoft.com/office/drawing/2014/main" id="{74905236-DA49-A948-E3D2-50894F70B021}"/>
              </a:ext>
            </a:extLst>
          </p:cNvPr>
          <p:cNvPicPr>
            <a:picLocks noChangeAspect="1"/>
          </p:cNvPicPr>
          <p:nvPr userDrawn="1"/>
        </p:nvPicPr>
        <p:blipFill>
          <a:blip r:embed="rId3"/>
          <a:stretch>
            <a:fillRect/>
          </a:stretch>
        </p:blipFill>
        <p:spPr>
          <a:xfrm>
            <a:off x="2030730" y="773430"/>
            <a:ext cx="1282700" cy="1714500"/>
          </a:xfrm>
          <a:prstGeom prst="rect">
            <a:avLst/>
          </a:prstGeom>
        </p:spPr>
      </p:pic>
      <p:sp>
        <p:nvSpPr>
          <p:cNvPr id="22" name="Picture Placeholder 21">
            <a:extLst>
              <a:ext uri="{FF2B5EF4-FFF2-40B4-BE49-F238E27FC236}">
                <a16:creationId xmlns:a16="http://schemas.microsoft.com/office/drawing/2014/main" id="{15B02B76-CB01-DCB0-52F3-5FEE20DCAD93}"/>
              </a:ext>
            </a:extLst>
          </p:cNvPr>
          <p:cNvSpPr>
            <a:spLocks noGrp="1"/>
          </p:cNvSpPr>
          <p:nvPr>
            <p:ph type="pic" sz="quarter" idx="10"/>
          </p:nvPr>
        </p:nvSpPr>
        <p:spPr>
          <a:xfrm>
            <a:off x="4836160" y="0"/>
            <a:ext cx="7355840" cy="6858000"/>
          </a:xfrm>
          <a:prstGeom prst="rect">
            <a:avLst/>
          </a:prstGeom>
          <a:solidFill>
            <a:schemeClr val="tx1">
              <a:lumMod val="60000"/>
              <a:lumOff val="40000"/>
            </a:schemeClr>
          </a:solidFill>
        </p:spPr>
        <p:txBody>
          <a:bodyPr/>
          <a:lstStyle/>
          <a:p>
            <a:endParaRPr lang="en-US"/>
          </a:p>
        </p:txBody>
      </p:sp>
    </p:spTree>
    <p:extLst>
      <p:ext uri="{BB962C8B-B14F-4D97-AF65-F5344CB8AC3E}">
        <p14:creationId xmlns:p14="http://schemas.microsoft.com/office/powerpoint/2010/main" val="4395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7" name="Picture 6" descr="A close-up of a person holding a kite&#10;&#10;Description automatically generated">
            <a:extLst>
              <a:ext uri="{FF2B5EF4-FFF2-40B4-BE49-F238E27FC236}">
                <a16:creationId xmlns:a16="http://schemas.microsoft.com/office/drawing/2014/main" id="{35B62AD1-71E0-19DD-22BB-9366DE532E9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6" name="Text Placeholder 15">
            <a:extLst>
              <a:ext uri="{FF2B5EF4-FFF2-40B4-BE49-F238E27FC236}">
                <a16:creationId xmlns:a16="http://schemas.microsoft.com/office/drawing/2014/main" id="{CE773486-B6BD-ED74-E8DC-026A783044A2}"/>
              </a:ext>
            </a:extLst>
          </p:cNvPr>
          <p:cNvSpPr>
            <a:spLocks noGrp="1"/>
          </p:cNvSpPr>
          <p:nvPr>
            <p:ph type="body" sz="quarter" idx="10" hasCustomPrompt="1"/>
          </p:nvPr>
        </p:nvSpPr>
        <p:spPr>
          <a:xfrm>
            <a:off x="2954509" y="1463575"/>
            <a:ext cx="1217441" cy="4994375"/>
          </a:xfrm>
          <a:prstGeom prst="rect">
            <a:avLst/>
          </a:prstGeom>
        </p:spPr>
        <p:txBody>
          <a:bodyPr/>
          <a:lstStyle>
            <a:lvl1pPr>
              <a:defRPr sz="4500">
                <a:solidFill>
                  <a:srgbClr val="008874"/>
                </a:solidFill>
              </a:defRPr>
            </a:lvl1pPr>
            <a:lvl2pPr>
              <a:defRPr sz="4500"/>
            </a:lvl2pPr>
            <a:lvl3pPr>
              <a:defRPr sz="4500"/>
            </a:lvl3pPr>
            <a:lvl4pPr>
              <a:defRPr sz="4500"/>
            </a:lvl4pPr>
            <a:lvl5pPr>
              <a:defRPr sz="4500"/>
            </a:lvl5pPr>
          </a:lstStyle>
          <a:p>
            <a:pPr lvl="0"/>
            <a:r>
              <a:rPr lang="en-US"/>
              <a:t>01</a:t>
            </a:r>
          </a:p>
          <a:p>
            <a:pPr lvl="0"/>
            <a:r>
              <a:rPr lang="en-US"/>
              <a:t>02</a:t>
            </a:r>
          </a:p>
          <a:p>
            <a:pPr lvl="0"/>
            <a:r>
              <a:rPr lang="en-US"/>
              <a:t>03</a:t>
            </a:r>
          </a:p>
          <a:p>
            <a:pPr lvl="0"/>
            <a:r>
              <a:rPr lang="en-US"/>
              <a:t>04</a:t>
            </a:r>
          </a:p>
          <a:p>
            <a:pPr lvl="0"/>
            <a:r>
              <a:rPr lang="en-US"/>
              <a:t>05</a:t>
            </a:r>
          </a:p>
          <a:p>
            <a:pPr lvl="0"/>
            <a:r>
              <a:rPr lang="en-US"/>
              <a:t>06</a:t>
            </a:r>
          </a:p>
        </p:txBody>
      </p:sp>
      <p:sp>
        <p:nvSpPr>
          <p:cNvPr id="18" name="Text Placeholder 17">
            <a:extLst>
              <a:ext uri="{FF2B5EF4-FFF2-40B4-BE49-F238E27FC236}">
                <a16:creationId xmlns:a16="http://schemas.microsoft.com/office/drawing/2014/main" id="{BCBDDA48-F26C-0324-513F-6C33FABAA718}"/>
              </a:ext>
            </a:extLst>
          </p:cNvPr>
          <p:cNvSpPr>
            <a:spLocks noGrp="1"/>
          </p:cNvSpPr>
          <p:nvPr>
            <p:ph type="body" sz="quarter" idx="11" hasCustomPrompt="1"/>
          </p:nvPr>
        </p:nvSpPr>
        <p:spPr>
          <a:xfrm>
            <a:off x="3884697" y="1579211"/>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19" name="Text Placeholder 17">
            <a:extLst>
              <a:ext uri="{FF2B5EF4-FFF2-40B4-BE49-F238E27FC236}">
                <a16:creationId xmlns:a16="http://schemas.microsoft.com/office/drawing/2014/main" id="{14311B36-E7F8-436A-AAED-BA7ACCE71902}"/>
              </a:ext>
            </a:extLst>
          </p:cNvPr>
          <p:cNvSpPr>
            <a:spLocks noGrp="1"/>
          </p:cNvSpPr>
          <p:nvPr>
            <p:ph type="body" sz="quarter" idx="12" hasCustomPrompt="1"/>
          </p:nvPr>
        </p:nvSpPr>
        <p:spPr>
          <a:xfrm>
            <a:off x="3884697" y="2439887"/>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0" name="Text Placeholder 17">
            <a:extLst>
              <a:ext uri="{FF2B5EF4-FFF2-40B4-BE49-F238E27FC236}">
                <a16:creationId xmlns:a16="http://schemas.microsoft.com/office/drawing/2014/main" id="{208B1110-9C4E-CAE1-B7FB-DBF05DDA8A83}"/>
              </a:ext>
            </a:extLst>
          </p:cNvPr>
          <p:cNvSpPr>
            <a:spLocks noGrp="1"/>
          </p:cNvSpPr>
          <p:nvPr>
            <p:ph type="body" sz="quarter" idx="13" hasCustomPrompt="1"/>
          </p:nvPr>
        </p:nvSpPr>
        <p:spPr>
          <a:xfrm>
            <a:off x="3884697" y="323998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1" name="Text Placeholder 17">
            <a:extLst>
              <a:ext uri="{FF2B5EF4-FFF2-40B4-BE49-F238E27FC236}">
                <a16:creationId xmlns:a16="http://schemas.microsoft.com/office/drawing/2014/main" id="{3173FAF7-FC2E-DA76-184F-1FFA6ECBFAB7}"/>
              </a:ext>
            </a:extLst>
          </p:cNvPr>
          <p:cNvSpPr>
            <a:spLocks noGrp="1"/>
          </p:cNvSpPr>
          <p:nvPr>
            <p:ph type="body" sz="quarter" idx="14" hasCustomPrompt="1"/>
          </p:nvPr>
        </p:nvSpPr>
        <p:spPr>
          <a:xfrm>
            <a:off x="3884697" y="40829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2" name="Text Placeholder 17">
            <a:extLst>
              <a:ext uri="{FF2B5EF4-FFF2-40B4-BE49-F238E27FC236}">
                <a16:creationId xmlns:a16="http://schemas.microsoft.com/office/drawing/2014/main" id="{503D9EE1-4A7C-A5A0-495E-CE16925ADA1C}"/>
              </a:ext>
            </a:extLst>
          </p:cNvPr>
          <p:cNvSpPr>
            <a:spLocks noGrp="1"/>
          </p:cNvSpPr>
          <p:nvPr>
            <p:ph type="body" sz="quarter" idx="15" hasCustomPrompt="1"/>
          </p:nvPr>
        </p:nvSpPr>
        <p:spPr>
          <a:xfrm>
            <a:off x="3884697" y="4883050"/>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
        <p:nvSpPr>
          <p:cNvPr id="23" name="Text Placeholder 17">
            <a:extLst>
              <a:ext uri="{FF2B5EF4-FFF2-40B4-BE49-F238E27FC236}">
                <a16:creationId xmlns:a16="http://schemas.microsoft.com/office/drawing/2014/main" id="{5E7366D9-9232-7C0B-545A-673078D7765F}"/>
              </a:ext>
            </a:extLst>
          </p:cNvPr>
          <p:cNvSpPr>
            <a:spLocks noGrp="1"/>
          </p:cNvSpPr>
          <p:nvPr>
            <p:ph type="body" sz="quarter" idx="16" hasCustomPrompt="1"/>
          </p:nvPr>
        </p:nvSpPr>
        <p:spPr>
          <a:xfrm>
            <a:off x="3884697" y="5697438"/>
            <a:ext cx="7402428" cy="474763"/>
          </a:xfrm>
          <a:prstGeom prst="rect">
            <a:avLst/>
          </a:prstGeom>
        </p:spPr>
        <p:txBody>
          <a:bodyPr anchor="ctr"/>
          <a:lstStyle>
            <a:lvl1pPr>
              <a:defRPr sz="2000"/>
            </a:lvl1pPr>
            <a:lvl2pPr>
              <a:defRPr sz="2000"/>
            </a:lvl2pPr>
            <a:lvl3pPr>
              <a:defRPr sz="2000"/>
            </a:lvl3pPr>
            <a:lvl4pPr>
              <a:defRPr sz="2000"/>
            </a:lvl4pPr>
            <a:lvl5pPr>
              <a:defRPr sz="2000"/>
            </a:lvl5pPr>
          </a:lstStyle>
          <a:p>
            <a:pPr lvl="0"/>
            <a:r>
              <a:rPr lang="en-US"/>
              <a:t>Title here</a:t>
            </a:r>
          </a:p>
        </p:txBody>
      </p:sp>
    </p:spTree>
    <p:extLst>
      <p:ext uri="{BB962C8B-B14F-4D97-AF65-F5344CB8AC3E}">
        <p14:creationId xmlns:p14="http://schemas.microsoft.com/office/powerpoint/2010/main" val="745348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6" name="Picture 5" descr="A green and yellow arrows pointing to the right&#10;&#10;Description automatically generated">
            <a:extLst>
              <a:ext uri="{FF2B5EF4-FFF2-40B4-BE49-F238E27FC236}">
                <a16:creationId xmlns:a16="http://schemas.microsoft.com/office/drawing/2014/main" id="{0515079A-E37F-81BD-0F6F-B196EF59DF54}"/>
              </a:ext>
            </a:extLst>
          </p:cNvPr>
          <p:cNvPicPr>
            <a:picLocks noChangeAspect="1"/>
          </p:cNvPicPr>
          <p:nvPr userDrawn="1"/>
        </p:nvPicPr>
        <p:blipFill>
          <a:blip r:embed="rId2"/>
          <a:stretch>
            <a:fillRect/>
          </a:stretch>
        </p:blipFill>
        <p:spPr>
          <a:xfrm>
            <a:off x="6350" y="0"/>
            <a:ext cx="12185650" cy="6861574"/>
          </a:xfrm>
          <a:prstGeom prst="rect">
            <a:avLst/>
          </a:prstGeom>
        </p:spPr>
      </p:pic>
      <p:sp>
        <p:nvSpPr>
          <p:cNvPr id="7" name="Text Placeholder 25">
            <a:extLst>
              <a:ext uri="{FF2B5EF4-FFF2-40B4-BE49-F238E27FC236}">
                <a16:creationId xmlns:a16="http://schemas.microsoft.com/office/drawing/2014/main" id="{FCE06799-42FA-ED9B-5027-4A43A84E6644}"/>
              </a:ext>
            </a:extLst>
          </p:cNvPr>
          <p:cNvSpPr>
            <a:spLocks noGrp="1"/>
          </p:cNvSpPr>
          <p:nvPr>
            <p:ph type="body" sz="quarter" idx="11" hasCustomPrompt="1"/>
          </p:nvPr>
        </p:nvSpPr>
        <p:spPr>
          <a:xfrm>
            <a:off x="6290469" y="4465976"/>
            <a:ext cx="5068094" cy="914400"/>
          </a:xfrm>
          <a:prstGeom prst="rect">
            <a:avLst/>
          </a:prstGeom>
        </p:spPr>
        <p:txBody>
          <a:bodyPr/>
          <a:lstStyle>
            <a:lvl1pPr algn="l">
              <a:defRPr sz="4000" b="0">
                <a:solidFill>
                  <a:srgbClr val="008874"/>
                </a:solidFill>
              </a:defRPr>
            </a:lvl1pPr>
            <a:lvl2pPr>
              <a:defRPr sz="3500"/>
            </a:lvl2pPr>
            <a:lvl3pPr>
              <a:defRPr sz="3500"/>
            </a:lvl3pPr>
            <a:lvl4pPr>
              <a:defRPr sz="3500"/>
            </a:lvl4pPr>
            <a:lvl5pPr>
              <a:defRPr sz="3500"/>
            </a:lvl5pPr>
          </a:lstStyle>
          <a:p>
            <a:pPr lvl="0"/>
            <a:r>
              <a:rPr lang="en-US"/>
              <a:t>Title Page</a:t>
            </a:r>
          </a:p>
        </p:txBody>
      </p:sp>
      <p:sp>
        <p:nvSpPr>
          <p:cNvPr id="8" name="Text Placeholder 25">
            <a:extLst>
              <a:ext uri="{FF2B5EF4-FFF2-40B4-BE49-F238E27FC236}">
                <a16:creationId xmlns:a16="http://schemas.microsoft.com/office/drawing/2014/main" id="{16F08B0F-3FAB-C338-FD30-E99D85658F75}"/>
              </a:ext>
            </a:extLst>
          </p:cNvPr>
          <p:cNvSpPr>
            <a:spLocks noGrp="1"/>
          </p:cNvSpPr>
          <p:nvPr>
            <p:ph type="body" sz="quarter" idx="12" hasCustomPrompt="1"/>
          </p:nvPr>
        </p:nvSpPr>
        <p:spPr>
          <a:xfrm>
            <a:off x="6290469" y="5123201"/>
            <a:ext cx="5068094" cy="914400"/>
          </a:xfrm>
          <a:prstGeom prst="rect">
            <a:avLst/>
          </a:prstGeom>
        </p:spPr>
        <p:txBody>
          <a:bodyPr/>
          <a:lstStyle>
            <a:lvl1pPr algn="l">
              <a:defRPr sz="3000" b="0">
                <a:solidFill>
                  <a:srgbClr val="008874"/>
                </a:solidFill>
              </a:defRPr>
            </a:lvl1pPr>
            <a:lvl2pPr>
              <a:defRPr sz="3500"/>
            </a:lvl2pPr>
            <a:lvl3pPr>
              <a:defRPr sz="3500"/>
            </a:lvl3pPr>
            <a:lvl4pPr>
              <a:defRPr sz="3500"/>
            </a:lvl4pPr>
            <a:lvl5pPr>
              <a:defRPr sz="3500"/>
            </a:lvl5pPr>
          </a:lstStyle>
          <a:p>
            <a:pPr lvl="0"/>
            <a:r>
              <a:rPr lang="en-US"/>
              <a:t>Support copy</a:t>
            </a:r>
          </a:p>
        </p:txBody>
      </p:sp>
    </p:spTree>
    <p:extLst>
      <p:ext uri="{BB962C8B-B14F-4D97-AF65-F5344CB8AC3E}">
        <p14:creationId xmlns:p14="http://schemas.microsoft.com/office/powerpoint/2010/main" val="13047971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extLst>
      <p:ext uri="{BB962C8B-B14F-4D97-AF65-F5344CB8AC3E}">
        <p14:creationId xmlns:p14="http://schemas.microsoft.com/office/powerpoint/2010/main" val="10630818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745259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5566338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1816096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Page 6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7" name="Picture Placeholder 9">
            <a:extLst>
              <a:ext uri="{FF2B5EF4-FFF2-40B4-BE49-F238E27FC236}">
                <a16:creationId xmlns:a16="http://schemas.microsoft.com/office/drawing/2014/main" id="{558DFED3-E2D7-76CA-575C-32BD39BC3619}"/>
              </a:ext>
            </a:extLst>
          </p:cNvPr>
          <p:cNvSpPr>
            <a:spLocks noGrp="1"/>
          </p:cNvSpPr>
          <p:nvPr>
            <p:ph type="pic" sz="quarter" idx="15"/>
          </p:nvPr>
        </p:nvSpPr>
        <p:spPr>
          <a:xfrm>
            <a:off x="6808135" y="1323473"/>
            <a:ext cx="4656222" cy="3693695"/>
          </a:xfrm>
          <a:prstGeom prst="rect">
            <a:avLst/>
          </a:prstGeom>
          <a:solidFill>
            <a:schemeClr val="tx1">
              <a:lumMod val="60000"/>
              <a:lumOff val="40000"/>
            </a:schemeClr>
          </a:solidFill>
        </p:spPr>
        <p:txBody>
          <a:bodyPr/>
          <a:lstStyle/>
          <a:p>
            <a:endParaRPr lang="en-US"/>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1453815" y="1323473"/>
            <a:ext cx="4656222" cy="3693695"/>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36237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8" name="Content Placeholder 3">
            <a:extLst>
              <a:ext uri="{FF2B5EF4-FFF2-40B4-BE49-F238E27FC236}">
                <a16:creationId xmlns:a16="http://schemas.microsoft.com/office/drawing/2014/main" id="{4F416CDE-F25D-682B-1E8A-75ED83D0DCE8}"/>
              </a:ext>
            </a:extLst>
          </p:cNvPr>
          <p:cNvSpPr>
            <a:spLocks noGrp="1"/>
          </p:cNvSpPr>
          <p:nvPr>
            <p:ph sz="quarter" idx="4294967295" hasCustomPrompt="1"/>
          </p:nvPr>
        </p:nvSpPr>
        <p:spPr>
          <a:xfrm>
            <a:off x="6706536" y="5130215"/>
            <a:ext cx="2937710" cy="866904"/>
          </a:xfrm>
          <a:prstGeom prst="rect">
            <a:avLst/>
          </a:prstGeom>
        </p:spPr>
        <p:txBody>
          <a:bodyPr/>
          <a:lstStyle>
            <a:lvl1pPr>
              <a:defRPr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Tree>
    <p:extLst>
      <p:ext uri="{BB962C8B-B14F-4D97-AF65-F5344CB8AC3E}">
        <p14:creationId xmlns:p14="http://schemas.microsoft.com/office/powerpoint/2010/main" val="3550543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2" name="Title 1"/>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10" name="Content Placeholder 9"/>
          <p:cNvSpPr>
            <a:spLocks noGrp="1"/>
          </p:cNvSpPr>
          <p:nvPr>
            <p:ph sz="quarter" idx="13"/>
          </p:nvPr>
        </p:nvSpPr>
        <p:spPr>
          <a:xfrm>
            <a:off x="1608667" y="1519238"/>
            <a:ext cx="9952567"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age 7 w/ Photo">
    <p:spTree>
      <p:nvGrpSpPr>
        <p:cNvPr id="1" name=""/>
        <p:cNvGrpSpPr/>
        <p:nvPr/>
      </p:nvGrpSpPr>
      <p:grpSpPr>
        <a:xfrm>
          <a:off x="0" y="0"/>
          <a:ext cx="0" cy="0"/>
          <a:chOff x="0" y="0"/>
          <a:chExt cx="0" cy="0"/>
        </a:xfrm>
      </p:grpSpPr>
      <p:sp>
        <p:nvSpPr>
          <p:cNvPr id="30" name="Picture Placeholder 9">
            <a:extLst>
              <a:ext uri="{FF2B5EF4-FFF2-40B4-BE49-F238E27FC236}">
                <a16:creationId xmlns:a16="http://schemas.microsoft.com/office/drawing/2014/main" id="{83B200BE-992F-3AA9-DB8C-DABB133C37B5}"/>
              </a:ext>
            </a:extLst>
          </p:cNvPr>
          <p:cNvSpPr>
            <a:spLocks noGrp="1"/>
          </p:cNvSpPr>
          <p:nvPr>
            <p:ph type="pic" sz="quarter" idx="15"/>
          </p:nvPr>
        </p:nvSpPr>
        <p:spPr>
          <a:xfrm>
            <a:off x="0" y="1676400"/>
            <a:ext cx="4028660" cy="2514599"/>
          </a:xfrm>
          <a:prstGeom prst="rect">
            <a:avLst/>
          </a:prstGeom>
          <a:solidFill>
            <a:schemeClr val="tx1">
              <a:lumMod val="60000"/>
              <a:lumOff val="40000"/>
            </a:schemeClr>
          </a:solidFill>
        </p:spPr>
        <p:txBody>
          <a:bodyPr/>
          <a:lstStyle/>
          <a:p>
            <a:endParaRPr lang="en-US"/>
          </a:p>
        </p:txBody>
      </p:sp>
      <p:sp>
        <p:nvSpPr>
          <p:cNvPr id="31" name="Picture Placeholder 9">
            <a:extLst>
              <a:ext uri="{FF2B5EF4-FFF2-40B4-BE49-F238E27FC236}">
                <a16:creationId xmlns:a16="http://schemas.microsoft.com/office/drawing/2014/main" id="{C28AD929-233F-D176-3A52-F9EFB0356583}"/>
              </a:ext>
            </a:extLst>
          </p:cNvPr>
          <p:cNvSpPr>
            <a:spLocks noGrp="1"/>
          </p:cNvSpPr>
          <p:nvPr>
            <p:ph type="pic" sz="quarter" idx="16"/>
          </p:nvPr>
        </p:nvSpPr>
        <p:spPr>
          <a:xfrm>
            <a:off x="4074160" y="1676400"/>
            <a:ext cx="4028660" cy="2514599"/>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8148320" y="1676400"/>
            <a:ext cx="4028660" cy="2514599"/>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60960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9" name="Content Placeholder 3">
            <a:extLst>
              <a:ext uri="{FF2B5EF4-FFF2-40B4-BE49-F238E27FC236}">
                <a16:creationId xmlns:a16="http://schemas.microsoft.com/office/drawing/2014/main" id="{DB5F9041-B5B9-FE0A-F6C7-7E04875363F7}"/>
              </a:ext>
            </a:extLst>
          </p:cNvPr>
          <p:cNvSpPr>
            <a:spLocks noGrp="1"/>
          </p:cNvSpPr>
          <p:nvPr>
            <p:ph sz="quarter" idx="4294967295" hasCustomPrompt="1"/>
          </p:nvPr>
        </p:nvSpPr>
        <p:spPr>
          <a:xfrm>
            <a:off x="460248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1" name="Content Placeholder 3">
            <a:extLst>
              <a:ext uri="{FF2B5EF4-FFF2-40B4-BE49-F238E27FC236}">
                <a16:creationId xmlns:a16="http://schemas.microsoft.com/office/drawing/2014/main" id="{1A6F00FD-73A9-3FBF-6A5D-09D89058FE19}"/>
              </a:ext>
            </a:extLst>
          </p:cNvPr>
          <p:cNvSpPr>
            <a:spLocks noGrp="1"/>
          </p:cNvSpPr>
          <p:nvPr>
            <p:ph sz="quarter" idx="4294967295" hasCustomPrompt="1"/>
          </p:nvPr>
        </p:nvSpPr>
        <p:spPr>
          <a:xfrm>
            <a:off x="8707121" y="4840781"/>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28" name="Text Placeholder 27">
            <a:extLst>
              <a:ext uri="{FF2B5EF4-FFF2-40B4-BE49-F238E27FC236}">
                <a16:creationId xmlns:a16="http://schemas.microsoft.com/office/drawing/2014/main" id="{9ECFD3CE-BF03-03FB-3FBC-3E18C6268908}"/>
              </a:ext>
            </a:extLst>
          </p:cNvPr>
          <p:cNvSpPr>
            <a:spLocks noGrp="1"/>
          </p:cNvSpPr>
          <p:nvPr>
            <p:ph type="body" sz="quarter" idx="13" hasCustomPrompt="1"/>
          </p:nvPr>
        </p:nvSpPr>
        <p:spPr>
          <a:xfrm>
            <a:off x="460248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29" name="Text Placeholder 27">
            <a:extLst>
              <a:ext uri="{FF2B5EF4-FFF2-40B4-BE49-F238E27FC236}">
                <a16:creationId xmlns:a16="http://schemas.microsoft.com/office/drawing/2014/main" id="{59A4A668-A9C4-39A1-B82B-477BEEE3E5AC}"/>
              </a:ext>
            </a:extLst>
          </p:cNvPr>
          <p:cNvSpPr>
            <a:spLocks noGrp="1"/>
          </p:cNvSpPr>
          <p:nvPr>
            <p:ph type="body" sz="quarter" idx="14" hasCustomPrompt="1"/>
          </p:nvPr>
        </p:nvSpPr>
        <p:spPr>
          <a:xfrm>
            <a:off x="869696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599441" y="4376738"/>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34" name="Title 1">
            <a:extLst>
              <a:ext uri="{FF2B5EF4-FFF2-40B4-BE49-F238E27FC236}">
                <a16:creationId xmlns:a16="http://schemas.microsoft.com/office/drawing/2014/main" id="{50A5565E-7113-BA36-D9F9-AE38224CF2FD}"/>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19483720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age 8 w/ Photo">
    <p:spTree>
      <p:nvGrpSpPr>
        <p:cNvPr id="1" name=""/>
        <p:cNvGrpSpPr/>
        <p:nvPr/>
      </p:nvGrpSpPr>
      <p:grpSpPr>
        <a:xfrm>
          <a:off x="0" y="0"/>
          <a:ext cx="0" cy="0"/>
          <a:chOff x="0" y="0"/>
          <a:chExt cx="0" cy="0"/>
        </a:xfrm>
      </p:grpSpPr>
      <p:pic>
        <p:nvPicPr>
          <p:cNvPr id="16" name="Picture 15" descr="A white background with black and white clouds&#10;&#10;Description automatically generated">
            <a:extLst>
              <a:ext uri="{FF2B5EF4-FFF2-40B4-BE49-F238E27FC236}">
                <a16:creationId xmlns:a16="http://schemas.microsoft.com/office/drawing/2014/main" id="{AD11CBAF-B1F2-8808-3493-AF17247B687D}"/>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1F3B6BE-FE22-66D1-A3AD-161F146E4207}"/>
              </a:ext>
            </a:extLst>
          </p:cNvPr>
          <p:cNvSpPr>
            <a:spLocks noGrp="1"/>
          </p:cNvSpPr>
          <p:nvPr>
            <p:ph type="pic" sz="quarter" idx="19"/>
          </p:nvPr>
        </p:nvSpPr>
        <p:spPr>
          <a:xfrm>
            <a:off x="5367020" y="1696459"/>
            <a:ext cx="2129589" cy="2146300"/>
          </a:xfrm>
          <a:prstGeom prst="rect">
            <a:avLst/>
          </a:prstGeom>
          <a:solidFill>
            <a:schemeClr val="tx1">
              <a:lumMod val="60000"/>
              <a:lumOff val="40000"/>
            </a:schemeClr>
          </a:solidFill>
        </p:spPr>
        <p:txBody>
          <a:bodyPr/>
          <a:lstStyle/>
          <a:p>
            <a:endParaRPr lang="en-US"/>
          </a:p>
        </p:txBody>
      </p:sp>
      <p:sp>
        <p:nvSpPr>
          <p:cNvPr id="11" name="Picture Placeholder 9">
            <a:extLst>
              <a:ext uri="{FF2B5EF4-FFF2-40B4-BE49-F238E27FC236}">
                <a16:creationId xmlns:a16="http://schemas.microsoft.com/office/drawing/2014/main" id="{1D52320D-3C17-A0C5-840F-88E03DA35934}"/>
              </a:ext>
            </a:extLst>
          </p:cNvPr>
          <p:cNvSpPr>
            <a:spLocks noGrp="1"/>
          </p:cNvSpPr>
          <p:nvPr>
            <p:ph type="pic" sz="quarter" idx="20"/>
          </p:nvPr>
        </p:nvSpPr>
        <p:spPr>
          <a:xfrm>
            <a:off x="8516620" y="1696459"/>
            <a:ext cx="2129589" cy="2146300"/>
          </a:xfrm>
          <a:prstGeom prst="rect">
            <a:avLst/>
          </a:prstGeom>
          <a:solidFill>
            <a:schemeClr val="tx1">
              <a:lumMod val="60000"/>
              <a:lumOff val="40000"/>
            </a:schemeClr>
          </a:solidFill>
        </p:spPr>
        <p:txBody>
          <a:bodyPr/>
          <a:lstStyle/>
          <a:p>
            <a:endParaRPr lang="en-US"/>
          </a:p>
        </p:txBody>
      </p:sp>
      <p:sp>
        <p:nvSpPr>
          <p:cNvPr id="32" name="Picture Placeholder 9">
            <a:extLst>
              <a:ext uri="{FF2B5EF4-FFF2-40B4-BE49-F238E27FC236}">
                <a16:creationId xmlns:a16="http://schemas.microsoft.com/office/drawing/2014/main" id="{F5BC52C4-1584-FB23-ECED-562E180B15A8}"/>
              </a:ext>
            </a:extLst>
          </p:cNvPr>
          <p:cNvSpPr>
            <a:spLocks noGrp="1"/>
          </p:cNvSpPr>
          <p:nvPr>
            <p:ph type="pic" sz="quarter" idx="17"/>
          </p:nvPr>
        </p:nvSpPr>
        <p:spPr>
          <a:xfrm>
            <a:off x="2247900" y="1696459"/>
            <a:ext cx="2129589" cy="21463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Content Placeholder 3">
            <a:extLst>
              <a:ext uri="{FF2B5EF4-FFF2-40B4-BE49-F238E27FC236}">
                <a16:creationId xmlns:a16="http://schemas.microsoft.com/office/drawing/2014/main" id="{BDCD21D4-57E6-1520-9A1B-2689BD786CEE}"/>
              </a:ext>
            </a:extLst>
          </p:cNvPr>
          <p:cNvSpPr>
            <a:spLocks noGrp="1"/>
          </p:cNvSpPr>
          <p:nvPr>
            <p:ph sz="quarter" idx="4294967295" hasCustomPrompt="1"/>
          </p:nvPr>
        </p:nvSpPr>
        <p:spPr>
          <a:xfrm>
            <a:off x="185126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33" name="Text Placeholder 27">
            <a:extLst>
              <a:ext uri="{FF2B5EF4-FFF2-40B4-BE49-F238E27FC236}">
                <a16:creationId xmlns:a16="http://schemas.microsoft.com/office/drawing/2014/main" id="{760CF086-712A-1B8A-6273-B663CE62BC3D}"/>
              </a:ext>
            </a:extLst>
          </p:cNvPr>
          <p:cNvSpPr>
            <a:spLocks noGrp="1"/>
          </p:cNvSpPr>
          <p:nvPr>
            <p:ph type="body" sz="quarter" idx="18" hasCustomPrompt="1"/>
          </p:nvPr>
        </p:nvSpPr>
        <p:spPr>
          <a:xfrm>
            <a:off x="184110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2" name="Content Placeholder 3">
            <a:extLst>
              <a:ext uri="{FF2B5EF4-FFF2-40B4-BE49-F238E27FC236}">
                <a16:creationId xmlns:a16="http://schemas.microsoft.com/office/drawing/2014/main" id="{69124923-22A0-B915-AC49-1AA3194F0BBE}"/>
              </a:ext>
            </a:extLst>
          </p:cNvPr>
          <p:cNvSpPr>
            <a:spLocks noGrp="1"/>
          </p:cNvSpPr>
          <p:nvPr>
            <p:ph sz="quarter" idx="4294967295" hasCustomPrompt="1"/>
          </p:nvPr>
        </p:nvSpPr>
        <p:spPr>
          <a:xfrm>
            <a:off x="499070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3" name="Text Placeholder 27">
            <a:extLst>
              <a:ext uri="{FF2B5EF4-FFF2-40B4-BE49-F238E27FC236}">
                <a16:creationId xmlns:a16="http://schemas.microsoft.com/office/drawing/2014/main" id="{7BD7363D-AA76-6B45-711B-7BB2ED26D898}"/>
              </a:ext>
            </a:extLst>
          </p:cNvPr>
          <p:cNvSpPr>
            <a:spLocks noGrp="1"/>
          </p:cNvSpPr>
          <p:nvPr>
            <p:ph type="body" sz="quarter" idx="21" hasCustomPrompt="1"/>
          </p:nvPr>
        </p:nvSpPr>
        <p:spPr>
          <a:xfrm>
            <a:off x="498054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4" name="Content Placeholder 3">
            <a:extLst>
              <a:ext uri="{FF2B5EF4-FFF2-40B4-BE49-F238E27FC236}">
                <a16:creationId xmlns:a16="http://schemas.microsoft.com/office/drawing/2014/main" id="{03A275E0-9AE8-A464-36AA-ED5D9E2AE531}"/>
              </a:ext>
            </a:extLst>
          </p:cNvPr>
          <p:cNvSpPr>
            <a:spLocks noGrp="1"/>
          </p:cNvSpPr>
          <p:nvPr>
            <p:ph sz="quarter" idx="4294967295" hasCustomPrompt="1"/>
          </p:nvPr>
        </p:nvSpPr>
        <p:spPr>
          <a:xfrm>
            <a:off x="8130140" y="4337762"/>
            <a:ext cx="2937710" cy="866904"/>
          </a:xfrm>
          <a:prstGeom prst="rect">
            <a:avLst/>
          </a:prstGeom>
        </p:spPr>
        <p:txBody>
          <a:bodyPr/>
          <a:lstStyle>
            <a:lvl1pPr algn="ctr">
              <a:defRPr sz="1400" b="0"/>
            </a:lvl1pPr>
          </a:lstStyle>
          <a:p>
            <a:r>
              <a:rPr lang="en-US" sz="1200">
                <a:solidFill>
                  <a:schemeClr val="bg1">
                    <a:lumMod val="10000"/>
                  </a:schemeClr>
                </a:solidFill>
                <a:cs typeface="Arial"/>
              </a:rPr>
              <a:t>Caption copy.</a:t>
            </a:r>
            <a:endParaRPr lang="en-US" sz="1200">
              <a:solidFill>
                <a:schemeClr val="bg1">
                  <a:lumMod val="10000"/>
                </a:schemeClr>
              </a:solidFill>
            </a:endParaRPr>
          </a:p>
        </p:txBody>
      </p:sp>
      <p:sp>
        <p:nvSpPr>
          <p:cNvPr id="15" name="Text Placeholder 27">
            <a:extLst>
              <a:ext uri="{FF2B5EF4-FFF2-40B4-BE49-F238E27FC236}">
                <a16:creationId xmlns:a16="http://schemas.microsoft.com/office/drawing/2014/main" id="{083BA861-FC83-43A5-D907-F40A9FBAD5C8}"/>
              </a:ext>
            </a:extLst>
          </p:cNvPr>
          <p:cNvSpPr>
            <a:spLocks noGrp="1"/>
          </p:cNvSpPr>
          <p:nvPr>
            <p:ph type="body" sz="quarter" idx="22" hasCustomPrompt="1"/>
          </p:nvPr>
        </p:nvSpPr>
        <p:spPr>
          <a:xfrm>
            <a:off x="8119980" y="3873719"/>
            <a:ext cx="2937709" cy="464043"/>
          </a:xfrm>
          <a:prstGeom prst="rect">
            <a:avLst/>
          </a:prstGeom>
        </p:spPr>
        <p:txBody>
          <a:bodyPr/>
          <a:lstStyle>
            <a:lvl1pPr algn="ctr">
              <a:defRPr sz="2000"/>
            </a:lvl1pPr>
            <a:lvl2pPr>
              <a:defRPr sz="2000"/>
            </a:lvl2pPr>
            <a:lvl3pPr>
              <a:defRPr sz="2000"/>
            </a:lvl3pPr>
            <a:lvl4pPr>
              <a:defRPr sz="2000"/>
            </a:lvl4pPr>
            <a:lvl5pPr>
              <a:defRPr sz="2000"/>
            </a:lvl5pPr>
          </a:lstStyle>
          <a:p>
            <a:pPr lvl="0"/>
            <a:r>
              <a:rPr lang="en-US"/>
              <a:t>Headline</a:t>
            </a:r>
          </a:p>
        </p:txBody>
      </p:sp>
      <p:sp>
        <p:nvSpPr>
          <p:cNvPr id="17" name="Title 1">
            <a:extLst>
              <a:ext uri="{FF2B5EF4-FFF2-40B4-BE49-F238E27FC236}">
                <a16:creationId xmlns:a16="http://schemas.microsoft.com/office/drawing/2014/main" id="{14A0C4C9-0ACE-892A-A8BC-3351D120F4D6}"/>
              </a:ext>
            </a:extLst>
          </p:cNvPr>
          <p:cNvSpPr>
            <a:spLocks noGrp="1"/>
          </p:cNvSpPr>
          <p:nvPr>
            <p:ph type="title"/>
          </p:nvPr>
        </p:nvSpPr>
        <p:spPr>
          <a:xfrm>
            <a:off x="15020" y="795785"/>
            <a:ext cx="12176979" cy="461665"/>
          </a:xfrm>
          <a:prstGeom prst="rect">
            <a:avLst/>
          </a:prstGeom>
        </p:spPr>
        <p:txBody>
          <a:bodyPr/>
          <a:lstStyle>
            <a:lvl1pPr algn="ctr">
              <a:defRPr sz="3000"/>
            </a:lvl1pPr>
          </a:lstStyle>
          <a:p>
            <a:r>
              <a:rPr lang="en-US"/>
              <a:t>Click to edit Master title style</a:t>
            </a:r>
          </a:p>
        </p:txBody>
      </p:sp>
    </p:spTree>
    <p:extLst>
      <p:ext uri="{BB962C8B-B14F-4D97-AF65-F5344CB8AC3E}">
        <p14:creationId xmlns:p14="http://schemas.microsoft.com/office/powerpoint/2010/main" val="28309857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age 9 w/ Photo">
    <p:spTree>
      <p:nvGrpSpPr>
        <p:cNvPr id="1" name=""/>
        <p:cNvGrpSpPr/>
        <p:nvPr/>
      </p:nvGrpSpPr>
      <p:grpSpPr>
        <a:xfrm>
          <a:off x="0" y="0"/>
          <a:ext cx="0" cy="0"/>
          <a:chOff x="0" y="0"/>
          <a:chExt cx="0" cy="0"/>
        </a:xfrm>
      </p:grpSpPr>
      <p:sp>
        <p:nvSpPr>
          <p:cNvPr id="7" name="Picture Placeholder 9">
            <a:extLst>
              <a:ext uri="{FF2B5EF4-FFF2-40B4-BE49-F238E27FC236}">
                <a16:creationId xmlns:a16="http://schemas.microsoft.com/office/drawing/2014/main" id="{F95672F9-8AF3-EE85-39BF-8D2F9A7603DF}"/>
              </a:ext>
            </a:extLst>
          </p:cNvPr>
          <p:cNvSpPr>
            <a:spLocks noGrp="1"/>
          </p:cNvSpPr>
          <p:nvPr>
            <p:ph type="pic" sz="quarter" idx="16"/>
          </p:nvPr>
        </p:nvSpPr>
        <p:spPr>
          <a:xfrm>
            <a:off x="-1" y="0"/>
            <a:ext cx="12191999" cy="6856216"/>
          </a:xfrm>
          <a:prstGeom prst="rect">
            <a:avLst/>
          </a:prstGeom>
          <a:solidFill>
            <a:schemeClr val="tx1">
              <a:lumMod val="60000"/>
              <a:lumOff val="40000"/>
            </a:schemeClr>
          </a:solidFill>
        </p:spPr>
        <p:txBody>
          <a:bodyPr/>
          <a:lstStyle/>
          <a:p>
            <a:endParaRPr lang="en-US"/>
          </a:p>
        </p:txBody>
      </p:sp>
      <p:sp>
        <p:nvSpPr>
          <p:cNvPr id="4" name="Rectangle 3">
            <a:extLst>
              <a:ext uri="{FF2B5EF4-FFF2-40B4-BE49-F238E27FC236}">
                <a16:creationId xmlns:a16="http://schemas.microsoft.com/office/drawing/2014/main" id="{F8B7C468-2166-19FC-5FF1-C6DCF630F1CE}"/>
              </a:ext>
            </a:extLst>
          </p:cNvPr>
          <p:cNvSpPr/>
          <p:nvPr userDrawn="1"/>
        </p:nvSpPr>
        <p:spPr>
          <a:xfrm>
            <a:off x="685800" y="0"/>
            <a:ext cx="3435824" cy="6858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4409440" y="6417304"/>
            <a:ext cx="7010019" cy="438912"/>
          </a:xfrm>
          <a:prstGeom prst="rect">
            <a:avLst/>
          </a:prstGeom>
        </p:spPr>
        <p:txBody>
          <a:bodyPr vert="horz" lIns="91440" tIns="45720" rIns="91440" bIns="45720" rtlCol="0" anchor="ctr"/>
          <a:lstStyle>
            <a:lvl1pPr algn="l">
              <a:defRPr sz="900">
                <a:solidFill>
                  <a:schemeClr val="bg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5" name="Picture Placeholder 9">
            <a:extLst>
              <a:ext uri="{FF2B5EF4-FFF2-40B4-BE49-F238E27FC236}">
                <a16:creationId xmlns:a16="http://schemas.microsoft.com/office/drawing/2014/main" id="{05138192-11E6-5DE6-BE61-95DB1D6DB42E}"/>
              </a:ext>
            </a:extLst>
          </p:cNvPr>
          <p:cNvSpPr>
            <a:spLocks noGrp="1"/>
          </p:cNvSpPr>
          <p:nvPr>
            <p:ph type="pic" sz="quarter" idx="15"/>
          </p:nvPr>
        </p:nvSpPr>
        <p:spPr>
          <a:xfrm>
            <a:off x="685800" y="0"/>
            <a:ext cx="3435824" cy="6858000"/>
          </a:xfrm>
          <a:prstGeom prst="rect">
            <a:avLst/>
          </a:prstGeom>
          <a:solidFill>
            <a:schemeClr val="bg1"/>
          </a:solidFill>
        </p:spPr>
        <p:txBody>
          <a:bodyPr/>
          <a:lstStyle/>
          <a:p>
            <a:endParaRPr lang="en-US"/>
          </a:p>
        </p:txBody>
      </p:sp>
      <p:sp>
        <p:nvSpPr>
          <p:cNvPr id="8" name="Title 1">
            <a:extLst>
              <a:ext uri="{FF2B5EF4-FFF2-40B4-BE49-F238E27FC236}">
                <a16:creationId xmlns:a16="http://schemas.microsoft.com/office/drawing/2014/main" id="{BFC873C5-1EBA-5DBF-2FD2-1432BBEED2C6}"/>
              </a:ext>
            </a:extLst>
          </p:cNvPr>
          <p:cNvSpPr>
            <a:spLocks noGrp="1"/>
          </p:cNvSpPr>
          <p:nvPr>
            <p:ph type="title"/>
          </p:nvPr>
        </p:nvSpPr>
        <p:spPr>
          <a:xfrm>
            <a:off x="884767" y="1344245"/>
            <a:ext cx="3118273" cy="461665"/>
          </a:xfrm>
          <a:prstGeom prst="rect">
            <a:avLst/>
          </a:prstGeom>
        </p:spPr>
        <p:txBody>
          <a:bodyPr/>
          <a:lstStyle>
            <a:lvl1pPr>
              <a:defRPr sz="3000"/>
            </a:lvl1pPr>
          </a:lstStyle>
          <a:p>
            <a:r>
              <a:rPr lang="en-US"/>
              <a:t>Click to edit Master title style</a:t>
            </a:r>
          </a:p>
        </p:txBody>
      </p:sp>
      <p:sp>
        <p:nvSpPr>
          <p:cNvPr id="18" name="Content Placeholder 9">
            <a:extLst>
              <a:ext uri="{FF2B5EF4-FFF2-40B4-BE49-F238E27FC236}">
                <a16:creationId xmlns:a16="http://schemas.microsoft.com/office/drawing/2014/main" id="{B061A19D-0A01-DBD0-9650-C04E4F54E794}"/>
              </a:ext>
            </a:extLst>
          </p:cNvPr>
          <p:cNvSpPr>
            <a:spLocks noGrp="1"/>
          </p:cNvSpPr>
          <p:nvPr>
            <p:ph sz="quarter" idx="13"/>
          </p:nvPr>
        </p:nvSpPr>
        <p:spPr>
          <a:xfrm>
            <a:off x="908474" y="2955114"/>
            <a:ext cx="3118273"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2335545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age 10 w/ Chart">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CD0B1A52-E9CB-FFA6-2201-2123875B00A0}"/>
              </a:ext>
            </a:extLst>
          </p:cNvPr>
          <p:cNvPicPr>
            <a:picLocks noChangeAspect="1"/>
          </p:cNvPicPr>
          <p:nvPr userDrawn="1"/>
        </p:nvPicPr>
        <p:blipFill>
          <a:blip r:embed="rId2"/>
          <a:stretch>
            <a:fillRect/>
          </a:stretch>
        </p:blipFill>
        <p:spPr>
          <a:xfrm>
            <a:off x="0" y="0"/>
            <a:ext cx="12173458" cy="6854709"/>
          </a:xfrm>
          <a:prstGeom prst="rect">
            <a:avLst/>
          </a:prstGeom>
        </p:spPr>
      </p:pic>
      <p:sp>
        <p:nvSpPr>
          <p:cNvPr id="2" name="Title 1"/>
          <p:cNvSpPr>
            <a:spLocks noGrp="1"/>
          </p:cNvSpPr>
          <p:nvPr>
            <p:ph type="title"/>
          </p:nvPr>
        </p:nvSpPr>
        <p:spPr>
          <a:xfrm>
            <a:off x="1584960" y="828675"/>
            <a:ext cx="5872480" cy="461665"/>
          </a:xfrm>
          <a:prstGeom prst="rect">
            <a:avLst/>
          </a:prstGeom>
        </p:spPr>
        <p:txBody>
          <a:bodyPr/>
          <a:lstStyle>
            <a:lvl1pPr>
              <a:defRPr sz="3000"/>
            </a:lvl1pPr>
          </a:lstStyle>
          <a:p>
            <a:r>
              <a:rPr lang="en-US"/>
              <a:t>Click to edit Master 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10" name="Content Placeholder 9"/>
          <p:cNvSpPr>
            <a:spLocks noGrp="1"/>
          </p:cNvSpPr>
          <p:nvPr>
            <p:ph sz="quarter" idx="13"/>
          </p:nvPr>
        </p:nvSpPr>
        <p:spPr>
          <a:xfrm>
            <a:off x="1608667" y="1519238"/>
            <a:ext cx="5848773" cy="2123082"/>
          </a:xfrm>
          <a:prstGeom prst="rect">
            <a:avLst/>
          </a:prstGeom>
        </p:spPr>
        <p:txBody>
          <a:bodyPr/>
          <a:lstStyle>
            <a:lvl1pPr>
              <a:defRPr sz="2400" b="0"/>
            </a:lvl1pPr>
            <a:lvl2pPr>
              <a:defRPr sz="2000" b="0"/>
            </a:lvl2pPr>
            <a:lvl3pPr>
              <a:defRPr sz="2000" b="0">
                <a:solidFill>
                  <a:schemeClr val="tx1"/>
                </a:solidFill>
              </a:defRPr>
            </a:lvl3pPr>
            <a:lvl4pPr>
              <a:defRPr sz="2000" b="0">
                <a:solidFill>
                  <a:schemeClr val="tx1"/>
                </a:solidFill>
              </a:defRPr>
            </a:lvl4pPr>
            <a:lvl5pPr>
              <a:buClr>
                <a:srgbClr val="404040"/>
              </a:buClr>
              <a:buFont typeface="Arial" pitchFamily="34" charset="0"/>
              <a:buChar char="–"/>
              <a:defRPr sz="2000"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BF5DB14A-5FE6-68FD-3E23-0A124BC6ECDE}"/>
              </a:ext>
            </a:extLst>
          </p:cNvPr>
          <p:cNvSpPr>
            <a:spLocks noGrp="1"/>
          </p:cNvSpPr>
          <p:nvPr>
            <p:ph type="chart" sz="quarter" idx="14"/>
          </p:nvPr>
        </p:nvSpPr>
        <p:spPr>
          <a:xfrm>
            <a:off x="6748498" y="1565044"/>
            <a:ext cx="3222438" cy="3287217"/>
          </a:xfrm>
          <a:prstGeom prst="rect">
            <a:avLst/>
          </a:prstGeom>
        </p:spPr>
        <p:txBody>
          <a:bodyPr/>
          <a:lstStyle/>
          <a:p>
            <a:endParaRPr lang="en-US"/>
          </a:p>
        </p:txBody>
      </p:sp>
      <p:sp>
        <p:nvSpPr>
          <p:cNvPr id="14" name="Content Placeholder 13">
            <a:extLst>
              <a:ext uri="{FF2B5EF4-FFF2-40B4-BE49-F238E27FC236}">
                <a16:creationId xmlns:a16="http://schemas.microsoft.com/office/drawing/2014/main" id="{17E9CF0F-C553-3FE1-2F69-1C3D4D1C9054}"/>
              </a:ext>
            </a:extLst>
          </p:cNvPr>
          <p:cNvSpPr>
            <a:spLocks noGrp="1"/>
          </p:cNvSpPr>
          <p:nvPr>
            <p:ph sz="quarter" idx="16" hasCustomPrompt="1"/>
          </p:nvPr>
        </p:nvSpPr>
        <p:spPr>
          <a:xfrm>
            <a:off x="10079037" y="1565275"/>
            <a:ext cx="1635443" cy="344806"/>
          </a:xfrm>
          <a:prstGeom prst="rect">
            <a:avLst/>
          </a:prstGeom>
        </p:spPr>
        <p:txBody>
          <a:bodyPr/>
          <a:lstStyle>
            <a:lvl1pPr>
              <a:defRPr sz="1200" b="1" i="0">
                <a:solidFill>
                  <a:schemeClr val="bg1">
                    <a:lumMod val="10000"/>
                  </a:schemeClr>
                </a:solidFill>
                <a:latin typeface="Arial" panose="020B0604020202020204" pitchFamily="34" charset="0"/>
                <a:cs typeface="Arial" panose="020B0604020202020204" pitchFamily="34" charset="0"/>
              </a:defRPr>
            </a:lvl1pPr>
          </a:lstStyle>
          <a:p>
            <a:pPr lvl="0"/>
            <a:r>
              <a:rPr lang="en-US"/>
              <a:t>Subhead for graph</a:t>
            </a:r>
          </a:p>
        </p:txBody>
      </p:sp>
      <p:sp>
        <p:nvSpPr>
          <p:cNvPr id="15" name="Content Placeholder 13">
            <a:extLst>
              <a:ext uri="{FF2B5EF4-FFF2-40B4-BE49-F238E27FC236}">
                <a16:creationId xmlns:a16="http://schemas.microsoft.com/office/drawing/2014/main" id="{7765906F-8F27-EFAF-685A-AAEDBEF99A24}"/>
              </a:ext>
            </a:extLst>
          </p:cNvPr>
          <p:cNvSpPr>
            <a:spLocks noGrp="1"/>
          </p:cNvSpPr>
          <p:nvPr>
            <p:ph sz="quarter" idx="17" hasCustomPrompt="1"/>
          </p:nvPr>
        </p:nvSpPr>
        <p:spPr>
          <a:xfrm>
            <a:off x="10079037" y="1931035"/>
            <a:ext cx="1635443" cy="344806"/>
          </a:xfrm>
          <a:prstGeom prst="rect">
            <a:avLst/>
          </a:prstGeom>
        </p:spPr>
        <p:txBody>
          <a:bodyPr/>
          <a:lstStyle>
            <a:lvl1pPr>
              <a:defRPr sz="1200" b="0" i="0">
                <a:solidFill>
                  <a:schemeClr val="bg2"/>
                </a:solidFill>
                <a:latin typeface="Arial" panose="020B0604020202020204" pitchFamily="34" charset="0"/>
                <a:cs typeface="Arial" panose="020B0604020202020204" pitchFamily="34" charset="0"/>
              </a:defRPr>
            </a:lvl1pPr>
          </a:lstStyle>
          <a:p>
            <a:pPr lvl="0"/>
            <a:r>
              <a:rPr lang="en-US"/>
              <a:t>Lorem ipsum 38%</a:t>
            </a:r>
          </a:p>
        </p:txBody>
      </p:sp>
      <p:sp>
        <p:nvSpPr>
          <p:cNvPr id="16" name="Content Placeholder 13">
            <a:extLst>
              <a:ext uri="{FF2B5EF4-FFF2-40B4-BE49-F238E27FC236}">
                <a16:creationId xmlns:a16="http://schemas.microsoft.com/office/drawing/2014/main" id="{08F8D888-B91E-CBB3-DD83-D7208580B4E3}"/>
              </a:ext>
            </a:extLst>
          </p:cNvPr>
          <p:cNvSpPr>
            <a:spLocks noGrp="1"/>
          </p:cNvSpPr>
          <p:nvPr>
            <p:ph sz="quarter" idx="18" hasCustomPrompt="1"/>
          </p:nvPr>
        </p:nvSpPr>
        <p:spPr>
          <a:xfrm>
            <a:off x="10079037" y="2286635"/>
            <a:ext cx="1635443" cy="344806"/>
          </a:xfrm>
          <a:prstGeom prst="rect">
            <a:avLst/>
          </a:prstGeom>
        </p:spPr>
        <p:txBody>
          <a:bodyPr/>
          <a:lstStyle>
            <a:lvl1pPr>
              <a:defRPr sz="1200" b="0" i="0">
                <a:solidFill>
                  <a:schemeClr val="tx2"/>
                </a:solidFill>
                <a:latin typeface="Arial" panose="020B0604020202020204" pitchFamily="34" charset="0"/>
                <a:cs typeface="Arial" panose="020B0604020202020204" pitchFamily="34" charset="0"/>
              </a:defRPr>
            </a:lvl1pPr>
          </a:lstStyle>
          <a:p>
            <a:pPr lvl="0"/>
            <a:r>
              <a:rPr lang="en-US"/>
              <a:t>Lorem ipsum 25%</a:t>
            </a:r>
          </a:p>
        </p:txBody>
      </p:sp>
      <p:sp>
        <p:nvSpPr>
          <p:cNvPr id="17" name="Content Placeholder 13">
            <a:extLst>
              <a:ext uri="{FF2B5EF4-FFF2-40B4-BE49-F238E27FC236}">
                <a16:creationId xmlns:a16="http://schemas.microsoft.com/office/drawing/2014/main" id="{C206DB0B-1E85-8C00-6EE9-36D38FAB39AE}"/>
              </a:ext>
            </a:extLst>
          </p:cNvPr>
          <p:cNvSpPr>
            <a:spLocks noGrp="1"/>
          </p:cNvSpPr>
          <p:nvPr>
            <p:ph sz="quarter" idx="19" hasCustomPrompt="1"/>
          </p:nvPr>
        </p:nvSpPr>
        <p:spPr>
          <a:xfrm>
            <a:off x="10079037" y="2652395"/>
            <a:ext cx="1635443" cy="344806"/>
          </a:xfrm>
          <a:prstGeom prst="rect">
            <a:avLst/>
          </a:prstGeom>
        </p:spPr>
        <p:txBody>
          <a:bodyPr/>
          <a:lstStyle>
            <a:lvl1pPr>
              <a:defRPr sz="1200" b="0" i="0">
                <a:solidFill>
                  <a:schemeClr val="accent1"/>
                </a:solidFill>
                <a:latin typeface="Arial" panose="020B0604020202020204" pitchFamily="34" charset="0"/>
                <a:cs typeface="Arial" panose="020B0604020202020204" pitchFamily="34" charset="0"/>
              </a:defRPr>
            </a:lvl1pPr>
          </a:lstStyle>
          <a:p>
            <a:pPr lvl="0"/>
            <a:r>
              <a:rPr lang="en-US"/>
              <a:t>Lorem ipsum 18%</a:t>
            </a:r>
          </a:p>
        </p:txBody>
      </p:sp>
      <p:sp>
        <p:nvSpPr>
          <p:cNvPr id="18" name="Content Placeholder 13">
            <a:extLst>
              <a:ext uri="{FF2B5EF4-FFF2-40B4-BE49-F238E27FC236}">
                <a16:creationId xmlns:a16="http://schemas.microsoft.com/office/drawing/2014/main" id="{729374A7-25B6-1C04-31B9-06EB73F4BAC2}"/>
              </a:ext>
            </a:extLst>
          </p:cNvPr>
          <p:cNvSpPr>
            <a:spLocks noGrp="1"/>
          </p:cNvSpPr>
          <p:nvPr>
            <p:ph sz="quarter" idx="20" hasCustomPrompt="1"/>
          </p:nvPr>
        </p:nvSpPr>
        <p:spPr>
          <a:xfrm>
            <a:off x="10079037" y="3007995"/>
            <a:ext cx="1635443" cy="344806"/>
          </a:xfrm>
          <a:prstGeom prst="rect">
            <a:avLst/>
          </a:prstGeom>
        </p:spPr>
        <p:txBody>
          <a:bodyPr/>
          <a:lstStyle>
            <a:lvl1pPr>
              <a:defRPr sz="1200" b="0" i="0">
                <a:solidFill>
                  <a:schemeClr val="accent2"/>
                </a:solidFill>
                <a:latin typeface="Arial" panose="020B0604020202020204" pitchFamily="34" charset="0"/>
                <a:cs typeface="Arial" panose="020B0604020202020204" pitchFamily="34" charset="0"/>
              </a:defRPr>
            </a:lvl1pPr>
          </a:lstStyle>
          <a:p>
            <a:pPr lvl="0"/>
            <a:r>
              <a:rPr lang="en-US"/>
              <a:t>Lorem ipsum 17%</a:t>
            </a:r>
          </a:p>
        </p:txBody>
      </p:sp>
      <p:sp>
        <p:nvSpPr>
          <p:cNvPr id="20" name="Content Placeholder 13">
            <a:extLst>
              <a:ext uri="{FF2B5EF4-FFF2-40B4-BE49-F238E27FC236}">
                <a16:creationId xmlns:a16="http://schemas.microsoft.com/office/drawing/2014/main" id="{3A33CF94-5244-1FC2-432A-989F7625B5C6}"/>
              </a:ext>
            </a:extLst>
          </p:cNvPr>
          <p:cNvSpPr>
            <a:spLocks noGrp="1"/>
          </p:cNvSpPr>
          <p:nvPr>
            <p:ph sz="quarter" idx="21" hasCustomPrompt="1"/>
          </p:nvPr>
        </p:nvSpPr>
        <p:spPr>
          <a:xfrm>
            <a:off x="10079037" y="3363595"/>
            <a:ext cx="1635443" cy="344806"/>
          </a:xfrm>
          <a:prstGeom prst="rect">
            <a:avLst/>
          </a:prstGeom>
        </p:spPr>
        <p:txBody>
          <a:bodyPr/>
          <a:lstStyle>
            <a:lvl1pPr>
              <a:defRPr sz="1200" b="0" i="0">
                <a:solidFill>
                  <a:schemeClr val="tx1"/>
                </a:solidFill>
                <a:latin typeface="Arial" panose="020B0604020202020204" pitchFamily="34" charset="0"/>
                <a:cs typeface="Arial" panose="020B0604020202020204" pitchFamily="34" charset="0"/>
              </a:defRPr>
            </a:lvl1pPr>
          </a:lstStyle>
          <a:p>
            <a:pPr lvl="0"/>
            <a:r>
              <a:rPr lang="en-US"/>
              <a:t>Lorem ipsum 7%</a:t>
            </a:r>
          </a:p>
        </p:txBody>
      </p:sp>
    </p:spTree>
    <p:extLst>
      <p:ext uri="{BB962C8B-B14F-4D97-AF65-F5344CB8AC3E}">
        <p14:creationId xmlns:p14="http://schemas.microsoft.com/office/powerpoint/2010/main" val="35831723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upport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Supporters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4" name="Content Placeholder 13">
            <a:extLst>
              <a:ext uri="{FF2B5EF4-FFF2-40B4-BE49-F238E27FC236}">
                <a16:creationId xmlns:a16="http://schemas.microsoft.com/office/drawing/2014/main" id="{298C7D43-9467-9BD3-1B58-41C5BEC5CB86}"/>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36" name="Content Placeholder 13">
            <a:extLst>
              <a:ext uri="{FF2B5EF4-FFF2-40B4-BE49-F238E27FC236}">
                <a16:creationId xmlns:a16="http://schemas.microsoft.com/office/drawing/2014/main" id="{432853AC-DF8F-7530-B104-7F3EA7EE44E6}"/>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7" name="Content Placeholder 13">
            <a:extLst>
              <a:ext uri="{FF2B5EF4-FFF2-40B4-BE49-F238E27FC236}">
                <a16:creationId xmlns:a16="http://schemas.microsoft.com/office/drawing/2014/main" id="{F805FBDB-08CF-B737-A642-D347EA791D1E}"/>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5627824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peakers">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28" name="Picture Placeholder 9">
            <a:extLst>
              <a:ext uri="{FF2B5EF4-FFF2-40B4-BE49-F238E27FC236}">
                <a16:creationId xmlns:a16="http://schemas.microsoft.com/office/drawing/2014/main" id="{73850CB5-4DB6-7220-F99E-5DE99C8606A1}"/>
              </a:ext>
            </a:extLst>
          </p:cNvPr>
          <p:cNvSpPr>
            <a:spLocks noGrp="1"/>
          </p:cNvSpPr>
          <p:nvPr>
            <p:ph type="pic" sz="quarter" idx="17" hasCustomPrompt="1"/>
          </p:nvPr>
        </p:nvSpPr>
        <p:spPr>
          <a:xfrm>
            <a:off x="4372483" y="895414"/>
            <a:ext cx="2129589" cy="1308943"/>
          </a:xfrm>
          <a:prstGeom prst="rect">
            <a:avLst/>
          </a:prstGeom>
          <a:solidFill>
            <a:schemeClr val="tx1">
              <a:lumMod val="60000"/>
              <a:lumOff val="40000"/>
            </a:schemeClr>
          </a:solidFill>
        </p:spPr>
        <p:txBody>
          <a:bodyPr/>
          <a:lstStyle/>
          <a:p>
            <a:r>
              <a:rPr lang="en-US"/>
              <a:t>Logo here</a:t>
            </a:r>
          </a:p>
        </p:txBody>
      </p:sp>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Speakers</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724214"/>
            <a:ext cx="2129589" cy="1308943"/>
          </a:xfrm>
          <a:prstGeom prst="rect">
            <a:avLst/>
          </a:prstGeom>
          <a:solidFill>
            <a:schemeClr val="tx1">
              <a:lumMod val="60000"/>
              <a:lumOff val="40000"/>
            </a:schemeClr>
          </a:solidFill>
        </p:spPr>
        <p:txBody>
          <a:bodyPr/>
          <a:lstStyle/>
          <a:p>
            <a:r>
              <a:rPr lang="en-US"/>
              <a:t>Logo here</a:t>
            </a:r>
          </a:p>
        </p:txBody>
      </p:sp>
      <p:sp>
        <p:nvSpPr>
          <p:cNvPr id="35" name="Picture Placeholder 9">
            <a:extLst>
              <a:ext uri="{FF2B5EF4-FFF2-40B4-BE49-F238E27FC236}">
                <a16:creationId xmlns:a16="http://schemas.microsoft.com/office/drawing/2014/main" id="{CC0DFA24-F169-C304-7A74-19771807F98E}"/>
              </a:ext>
            </a:extLst>
          </p:cNvPr>
          <p:cNvSpPr>
            <a:spLocks noGrp="1"/>
          </p:cNvSpPr>
          <p:nvPr>
            <p:ph type="pic" sz="quarter" idx="21" hasCustomPrompt="1"/>
          </p:nvPr>
        </p:nvSpPr>
        <p:spPr>
          <a:xfrm>
            <a:off x="4372483" y="4654614"/>
            <a:ext cx="2129589" cy="1308943"/>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7431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3" name="Content Placeholder 13">
            <a:extLst>
              <a:ext uri="{FF2B5EF4-FFF2-40B4-BE49-F238E27FC236}">
                <a16:creationId xmlns:a16="http://schemas.microsoft.com/office/drawing/2014/main" id="{9FF29B01-816F-3B18-06F0-D9DD05E8FE24}"/>
              </a:ext>
            </a:extLst>
          </p:cNvPr>
          <p:cNvSpPr>
            <a:spLocks noGrp="1"/>
          </p:cNvSpPr>
          <p:nvPr>
            <p:ph sz="quarter" idx="22" hasCustomPrompt="1"/>
          </p:nvPr>
        </p:nvSpPr>
        <p:spPr>
          <a:xfrm>
            <a:off x="6914307" y="467359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
        <p:nvSpPr>
          <p:cNvPr id="4" name="Content Placeholder 13">
            <a:extLst>
              <a:ext uri="{FF2B5EF4-FFF2-40B4-BE49-F238E27FC236}">
                <a16:creationId xmlns:a16="http://schemas.microsoft.com/office/drawing/2014/main" id="{6E2C9571-C15C-8F04-A629-52682AB504D3}"/>
              </a:ext>
            </a:extLst>
          </p:cNvPr>
          <p:cNvSpPr>
            <a:spLocks noGrp="1"/>
          </p:cNvSpPr>
          <p:nvPr>
            <p:ph sz="quarter" idx="23" hasCustomPrompt="1"/>
          </p:nvPr>
        </p:nvSpPr>
        <p:spPr>
          <a:xfrm>
            <a:off x="6914307" y="924559"/>
            <a:ext cx="2830019" cy="1289957"/>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2433000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oderator">
    <p:spTree>
      <p:nvGrpSpPr>
        <p:cNvPr id="1" name=""/>
        <p:cNvGrpSpPr/>
        <p:nvPr/>
      </p:nvGrpSpPr>
      <p:grpSpPr>
        <a:xfrm>
          <a:off x="0" y="0"/>
          <a:ext cx="0" cy="0"/>
          <a:chOff x="0" y="0"/>
          <a:chExt cx="0" cy="0"/>
        </a:xfrm>
      </p:grpSpPr>
      <p:pic>
        <p:nvPicPr>
          <p:cNvPr id="25" name="Picture 24" descr="A green and white arrow&#10;&#10;Description automatically generated">
            <a:extLst>
              <a:ext uri="{FF2B5EF4-FFF2-40B4-BE49-F238E27FC236}">
                <a16:creationId xmlns:a16="http://schemas.microsoft.com/office/drawing/2014/main" id="{133D5D52-E609-B4CD-DAA3-8BF180B0125F}"/>
              </a:ext>
            </a:extLst>
          </p:cNvPr>
          <p:cNvPicPr>
            <a:picLocks noChangeAspect="1"/>
          </p:cNvPicPr>
          <p:nvPr userDrawn="1"/>
        </p:nvPicPr>
        <p:blipFill>
          <a:blip r:embed="rId2"/>
          <a:stretch>
            <a:fillRect/>
          </a:stretch>
        </p:blipFill>
        <p:spPr>
          <a:xfrm>
            <a:off x="-1" y="0"/>
            <a:ext cx="12191999" cy="6857999"/>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10000"/>
                  </a:schemeClr>
                </a:solidFill>
              </a:defRPr>
            </a:lvl1p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7" name="Text Placeholder 26">
            <a:extLst>
              <a:ext uri="{FF2B5EF4-FFF2-40B4-BE49-F238E27FC236}">
                <a16:creationId xmlns:a16="http://schemas.microsoft.com/office/drawing/2014/main" id="{1889AF5C-C390-3764-4A07-07B276570AD3}"/>
              </a:ext>
            </a:extLst>
          </p:cNvPr>
          <p:cNvSpPr>
            <a:spLocks noGrp="1"/>
          </p:cNvSpPr>
          <p:nvPr>
            <p:ph type="body" sz="quarter" idx="13" hasCustomPrompt="1"/>
          </p:nvPr>
        </p:nvSpPr>
        <p:spPr>
          <a:xfrm>
            <a:off x="685801" y="2971799"/>
            <a:ext cx="2316797" cy="914400"/>
          </a:xfrm>
          <a:prstGeom prst="rect">
            <a:avLst/>
          </a:prstGeom>
        </p:spPr>
        <p:txBody>
          <a:bodyPr anchor="ctr"/>
          <a:lstStyle>
            <a:lvl1pPr>
              <a:defRPr sz="2600">
                <a:solidFill>
                  <a:schemeClr val="bg1"/>
                </a:solidFill>
              </a:defRPr>
            </a:lvl1pPr>
          </a:lstStyle>
          <a:p>
            <a:pPr lvl="0"/>
            <a:r>
              <a:rPr lang="en-US"/>
              <a:t>Moderator</a:t>
            </a:r>
          </a:p>
        </p:txBody>
      </p:sp>
      <p:sp>
        <p:nvSpPr>
          <p:cNvPr id="33" name="Picture Placeholder 9">
            <a:extLst>
              <a:ext uri="{FF2B5EF4-FFF2-40B4-BE49-F238E27FC236}">
                <a16:creationId xmlns:a16="http://schemas.microsoft.com/office/drawing/2014/main" id="{12DC2D3A-817F-B780-41DC-F566161405F0}"/>
              </a:ext>
            </a:extLst>
          </p:cNvPr>
          <p:cNvSpPr>
            <a:spLocks noGrp="1"/>
          </p:cNvSpPr>
          <p:nvPr>
            <p:ph type="pic" sz="quarter" idx="19" hasCustomPrompt="1"/>
          </p:nvPr>
        </p:nvSpPr>
        <p:spPr>
          <a:xfrm>
            <a:off x="4372483" y="2489380"/>
            <a:ext cx="2129589" cy="1879237"/>
          </a:xfrm>
          <a:prstGeom prst="rect">
            <a:avLst/>
          </a:prstGeom>
          <a:solidFill>
            <a:schemeClr val="tx1">
              <a:lumMod val="60000"/>
              <a:lumOff val="40000"/>
            </a:schemeClr>
          </a:solidFill>
        </p:spPr>
        <p:txBody>
          <a:bodyPr/>
          <a:lstStyle/>
          <a:p>
            <a:r>
              <a:rPr lang="en-US"/>
              <a:t>Logo here</a:t>
            </a:r>
          </a:p>
        </p:txBody>
      </p:sp>
      <p:sp>
        <p:nvSpPr>
          <p:cNvPr id="2" name="Content Placeholder 13">
            <a:extLst>
              <a:ext uri="{FF2B5EF4-FFF2-40B4-BE49-F238E27FC236}">
                <a16:creationId xmlns:a16="http://schemas.microsoft.com/office/drawing/2014/main" id="{9FD1DE0B-D7CF-4281-5602-A59DDDE2FAF8}"/>
              </a:ext>
            </a:extLst>
          </p:cNvPr>
          <p:cNvSpPr>
            <a:spLocks noGrp="1"/>
          </p:cNvSpPr>
          <p:nvPr>
            <p:ph sz="quarter" idx="20" hasCustomPrompt="1"/>
          </p:nvPr>
        </p:nvSpPr>
        <p:spPr>
          <a:xfrm>
            <a:off x="6914307" y="2489381"/>
            <a:ext cx="2830019" cy="1879236"/>
          </a:xfrm>
          <a:prstGeom prst="rect">
            <a:avLst/>
          </a:prstGeom>
        </p:spPr>
        <p:txBody>
          <a:bodyPr anchor="ctr"/>
          <a:lstStyle>
            <a:lvl1pPr>
              <a:defRPr sz="1400" b="0" i="0">
                <a:solidFill>
                  <a:schemeClr val="bg1">
                    <a:lumMod val="10000"/>
                  </a:schemeClr>
                </a:solidFill>
                <a:latin typeface="Arial" panose="020B0604020202020204" pitchFamily="34" charset="0"/>
                <a:cs typeface="Arial" panose="020B0604020202020204" pitchFamily="34" charset="0"/>
              </a:defRPr>
            </a:lvl1pPr>
          </a:lstStyle>
          <a:p>
            <a:pPr lvl="0"/>
            <a:r>
              <a:rPr lang="en-US"/>
              <a:t>Copy here.</a:t>
            </a:r>
          </a:p>
        </p:txBody>
      </p:sp>
    </p:spTree>
    <p:extLst>
      <p:ext uri="{BB962C8B-B14F-4D97-AF65-F5344CB8AC3E}">
        <p14:creationId xmlns:p14="http://schemas.microsoft.com/office/powerpoint/2010/main" val="3163191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About Us">
    <p:spTree>
      <p:nvGrpSpPr>
        <p:cNvPr id="1" name=""/>
        <p:cNvGrpSpPr/>
        <p:nvPr/>
      </p:nvGrpSpPr>
      <p:grpSpPr>
        <a:xfrm>
          <a:off x="0" y="0"/>
          <a:ext cx="0" cy="0"/>
          <a:chOff x="0" y="0"/>
          <a:chExt cx="0" cy="0"/>
        </a:xfrm>
      </p:grpSpPr>
      <p:pic>
        <p:nvPicPr>
          <p:cNvPr id="4" name="Picture 3" descr="A green background with white text&#10;&#10;Description automatically generated">
            <a:extLst>
              <a:ext uri="{FF2B5EF4-FFF2-40B4-BE49-F238E27FC236}">
                <a16:creationId xmlns:a16="http://schemas.microsoft.com/office/drawing/2014/main" id="{39E4F73C-D069-6806-7049-B94B91CFBFFE}"/>
              </a:ext>
            </a:extLst>
          </p:cNvPr>
          <p:cNvPicPr>
            <a:picLocks noChangeAspect="1"/>
          </p:cNvPicPr>
          <p:nvPr userDrawn="1"/>
        </p:nvPicPr>
        <p:blipFill>
          <a:blip r:embed="rId2"/>
          <a:stretch>
            <a:fillRect/>
          </a:stretch>
        </p:blipFill>
        <p:spPr>
          <a:xfrm>
            <a:off x="6349" y="0"/>
            <a:ext cx="12179302" cy="6858000"/>
          </a:xfrm>
          <a:prstGeom prst="rect">
            <a:avLst/>
          </a:prstGeom>
        </p:spPr>
      </p:pic>
      <p:sp>
        <p:nvSpPr>
          <p:cNvPr id="2" name="Title 1">
            <a:extLst>
              <a:ext uri="{FF2B5EF4-FFF2-40B4-BE49-F238E27FC236}">
                <a16:creationId xmlns:a16="http://schemas.microsoft.com/office/drawing/2014/main" id="{FA77B4CE-5C43-2A0D-65CF-FBB43CD63F62}"/>
              </a:ext>
            </a:extLst>
          </p:cNvPr>
          <p:cNvSpPr>
            <a:spLocks noGrp="1"/>
          </p:cNvSpPr>
          <p:nvPr>
            <p:ph type="title" hasCustomPrompt="1"/>
          </p:nvPr>
        </p:nvSpPr>
        <p:spPr>
          <a:xfrm>
            <a:off x="955040" y="2230755"/>
            <a:ext cx="10594848" cy="461665"/>
          </a:xfrm>
          <a:prstGeom prst="rect">
            <a:avLst/>
          </a:prstGeom>
        </p:spPr>
        <p:txBody>
          <a:bodyPr/>
          <a:lstStyle>
            <a:lvl1pPr>
              <a:defRPr sz="3000">
                <a:solidFill>
                  <a:schemeClr val="bg1"/>
                </a:solidFill>
              </a:defRPr>
            </a:lvl1pPr>
          </a:lstStyle>
          <a:p>
            <a:r>
              <a:rPr lang="en-US"/>
              <a:t>About us</a:t>
            </a:r>
          </a:p>
        </p:txBody>
      </p:sp>
      <p:sp>
        <p:nvSpPr>
          <p:cNvPr id="3" name="Content Placeholder 9">
            <a:extLst>
              <a:ext uri="{FF2B5EF4-FFF2-40B4-BE49-F238E27FC236}">
                <a16:creationId xmlns:a16="http://schemas.microsoft.com/office/drawing/2014/main" id="{D0F3A4D5-004B-A58C-5472-6313F4D88ECF}"/>
              </a:ext>
            </a:extLst>
          </p:cNvPr>
          <p:cNvSpPr>
            <a:spLocks noGrp="1"/>
          </p:cNvSpPr>
          <p:nvPr>
            <p:ph sz="quarter" idx="13"/>
          </p:nvPr>
        </p:nvSpPr>
        <p:spPr>
          <a:xfrm>
            <a:off x="978747" y="2921318"/>
            <a:ext cx="10571141" cy="2123082"/>
          </a:xfrm>
          <a:prstGeom prst="rect">
            <a:avLst/>
          </a:prstGeom>
        </p:spPr>
        <p:txBody>
          <a:bodyPr/>
          <a:lstStyle>
            <a:lvl1pPr>
              <a:defRPr sz="2400" b="0">
                <a:solidFill>
                  <a:schemeClr val="bg1"/>
                </a:solidFill>
              </a:defRPr>
            </a:lvl1pPr>
            <a:lvl2pPr>
              <a:defRPr sz="2000" b="0">
                <a:solidFill>
                  <a:schemeClr val="bg1"/>
                </a:solidFill>
              </a:defRPr>
            </a:lvl2pPr>
            <a:lvl3pPr>
              <a:defRPr sz="2000" b="0">
                <a:solidFill>
                  <a:schemeClr val="bg1"/>
                </a:solidFill>
              </a:defRPr>
            </a:lvl3pPr>
            <a:lvl4pPr>
              <a:defRPr sz="2000" b="0">
                <a:solidFill>
                  <a:schemeClr val="bg1"/>
                </a:solidFill>
              </a:defRPr>
            </a:lvl4pPr>
            <a:lvl5pPr>
              <a:buClr>
                <a:srgbClr val="404040"/>
              </a:buClr>
              <a:buFont typeface="Arial" pitchFamily="34" charset="0"/>
              <a:buChar char="–"/>
              <a:defRPr sz="20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6788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e_Thank You">
    <p:spTree>
      <p:nvGrpSpPr>
        <p:cNvPr id="1" name=""/>
        <p:cNvGrpSpPr/>
        <p:nvPr/>
      </p:nvGrpSpPr>
      <p:grpSpPr>
        <a:xfrm>
          <a:off x="0" y="0"/>
          <a:ext cx="0" cy="0"/>
          <a:chOff x="0" y="0"/>
          <a:chExt cx="0" cy="0"/>
        </a:xfrm>
      </p:grpSpPr>
      <p:pic>
        <p:nvPicPr>
          <p:cNvPr id="5" name="Picture 4" descr="A green rectangular object with a white border&#10;&#10;Description automatically generated with medium confidence">
            <a:extLst>
              <a:ext uri="{FF2B5EF4-FFF2-40B4-BE49-F238E27FC236}">
                <a16:creationId xmlns:a16="http://schemas.microsoft.com/office/drawing/2014/main" id="{95234C81-8E84-7B26-EA0F-14935BD9EAC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2B71D1BA-16E8-4503-BDF9-8F342DE74096}"/>
              </a:ext>
            </a:extLst>
          </p:cNvPr>
          <p:cNvSpPr>
            <a:spLocks noGrp="1"/>
          </p:cNvSpPr>
          <p:nvPr>
            <p:ph type="body" sz="quarter" idx="10" hasCustomPrompt="1"/>
          </p:nvPr>
        </p:nvSpPr>
        <p:spPr>
          <a:xfrm>
            <a:off x="1389380" y="2971800"/>
            <a:ext cx="5028565" cy="914400"/>
          </a:xfrm>
          <a:prstGeom prst="rect">
            <a:avLst/>
          </a:prstGeom>
        </p:spPr>
        <p:txBody>
          <a:bodyPr anchor="ctr"/>
          <a:lstStyle>
            <a:lvl1pPr>
              <a:defRPr sz="6000">
                <a:solidFill>
                  <a:schemeClr val="bg1"/>
                </a:solidFill>
              </a:defRPr>
            </a:lvl1pPr>
          </a:lstStyle>
          <a:p>
            <a:pPr lvl="0"/>
            <a:r>
              <a:rPr lang="en-US"/>
              <a:t>Thank you</a:t>
            </a:r>
          </a:p>
        </p:txBody>
      </p:sp>
    </p:spTree>
    <p:extLst>
      <p:ext uri="{BB962C8B-B14F-4D97-AF65-F5344CB8AC3E}">
        <p14:creationId xmlns:p14="http://schemas.microsoft.com/office/powerpoint/2010/main" val="2290904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7" name="Content Placeholder 3">
            <a:extLst>
              <a:ext uri="{FF2B5EF4-FFF2-40B4-BE49-F238E27FC236}">
                <a16:creationId xmlns:a16="http://schemas.microsoft.com/office/drawing/2014/main" id="{099A986C-DF87-BE8F-4543-98F5247B2108}"/>
              </a:ext>
            </a:extLst>
          </p:cNvPr>
          <p:cNvSpPr>
            <a:spLocks noGrp="1"/>
          </p:cNvSpPr>
          <p:nvPr>
            <p:ph sz="quarter" idx="13"/>
          </p:nvPr>
        </p:nvSpPr>
        <p:spPr>
          <a:xfrm>
            <a:off x="6809874" y="1676400"/>
            <a:ext cx="3852946" cy="3773982"/>
          </a:xfrm>
          <a:prstGeom prst="rect">
            <a:avLst/>
          </a:prstGeom>
        </p:spPr>
        <p:txBody>
          <a:bodyPr/>
          <a:lstStyle>
            <a:lvl1pPr>
              <a:defRPr sz="2000" b="0"/>
            </a:lvl1pPr>
            <a:lvl2pPr>
              <a:defRPr sz="1600" b="0"/>
            </a:lvl2pPr>
            <a:lvl3pPr>
              <a:defRPr sz="1600" b="0"/>
            </a:lvl3pPr>
            <a:lvl4pPr>
              <a:defRPr sz="1600" b="0"/>
            </a:lvl4pPr>
            <a:lvl5pPr>
              <a:defRPr sz="16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DD902A44-D82C-0147-0D0E-B004F6EFD5D4}"/>
              </a:ext>
            </a:extLst>
          </p:cNvPr>
          <p:cNvSpPr>
            <a:spLocks noGrp="1"/>
          </p:cNvSpPr>
          <p:nvPr>
            <p:ph type="body" sz="quarter" idx="14" hasCustomPrompt="1"/>
          </p:nvPr>
        </p:nvSpPr>
        <p:spPr>
          <a:xfrm>
            <a:off x="1841500" y="2386963"/>
            <a:ext cx="3442904" cy="914400"/>
          </a:xfrm>
          <a:prstGeom prst="rect">
            <a:avLst/>
          </a:prstGeom>
        </p:spPr>
        <p:txBody>
          <a:bodyPr/>
          <a:lstStyle>
            <a:lvl1pPr>
              <a:defRPr sz="4500">
                <a:solidFill>
                  <a:schemeClr val="bg2"/>
                </a:solidFill>
              </a:defRPr>
            </a:lvl1pPr>
          </a:lstStyle>
          <a:p>
            <a:pPr lvl="0"/>
            <a:r>
              <a:rPr lang="en-US"/>
              <a:t>Headline or pull-quote.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Page 2">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1584960" y="828675"/>
            <a:ext cx="10594848"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1608667" y="1519238"/>
            <a:ext cx="9952567"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
        <p:nvSpPr>
          <p:cNvPr id="14" name="Text Placeholder 13">
            <a:extLst>
              <a:ext uri="{FF2B5EF4-FFF2-40B4-BE49-F238E27FC236}">
                <a16:creationId xmlns:a16="http://schemas.microsoft.com/office/drawing/2014/main" id="{8985DBC4-85ED-FFFD-A1A6-8C4674BDC79D}"/>
              </a:ext>
            </a:extLst>
          </p:cNvPr>
          <p:cNvSpPr>
            <a:spLocks noGrp="1"/>
          </p:cNvSpPr>
          <p:nvPr>
            <p:ph type="body" sz="quarter" idx="14" hasCustomPrompt="1"/>
          </p:nvPr>
        </p:nvSpPr>
        <p:spPr>
          <a:xfrm>
            <a:off x="1608667"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0" name="Text Placeholder 13">
            <a:extLst>
              <a:ext uri="{FF2B5EF4-FFF2-40B4-BE49-F238E27FC236}">
                <a16:creationId xmlns:a16="http://schemas.microsoft.com/office/drawing/2014/main" id="{EE10951A-5400-B0D6-3282-BCEAD6B00051}"/>
              </a:ext>
            </a:extLst>
          </p:cNvPr>
          <p:cNvSpPr>
            <a:spLocks noGrp="1"/>
          </p:cNvSpPr>
          <p:nvPr>
            <p:ph type="body" sz="quarter" idx="18" hasCustomPrompt="1"/>
          </p:nvPr>
        </p:nvSpPr>
        <p:spPr>
          <a:xfrm>
            <a:off x="1608667"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1" name="Text Placeholder 13">
            <a:extLst>
              <a:ext uri="{FF2B5EF4-FFF2-40B4-BE49-F238E27FC236}">
                <a16:creationId xmlns:a16="http://schemas.microsoft.com/office/drawing/2014/main" id="{CD4FDBD7-7691-A6F9-43F6-39B78D11F86D}"/>
              </a:ext>
            </a:extLst>
          </p:cNvPr>
          <p:cNvSpPr>
            <a:spLocks noGrp="1"/>
          </p:cNvSpPr>
          <p:nvPr>
            <p:ph type="body" sz="quarter" idx="19" hasCustomPrompt="1"/>
          </p:nvPr>
        </p:nvSpPr>
        <p:spPr>
          <a:xfrm>
            <a:off x="6780742" y="2722277"/>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2" name="Text Placeholder 13">
            <a:extLst>
              <a:ext uri="{FF2B5EF4-FFF2-40B4-BE49-F238E27FC236}">
                <a16:creationId xmlns:a16="http://schemas.microsoft.com/office/drawing/2014/main" id="{B5B54B3B-BA5B-83DE-4150-9DF75D826686}"/>
              </a:ext>
            </a:extLst>
          </p:cNvPr>
          <p:cNvSpPr>
            <a:spLocks noGrp="1"/>
          </p:cNvSpPr>
          <p:nvPr>
            <p:ph type="body" sz="quarter" idx="20" hasCustomPrompt="1"/>
          </p:nvPr>
        </p:nvSpPr>
        <p:spPr>
          <a:xfrm>
            <a:off x="6780742" y="3136615"/>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3" name="Text Placeholder 13">
            <a:extLst>
              <a:ext uri="{FF2B5EF4-FFF2-40B4-BE49-F238E27FC236}">
                <a16:creationId xmlns:a16="http://schemas.microsoft.com/office/drawing/2014/main" id="{C6943AB5-8FC0-AD53-D676-A7AF2EB84F29}"/>
              </a:ext>
            </a:extLst>
          </p:cNvPr>
          <p:cNvSpPr>
            <a:spLocks noGrp="1"/>
          </p:cNvSpPr>
          <p:nvPr>
            <p:ph type="body" sz="quarter" idx="21" hasCustomPrompt="1"/>
          </p:nvPr>
        </p:nvSpPr>
        <p:spPr>
          <a:xfrm>
            <a:off x="1608667"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4" name="Text Placeholder 13">
            <a:extLst>
              <a:ext uri="{FF2B5EF4-FFF2-40B4-BE49-F238E27FC236}">
                <a16:creationId xmlns:a16="http://schemas.microsoft.com/office/drawing/2014/main" id="{2BC813A0-3239-8B92-9A22-D5B4DFD7E66F}"/>
              </a:ext>
            </a:extLst>
          </p:cNvPr>
          <p:cNvSpPr>
            <a:spLocks noGrp="1"/>
          </p:cNvSpPr>
          <p:nvPr>
            <p:ph type="body" sz="quarter" idx="22" hasCustomPrompt="1"/>
          </p:nvPr>
        </p:nvSpPr>
        <p:spPr>
          <a:xfrm>
            <a:off x="1608667"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
        <p:nvSpPr>
          <p:cNvPr id="25" name="Text Placeholder 13">
            <a:extLst>
              <a:ext uri="{FF2B5EF4-FFF2-40B4-BE49-F238E27FC236}">
                <a16:creationId xmlns:a16="http://schemas.microsoft.com/office/drawing/2014/main" id="{8942218B-2248-53C4-B5BF-373A2566CC6A}"/>
              </a:ext>
            </a:extLst>
          </p:cNvPr>
          <p:cNvSpPr>
            <a:spLocks noGrp="1"/>
          </p:cNvSpPr>
          <p:nvPr>
            <p:ph type="body" sz="quarter" idx="23" hasCustomPrompt="1"/>
          </p:nvPr>
        </p:nvSpPr>
        <p:spPr>
          <a:xfrm>
            <a:off x="6780742" y="4451065"/>
            <a:ext cx="4872990" cy="404515"/>
          </a:xfrm>
          <a:prstGeom prst="rect">
            <a:avLst/>
          </a:prstGeom>
        </p:spPr>
        <p:txBody>
          <a:bodyPr/>
          <a:lstStyle>
            <a:lvl1pPr>
              <a:defRPr sz="1600" b="1">
                <a:solidFill>
                  <a:schemeClr val="bg2"/>
                </a:solidFill>
              </a:defRPr>
            </a:lvl1pPr>
            <a:lvl2pPr>
              <a:defRPr sz="1400" b="1"/>
            </a:lvl2pPr>
            <a:lvl3pPr>
              <a:defRPr sz="1400" b="1"/>
            </a:lvl3pPr>
            <a:lvl4pPr>
              <a:defRPr sz="1400" b="1"/>
            </a:lvl4pPr>
            <a:lvl5pPr>
              <a:defRPr sz="1400" b="1"/>
            </a:lvl5pPr>
          </a:lstStyle>
          <a:p>
            <a:pPr lvl="0"/>
            <a:r>
              <a:rPr lang="en-US"/>
              <a:t>Sub-head</a:t>
            </a:r>
          </a:p>
        </p:txBody>
      </p:sp>
      <p:sp>
        <p:nvSpPr>
          <p:cNvPr id="26" name="Text Placeholder 13">
            <a:extLst>
              <a:ext uri="{FF2B5EF4-FFF2-40B4-BE49-F238E27FC236}">
                <a16:creationId xmlns:a16="http://schemas.microsoft.com/office/drawing/2014/main" id="{10EDD55F-F8A4-E5BF-E980-E0C0C9B60CF9}"/>
              </a:ext>
            </a:extLst>
          </p:cNvPr>
          <p:cNvSpPr>
            <a:spLocks noGrp="1"/>
          </p:cNvSpPr>
          <p:nvPr>
            <p:ph type="body" sz="quarter" idx="24" hasCustomPrompt="1"/>
          </p:nvPr>
        </p:nvSpPr>
        <p:spPr>
          <a:xfrm>
            <a:off x="6780742" y="4865403"/>
            <a:ext cx="4872990" cy="1092486"/>
          </a:xfrm>
          <a:prstGeom prst="rect">
            <a:avLst/>
          </a:prstGeom>
        </p:spPr>
        <p:txBody>
          <a:bodyPr/>
          <a:lstStyle>
            <a:lvl1pPr marL="0" marR="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sz="1600" b="0" i="0">
                <a:solidFill>
                  <a:schemeClr val="bg1">
                    <a:lumMod val="10000"/>
                  </a:schemeClr>
                </a:solidFill>
                <a:latin typeface="Arial" panose="020B0604020202020204" pitchFamily="34" charset="0"/>
                <a:cs typeface="Arial" panose="020B0604020202020204" pitchFamily="34" charset="0"/>
              </a:defRPr>
            </a:lvl1pPr>
            <a:lvl2pPr>
              <a:defRPr sz="1400" b="1"/>
            </a:lvl2pPr>
            <a:lvl3pPr>
              <a:defRPr sz="1400" b="1"/>
            </a:lvl3pPr>
            <a:lvl4pPr>
              <a:defRPr sz="1400" b="1"/>
            </a:lvl4pPr>
            <a:lvl5pPr>
              <a:defRPr sz="1400" b="1"/>
            </a:lvl5pPr>
          </a:lstStyle>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1600" b="0" i="0" u="none" strike="noStrike" kern="1200" cap="none" spc="0" normalizeH="0" baseline="0" noProof="0">
                <a:ln>
                  <a:noFill/>
                </a:ln>
                <a:solidFill>
                  <a:srgbClr val="FEFEFE">
                    <a:lumMod val="10000"/>
                  </a:srgbClr>
                </a:solidFill>
                <a:effectLst/>
                <a:uLnTx/>
                <a:uFillTx/>
                <a:latin typeface="Arial"/>
                <a:ea typeface="+mn-ea"/>
                <a:cs typeface="+mn-cs"/>
              </a:rPr>
              <a:t>Body copy</a:t>
            </a:r>
            <a:endParaRPr kumimoji="0" lang="en-US" sz="1600" b="1" i="0" u="none" strike="noStrike" kern="1200" cap="none" spc="0" normalizeH="0" baseline="0" noProof="0">
              <a:ln>
                <a:noFill/>
              </a:ln>
              <a:solidFill>
                <a:srgbClr val="404040"/>
              </a:solidFill>
              <a:effectLst/>
              <a:uLnTx/>
              <a:uFillTx/>
              <a:latin typeface="Arial"/>
              <a:ea typeface="+mn-ea"/>
              <a:cs typeface="+mn-cs"/>
            </a:endParaRPr>
          </a:p>
        </p:txBody>
      </p:sp>
    </p:spTree>
    <p:extLst>
      <p:ext uri="{BB962C8B-B14F-4D97-AF65-F5344CB8AC3E}">
        <p14:creationId xmlns:p14="http://schemas.microsoft.com/office/powerpoint/2010/main" val="2168226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Page 4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7535778" y="0"/>
            <a:ext cx="4644030" cy="6858000"/>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8" name="Rectangle 7">
            <a:extLst>
              <a:ext uri="{FF2B5EF4-FFF2-40B4-BE49-F238E27FC236}">
                <a16:creationId xmlns:a16="http://schemas.microsoft.com/office/drawing/2014/main" id="{4E4809FA-8D8A-1CEB-417A-FC3F4B918136}"/>
              </a:ext>
            </a:extLst>
          </p:cNvPr>
          <p:cNvSpPr/>
          <p:nvPr userDrawn="1"/>
        </p:nvSpPr>
        <p:spPr>
          <a:xfrm>
            <a:off x="1876926" y="1335505"/>
            <a:ext cx="6653463" cy="4174958"/>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icture Placeholder 6">
            <a:extLst>
              <a:ext uri="{FF2B5EF4-FFF2-40B4-BE49-F238E27FC236}">
                <a16:creationId xmlns:a16="http://schemas.microsoft.com/office/drawing/2014/main" id="{1F04178B-CF36-CD43-5017-6C1E92654A59}"/>
              </a:ext>
            </a:extLst>
          </p:cNvPr>
          <p:cNvSpPr>
            <a:spLocks noGrp="1"/>
          </p:cNvSpPr>
          <p:nvPr>
            <p:ph type="pic" sz="quarter" idx="15"/>
          </p:nvPr>
        </p:nvSpPr>
        <p:spPr>
          <a:xfrm>
            <a:off x="1876425" y="1335088"/>
            <a:ext cx="6653213" cy="4175125"/>
          </a:xfrm>
          <a:prstGeom prst="rect">
            <a:avLst/>
          </a:prstGeom>
          <a:solidFill>
            <a:schemeClr val="tx2"/>
          </a:solidFill>
        </p:spPr>
        <p:txBody>
          <a:bodyPr/>
          <a:lstStyle/>
          <a:p>
            <a:endParaRPr lang="en-US"/>
          </a:p>
        </p:txBody>
      </p:sp>
      <p:sp>
        <p:nvSpPr>
          <p:cNvPr id="2" name="Title 1">
            <a:extLst>
              <a:ext uri="{FF2B5EF4-FFF2-40B4-BE49-F238E27FC236}">
                <a16:creationId xmlns:a16="http://schemas.microsoft.com/office/drawing/2014/main" id="{F219A8B4-6180-2117-95E4-26441FE9737F}"/>
              </a:ext>
            </a:extLst>
          </p:cNvPr>
          <p:cNvSpPr>
            <a:spLocks noGrp="1"/>
          </p:cNvSpPr>
          <p:nvPr>
            <p:ph type="title"/>
          </p:nvPr>
        </p:nvSpPr>
        <p:spPr>
          <a:xfrm>
            <a:off x="2215726" y="1846875"/>
            <a:ext cx="6042449" cy="461665"/>
          </a:xfrm>
          <a:prstGeom prst="rect">
            <a:avLst/>
          </a:prstGeom>
        </p:spPr>
        <p:txBody>
          <a:bodyPr/>
          <a:lstStyle>
            <a:lvl1pPr>
              <a:defRPr sz="3000"/>
            </a:lvl1pPr>
          </a:lstStyle>
          <a:p>
            <a:r>
              <a:rPr lang="en-US"/>
              <a:t>Click to edit Master title style</a:t>
            </a:r>
          </a:p>
        </p:txBody>
      </p:sp>
      <p:sp>
        <p:nvSpPr>
          <p:cNvPr id="3" name="Content Placeholder 9">
            <a:extLst>
              <a:ext uri="{FF2B5EF4-FFF2-40B4-BE49-F238E27FC236}">
                <a16:creationId xmlns:a16="http://schemas.microsoft.com/office/drawing/2014/main" id="{3402D054-CC5B-F11E-E1FA-4F10D9C044A0}"/>
              </a:ext>
            </a:extLst>
          </p:cNvPr>
          <p:cNvSpPr>
            <a:spLocks noGrp="1"/>
          </p:cNvSpPr>
          <p:nvPr>
            <p:ph sz="quarter" idx="13"/>
          </p:nvPr>
        </p:nvSpPr>
        <p:spPr>
          <a:xfrm>
            <a:off x="2239434" y="2537438"/>
            <a:ext cx="6042450"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94467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Page 5 w/ Photo">
    <p:spTree>
      <p:nvGrpSpPr>
        <p:cNvPr id="1" name=""/>
        <p:cNvGrpSpPr/>
        <p:nvPr/>
      </p:nvGrpSpPr>
      <p:grpSpPr>
        <a:xfrm>
          <a:off x="0" y="0"/>
          <a:ext cx="0" cy="0"/>
          <a:chOff x="0" y="0"/>
          <a:chExt cx="0" cy="0"/>
        </a:xfrm>
      </p:grpSpPr>
      <p:pic>
        <p:nvPicPr>
          <p:cNvPr id="4" name="Picture 3" descr="A white background with black and white clouds&#10;&#10;Description automatically generated">
            <a:extLst>
              <a:ext uri="{FF2B5EF4-FFF2-40B4-BE49-F238E27FC236}">
                <a16:creationId xmlns:a16="http://schemas.microsoft.com/office/drawing/2014/main" id="{1D66B056-41B8-1DEE-2611-1FA929586FB0}"/>
              </a:ext>
            </a:extLst>
          </p:cNvPr>
          <p:cNvPicPr>
            <a:picLocks noChangeAspect="1"/>
          </p:cNvPicPr>
          <p:nvPr userDrawn="1"/>
        </p:nvPicPr>
        <p:blipFill>
          <a:blip r:embed="rId2"/>
          <a:stretch>
            <a:fillRect/>
          </a:stretch>
        </p:blipFill>
        <p:spPr>
          <a:xfrm>
            <a:off x="6350" y="0"/>
            <a:ext cx="12173458" cy="6854709"/>
          </a:xfrm>
          <a:prstGeom prst="rect">
            <a:avLst/>
          </a:prstGeom>
        </p:spPr>
      </p:pic>
      <p:sp>
        <p:nvSpPr>
          <p:cNvPr id="15" name="Rectangle 14">
            <a:extLst>
              <a:ext uri="{FF2B5EF4-FFF2-40B4-BE49-F238E27FC236}">
                <a16:creationId xmlns:a16="http://schemas.microsoft.com/office/drawing/2014/main" id="{68BAA862-80CD-E042-6383-26E88EE91F34}"/>
              </a:ext>
            </a:extLst>
          </p:cNvPr>
          <p:cNvSpPr/>
          <p:nvPr userDrawn="1"/>
        </p:nvSpPr>
        <p:spPr>
          <a:xfrm>
            <a:off x="9047747" y="0"/>
            <a:ext cx="3144252" cy="6858000"/>
          </a:xfrm>
          <a:prstGeom prst="rect">
            <a:avLst/>
          </a:prstGeom>
          <a:solidFill>
            <a:srgbClr val="B1BA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1BA00"/>
              </a:solidFill>
            </a:endParaRPr>
          </a:p>
        </p:txBody>
      </p:sp>
      <p:sp>
        <p:nvSpPr>
          <p:cNvPr id="10" name="Picture Placeholder 9">
            <a:extLst>
              <a:ext uri="{FF2B5EF4-FFF2-40B4-BE49-F238E27FC236}">
                <a16:creationId xmlns:a16="http://schemas.microsoft.com/office/drawing/2014/main" id="{7901A28B-C487-2081-49C9-43C1E36ABEA1}"/>
              </a:ext>
            </a:extLst>
          </p:cNvPr>
          <p:cNvSpPr>
            <a:spLocks noGrp="1"/>
          </p:cNvSpPr>
          <p:nvPr>
            <p:ph type="pic" sz="quarter" idx="14"/>
          </p:nvPr>
        </p:nvSpPr>
        <p:spPr>
          <a:xfrm>
            <a:off x="5818188" y="1347536"/>
            <a:ext cx="4656222" cy="4162677"/>
          </a:xfrm>
          <a:prstGeom prst="rect">
            <a:avLst/>
          </a:prstGeom>
          <a:solidFill>
            <a:schemeClr val="tx1">
              <a:lumMod val="60000"/>
              <a:lumOff val="40000"/>
            </a:schemeClr>
          </a:solidFill>
        </p:spPr>
        <p:txBody>
          <a:bodyPr/>
          <a:lstStyle/>
          <a:p>
            <a:endParaRPr lang="en-US"/>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
        <p:nvSpPr>
          <p:cNvPr id="13" name="Title 1">
            <a:extLst>
              <a:ext uri="{FF2B5EF4-FFF2-40B4-BE49-F238E27FC236}">
                <a16:creationId xmlns:a16="http://schemas.microsoft.com/office/drawing/2014/main" id="{73EE9BB5-5939-05B7-4D77-13F5C79729A1}"/>
              </a:ext>
            </a:extLst>
          </p:cNvPr>
          <p:cNvSpPr>
            <a:spLocks noGrp="1"/>
          </p:cNvSpPr>
          <p:nvPr>
            <p:ph type="title"/>
          </p:nvPr>
        </p:nvSpPr>
        <p:spPr>
          <a:xfrm>
            <a:off x="1199727" y="1344245"/>
            <a:ext cx="4357794" cy="461665"/>
          </a:xfrm>
          <a:prstGeom prst="rect">
            <a:avLst/>
          </a:prstGeom>
        </p:spPr>
        <p:txBody>
          <a:bodyPr/>
          <a:lstStyle>
            <a:lvl1pPr>
              <a:defRPr sz="3000"/>
            </a:lvl1pPr>
          </a:lstStyle>
          <a:p>
            <a:r>
              <a:rPr lang="en-US"/>
              <a:t>Click to edit Master title style</a:t>
            </a:r>
          </a:p>
        </p:txBody>
      </p:sp>
      <p:sp>
        <p:nvSpPr>
          <p:cNvPr id="14" name="Content Placeholder 9">
            <a:extLst>
              <a:ext uri="{FF2B5EF4-FFF2-40B4-BE49-F238E27FC236}">
                <a16:creationId xmlns:a16="http://schemas.microsoft.com/office/drawing/2014/main" id="{806578EB-0069-98B6-DEC8-CD918CB3D6BB}"/>
              </a:ext>
            </a:extLst>
          </p:cNvPr>
          <p:cNvSpPr>
            <a:spLocks noGrp="1"/>
          </p:cNvSpPr>
          <p:nvPr>
            <p:ph sz="quarter" idx="13"/>
          </p:nvPr>
        </p:nvSpPr>
        <p:spPr>
          <a:xfrm>
            <a:off x="1223434" y="2447114"/>
            <a:ext cx="4357794" cy="1109662"/>
          </a:xfrm>
          <a:prstGeom prst="rect">
            <a:avLst/>
          </a:prstGeom>
        </p:spPr>
        <p:txBody>
          <a:bodyPr/>
          <a:lstStyle>
            <a:lvl1pPr>
              <a:defRPr sz="2400" b="0"/>
            </a:lvl1pPr>
            <a:lvl2pPr>
              <a:defRPr sz="2000"/>
            </a:lvl2pPr>
            <a:lvl3pPr>
              <a:defRPr sz="2000">
                <a:solidFill>
                  <a:schemeClr val="tx1"/>
                </a:solidFill>
              </a:defRPr>
            </a:lvl3pPr>
            <a:lvl4pPr>
              <a:defRPr sz="2000">
                <a:solidFill>
                  <a:schemeClr val="tx1"/>
                </a:solidFill>
              </a:defRPr>
            </a:lvl4pPr>
            <a:lvl5pPr>
              <a:buClr>
                <a:srgbClr val="404040"/>
              </a:buClr>
              <a:buFont typeface="Arial" pitchFamily="34" charset="0"/>
              <a:buChar char="–"/>
              <a:defRPr sz="20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78241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theme" Target="../theme/theme3.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77" r:id="rId3"/>
    <p:sldLayoutId id="2147483678" r:id="rId4"/>
    <p:sldLayoutId id="2147483655" r:id="rId5"/>
    <p:sldLayoutId id="2147483656" r:id="rId6"/>
    <p:sldLayoutId id="2147483679" r:id="rId7"/>
    <p:sldLayoutId id="2147483680" r:id="rId8"/>
    <p:sldLayoutId id="2147483743"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Reproductive Health Care: Anticipated Changes and Potential Impacts Under the New Administration  October 16, 2025 | 11:00 a.m. – 12:15 p.m. CT</a:t>
            </a:r>
          </a:p>
        </p:txBody>
      </p:sp>
    </p:spTree>
    <p:extLst>
      <p:ext uri="{BB962C8B-B14F-4D97-AF65-F5344CB8AC3E}">
        <p14:creationId xmlns:p14="http://schemas.microsoft.com/office/powerpoint/2010/main" val="292242371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44" r:id="rId20"/>
  </p:sldLayoutIdLst>
  <p:hf sldNum="0" hdr="0" dt="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a:t>[Enter the presentation name in Insert &gt; Header &amp; Footer]      </a:t>
            </a:r>
            <a:fld id="{94874A69-97B2-46D9-BF6B-0F794A1AAF30}" type="datetime4">
              <a:rPr lang="en-US" smtClean="0"/>
              <a:pPr/>
              <a:t>February 19, 2026</a:t>
            </a:fld>
            <a:r>
              <a:rPr lang="en-US"/>
              <a:t> </a:t>
            </a:r>
          </a:p>
        </p:txBody>
      </p:sp>
    </p:spTree>
    <p:extLst>
      <p:ext uri="{BB962C8B-B14F-4D97-AF65-F5344CB8AC3E}">
        <p14:creationId xmlns:p14="http://schemas.microsoft.com/office/powerpoint/2010/main" val="329329125"/>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Lst>
  <p:hf sldNum="0" hdr="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23.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24.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25.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2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34.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19.xml"/><Relationship Id="rId1" Type="http://schemas.openxmlformats.org/officeDocument/2006/relationships/slideLayout" Target="../slideLayouts/slideLayout39.xml"/><Relationship Id="rId6" Type="http://schemas.openxmlformats.org/officeDocument/2006/relationships/image" Target="../media/image35.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36.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21.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hyperlink" Target="mailto:dana.repka@mail.utoronto.ca" TargetMode="External"/><Relationship Id="rId2" Type="http://schemas.openxmlformats.org/officeDocument/2006/relationships/notesSlide" Target="../notesSlides/notesSlide22.xml"/><Relationship Id="rId1" Type="http://schemas.openxmlformats.org/officeDocument/2006/relationships/slideLayout" Target="../slideLayouts/slideLayout39.xml"/><Relationship Id="rId6" Type="http://schemas.openxmlformats.org/officeDocument/2006/relationships/image" Target="../media/image38.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hyperlink" Target="mailto:wheipt@legalvoice.org" TargetMode="External"/><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39.png"/><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hyperlink" Target="mailto:rr951@georgetown.edu" TargetMode="External"/><Relationship Id="rId2" Type="http://schemas.openxmlformats.org/officeDocument/2006/relationships/notesSlide" Target="../notesSlides/notesSlide30.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39.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18.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49.png"/><Relationship Id="rId5" Type="http://schemas.openxmlformats.org/officeDocument/2006/relationships/hyperlink" Target="mailto:reproductiverights@stateinnovation.org" TargetMode="External"/><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8" Type="http://schemas.openxmlformats.org/officeDocument/2006/relationships/hyperlink" Target="mailto:rr951@georgetown.edu" TargetMode="External"/><Relationship Id="rId3" Type="http://schemas.openxmlformats.org/officeDocument/2006/relationships/image" Target="../media/image17.png"/><Relationship Id="rId7" Type="http://schemas.openxmlformats.org/officeDocument/2006/relationships/hyperlink" Target="mailto:wheipt@legalvoice.org" TargetMode="External"/><Relationship Id="rId2" Type="http://schemas.openxmlformats.org/officeDocument/2006/relationships/notesSlide" Target="../notesSlides/notesSlide35.xml"/><Relationship Id="rId1" Type="http://schemas.openxmlformats.org/officeDocument/2006/relationships/slideLayout" Target="../slideLayouts/slideLayout39.xml"/><Relationship Id="rId6" Type="http://schemas.openxmlformats.org/officeDocument/2006/relationships/hyperlink" Target="mailto:dana.repka@mail.utoronto.ca" TargetMode="External"/><Relationship Id="rId5" Type="http://schemas.openxmlformats.org/officeDocument/2006/relationships/hyperlink" Target="mailto:jennifer@stateinnovation.org" TargetMode="Externa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hyperlink" Target="https://www.networkforphl.org/request-assistance/" TargetMode="External"/><Relationship Id="rId7"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hyperlink" Target="https://www.networkforphl.org/events-webinars/conferences/" TargetMode="External"/><Relationship Id="rId5" Type="http://schemas.openxmlformats.org/officeDocument/2006/relationships/hyperlink" Target="https://www.networkforphl.org/connect-with-us/" TargetMode="External"/><Relationship Id="rId4" Type="http://schemas.openxmlformats.org/officeDocument/2006/relationships/hyperlink" Target="https://www.networkforphl.org/resources/topics/initiatives/equity-officer-peer-group/"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2.jpg"/><Relationship Id="rId7"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5.jp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jpg"/></Relationships>
</file>

<file path=ppt/slides/_rels/slide41.xml.rels><?xml version="1.0" encoding="UTF-8" standalone="yes"?>
<Relationships xmlns="http://schemas.openxmlformats.org/package/2006/relationships"><Relationship Id="rId2" Type="http://schemas.openxmlformats.org/officeDocument/2006/relationships/hyperlink" Target="https://www.networkforphl.org/request-assistance/" TargetMode="Externa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hyperlink" Target="https://www.networkforphl.org/disclaimer/" TargetMode="External"/><Relationship Id="rId2" Type="http://schemas.openxmlformats.org/officeDocument/2006/relationships/notesSlide" Target="../notesSlides/notesSlide39.xml"/><Relationship Id="rId1" Type="http://schemas.openxmlformats.org/officeDocument/2006/relationships/slideLayout" Target="../slideLayouts/slideLayout44.xml"/><Relationship Id="rId5" Type="http://schemas.openxmlformats.org/officeDocument/2006/relationships/hyperlink" Target="https://www.networkforphl.org/" TargetMode="Externa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mailto:jennifer@stateinnovation.org" TargetMode="External"/><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hyperlink" Target="https://sixrepro.org/resource/abortion-as-health-care-report/" TargetMode="External"/><Relationship Id="rId7" Type="http://schemas.openxmlformats.org/officeDocument/2006/relationships/hyperlink" Target="https://sixrepro.org/resource/global-legal-comparison-policy-considerations/" TargetMode="External"/><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hyperlink" Target="https://sixrepro.org/resource/regulation-of-abortion-decision-making-among-young-people-global-legal-comparisons-report/" TargetMode="External"/><Relationship Id="rId11" Type="http://schemas.openxmlformats.org/officeDocument/2006/relationships/image" Target="../media/image20.png"/><Relationship Id="rId5" Type="http://schemas.openxmlformats.org/officeDocument/2006/relationships/hyperlink" Target="https://sixrepro.org/resource/regulation-of-religious-refusals-for-abortion-care-report/" TargetMode="External"/><Relationship Id="rId10" Type="http://schemas.openxmlformats.org/officeDocument/2006/relationships/image" Target="../media/image19.png"/><Relationship Id="rId4" Type="http://schemas.openxmlformats.org/officeDocument/2006/relationships/hyperlink" Target="https://sixrepro.org/resource/critiques-of-abortion-criminalization-report/" TargetMode="Externa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hyperlink" Target="https://www.cga.ct.gov/2025/ACT/PA/PDF/2025PA-00028-R00HB-07213-PA.PDF"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29CE7-FDE5-BBFB-462A-80053B46B03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00186E8-B22E-E0DD-D55D-02CFCA6A8E42}"/>
              </a:ext>
            </a:extLst>
          </p:cNvPr>
          <p:cNvSpPr>
            <a:spLocks noGrp="1"/>
          </p:cNvSpPr>
          <p:nvPr>
            <p:ph type="body" sz="quarter" idx="10"/>
          </p:nvPr>
        </p:nvSpPr>
        <p:spPr>
          <a:xfrm>
            <a:off x="1099070" y="2074691"/>
            <a:ext cx="10709485" cy="914400"/>
          </a:xfrm>
        </p:spPr>
        <p:txBody>
          <a:bodyPr lIns="91440" tIns="45720" rIns="91440" bIns="45720" anchor="t"/>
          <a:lstStyle/>
          <a:p>
            <a:r>
              <a:rPr lang="en-US" dirty="0"/>
              <a:t>Beyond Borders: Global Legal Innovations for Countering “Parental Rights” and “Prenatal Personhood” in the U.S. Abortion Context</a:t>
            </a:r>
          </a:p>
        </p:txBody>
      </p:sp>
      <p:sp>
        <p:nvSpPr>
          <p:cNvPr id="5" name="Title 4">
            <a:extLst>
              <a:ext uri="{FF2B5EF4-FFF2-40B4-BE49-F238E27FC236}">
                <a16:creationId xmlns:a16="http://schemas.microsoft.com/office/drawing/2014/main" id="{898CF51E-E471-F90E-51C5-7730D524EDDA}"/>
              </a:ext>
            </a:extLst>
          </p:cNvPr>
          <p:cNvSpPr>
            <a:spLocks noGrp="1"/>
          </p:cNvSpPr>
          <p:nvPr>
            <p:ph type="title"/>
          </p:nvPr>
        </p:nvSpPr>
        <p:spPr>
          <a:xfrm>
            <a:off x="1230085" y="5438644"/>
            <a:ext cx="10447456" cy="369332"/>
          </a:xfrm>
        </p:spPr>
        <p:txBody>
          <a:bodyPr/>
          <a:lstStyle/>
          <a:p>
            <a:r>
              <a:rPr lang="en-US" dirty="0"/>
              <a:t>February 19, 2026 | 11:00 a.m. – 12:30 p.m. CT</a:t>
            </a:r>
          </a:p>
        </p:txBody>
      </p:sp>
    </p:spTree>
    <p:extLst>
      <p:ext uri="{BB962C8B-B14F-4D97-AF65-F5344CB8AC3E}">
        <p14:creationId xmlns:p14="http://schemas.microsoft.com/office/powerpoint/2010/main" val="3163499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3c7b3c15008_0_30"/>
          <p:cNvSpPr txBox="1">
            <a:spLocks noGrp="1"/>
          </p:cNvSpPr>
          <p:nvPr>
            <p:ph type="ftr" idx="11"/>
          </p:nvPr>
        </p:nvSpPr>
        <p:spPr>
          <a:xfrm>
            <a:off x="186450" y="75400"/>
            <a:ext cx="65766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b="1">
                <a:latin typeface="Montserrat"/>
                <a:ea typeface="Montserrat"/>
                <a:cs typeface="Montserrat"/>
                <a:sym typeface="Montserrat"/>
              </a:rPr>
              <a:t>Policy Implications </a:t>
            </a:r>
            <a:endParaRPr sz="2500" b="1">
              <a:latin typeface="Montserrat"/>
              <a:ea typeface="Montserrat"/>
              <a:cs typeface="Montserrat"/>
              <a:sym typeface="Montserrat"/>
            </a:endParaRPr>
          </a:p>
        </p:txBody>
      </p:sp>
      <p:sp>
        <p:nvSpPr>
          <p:cNvPr id="245" name="Google Shape;245;g3c7b3c15008_0_30"/>
          <p:cNvSpPr txBox="1">
            <a:spLocks noGrp="1"/>
          </p:cNvSpPr>
          <p:nvPr>
            <p:ph type="body" idx="1"/>
          </p:nvPr>
        </p:nvSpPr>
        <p:spPr>
          <a:xfrm>
            <a:off x="139303" y="1311113"/>
            <a:ext cx="5902200" cy="4630500"/>
          </a:xfrm>
          <a:prstGeom prst="rect">
            <a:avLst/>
          </a:prstGeom>
          <a:noFill/>
          <a:ln>
            <a:noFill/>
          </a:ln>
        </p:spPr>
        <p:txBody>
          <a:bodyPr spcFirstLastPara="1" wrap="square" lIns="91425" tIns="45700" rIns="91425" bIns="45700" anchor="t" anchorCtr="0">
            <a:noAutofit/>
          </a:bodyPr>
          <a:lstStyle/>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latin typeface="Montserrat"/>
                <a:ea typeface="Montserrat"/>
                <a:cs typeface="Montserrat"/>
                <a:sym typeface="Montserrat"/>
              </a:rPr>
              <a:t>Repeal mandatory parental involvement laws</a:t>
            </a:r>
            <a:endParaRPr sz="2500">
              <a:solidFill>
                <a:srgbClr val="00468C"/>
              </a:solidFill>
              <a:highlight>
                <a:schemeClr val="lt1"/>
              </a:highlight>
              <a:latin typeface="Montserrat"/>
              <a:ea typeface="Montserrat"/>
              <a:cs typeface="Montserrat"/>
              <a:sym typeface="Montserrat"/>
            </a:endParaRPr>
          </a:p>
          <a:p>
            <a:pPr marL="457200" lvl="0" indent="0" algn="l" rtl="0">
              <a:lnSpc>
                <a:spcPct val="130000"/>
              </a:lnSpc>
              <a:spcBef>
                <a:spcPts val="0"/>
              </a:spcBef>
              <a:spcAft>
                <a:spcPts val="0"/>
              </a:spcAft>
              <a:buNone/>
            </a:pPr>
            <a:endParaRPr sz="2100">
              <a:solidFill>
                <a:srgbClr val="00468C"/>
              </a:solidFill>
              <a:highlight>
                <a:schemeClr val="lt1"/>
              </a:highlight>
              <a:latin typeface="Montserrat"/>
              <a:ea typeface="Montserrat"/>
              <a:cs typeface="Montserrat"/>
              <a:sym typeface="Montserrat"/>
            </a:endParaRPr>
          </a:p>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latin typeface="Montserrat"/>
                <a:ea typeface="Montserrat"/>
                <a:cs typeface="Montserrat"/>
                <a:sym typeface="Montserrat"/>
              </a:rPr>
              <a:t>Strengthen confidentiality protections</a:t>
            </a:r>
            <a:endParaRPr sz="2500">
              <a:solidFill>
                <a:srgbClr val="00468C"/>
              </a:solidFill>
              <a:highlight>
                <a:schemeClr val="lt1"/>
              </a:highlight>
              <a:latin typeface="Montserrat"/>
              <a:ea typeface="Montserrat"/>
              <a:cs typeface="Montserrat"/>
              <a:sym typeface="Montserrat"/>
            </a:endParaRPr>
          </a:p>
          <a:p>
            <a:pPr marL="457200" lvl="0" indent="0" algn="l" rtl="0">
              <a:lnSpc>
                <a:spcPct val="130000"/>
              </a:lnSpc>
              <a:spcBef>
                <a:spcPts val="0"/>
              </a:spcBef>
              <a:spcAft>
                <a:spcPts val="0"/>
              </a:spcAft>
              <a:buNone/>
            </a:pPr>
            <a:endParaRPr sz="2200">
              <a:solidFill>
                <a:srgbClr val="00468C"/>
              </a:solidFill>
              <a:highlight>
                <a:schemeClr val="lt1"/>
              </a:highlight>
              <a:latin typeface="Montserrat"/>
              <a:ea typeface="Montserrat"/>
              <a:cs typeface="Montserrat"/>
              <a:sym typeface="Montserrat"/>
            </a:endParaRPr>
          </a:p>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latin typeface="Montserrat"/>
                <a:ea typeface="Montserrat"/>
                <a:cs typeface="Montserrat"/>
                <a:sym typeface="Montserrat"/>
              </a:rPr>
              <a:t>Align with evolving capacity standards</a:t>
            </a:r>
            <a:endParaRPr sz="2500">
              <a:solidFill>
                <a:srgbClr val="00468C"/>
              </a:solidFill>
              <a:highlight>
                <a:schemeClr val="lt1"/>
              </a:highlight>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2400"/>
              <a:buNone/>
            </a:pPr>
            <a:endParaRPr/>
          </a:p>
        </p:txBody>
      </p:sp>
      <p:pic>
        <p:nvPicPr>
          <p:cNvPr id="246" name="Google Shape;246;g3c7b3c15008_0_30"/>
          <p:cNvPicPr preferRelativeResize="0"/>
          <p:nvPr/>
        </p:nvPicPr>
        <p:blipFill rotWithShape="1">
          <a:blip r:embed="rId3">
            <a:alphaModFix/>
          </a:blip>
          <a:srcRect/>
          <a:stretch/>
        </p:blipFill>
        <p:spPr>
          <a:xfrm>
            <a:off x="2482430" y="6025451"/>
            <a:ext cx="2239850" cy="620425"/>
          </a:xfrm>
          <a:prstGeom prst="rect">
            <a:avLst/>
          </a:prstGeom>
          <a:noFill/>
          <a:ln>
            <a:noFill/>
          </a:ln>
        </p:spPr>
      </p:pic>
      <p:pic>
        <p:nvPicPr>
          <p:cNvPr id="247" name="Google Shape;247;g3c7b3c15008_0_30"/>
          <p:cNvPicPr preferRelativeResize="0"/>
          <p:nvPr/>
        </p:nvPicPr>
        <p:blipFill rotWithShape="1">
          <a:blip r:embed="rId4">
            <a:alphaModFix/>
          </a:blip>
          <a:srcRect/>
          <a:stretch/>
        </p:blipFill>
        <p:spPr>
          <a:xfrm>
            <a:off x="4854800" y="5912050"/>
            <a:ext cx="947200" cy="733825"/>
          </a:xfrm>
          <a:prstGeom prst="rect">
            <a:avLst/>
          </a:prstGeom>
          <a:noFill/>
          <a:ln>
            <a:noFill/>
          </a:ln>
        </p:spPr>
      </p:pic>
      <p:sp>
        <p:nvSpPr>
          <p:cNvPr id="248" name="Google Shape;248;g3c7b3c15008_0_30"/>
          <p:cNvSpPr txBox="1">
            <a:spLocks noGrp="1"/>
          </p:cNvSpPr>
          <p:nvPr>
            <p:ph type="body" idx="1"/>
          </p:nvPr>
        </p:nvSpPr>
        <p:spPr>
          <a:xfrm>
            <a:off x="6175100" y="1281425"/>
            <a:ext cx="5902200" cy="4630500"/>
          </a:xfrm>
          <a:prstGeom prst="rect">
            <a:avLst/>
          </a:prstGeom>
          <a:noFill/>
          <a:ln>
            <a:noFill/>
          </a:ln>
        </p:spPr>
        <p:txBody>
          <a:bodyPr spcFirstLastPara="1" wrap="square" lIns="91425" tIns="45700" rIns="91425" bIns="45700" anchor="t" anchorCtr="0">
            <a:noAutofit/>
          </a:bodyPr>
          <a:lstStyle/>
          <a:p>
            <a:pPr marL="457200" lvl="0" indent="0" algn="l" rtl="0">
              <a:lnSpc>
                <a:spcPct val="130000"/>
              </a:lnSpc>
              <a:spcBef>
                <a:spcPts val="0"/>
              </a:spcBef>
              <a:spcAft>
                <a:spcPts val="0"/>
              </a:spcAft>
              <a:buNone/>
            </a:pPr>
            <a:endParaRPr sz="2500" b="1">
              <a:solidFill>
                <a:srgbClr val="66A14C"/>
              </a:solidFill>
              <a:highlight>
                <a:srgbClr val="F2F2F2"/>
              </a:highlight>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2400"/>
              <a:buNone/>
            </a:pPr>
            <a:endParaRPr/>
          </a:p>
        </p:txBody>
      </p:sp>
      <p:pic>
        <p:nvPicPr>
          <p:cNvPr id="249" name="Google Shape;249;g3c7b3c15008_0_30" descr="Low-angle shot of the Utah State Capitol Building against the blue sky in the evening (Provided by Getty Images)"/>
          <p:cNvPicPr preferRelativeResize="0"/>
          <p:nvPr/>
        </p:nvPicPr>
        <p:blipFill>
          <a:blip r:embed="rId5">
            <a:alphaModFix/>
          </a:blip>
          <a:stretch>
            <a:fillRect/>
          </a:stretch>
        </p:blipFill>
        <p:spPr>
          <a:xfrm>
            <a:off x="5653550" y="1281425"/>
            <a:ext cx="6349798" cy="42352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c881259715_0_0"/>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255" name="Google Shape;255;g3c881259715_0_0"/>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256" name="Google Shape;256;g3c881259715_0_0"/>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257" name="Google Shape;257;g3c881259715_0_0" title="Screenshot 2026-02-16 at 7.50.41 PM.png"/>
          <p:cNvPicPr preferRelativeResize="0"/>
          <p:nvPr/>
        </p:nvPicPr>
        <p:blipFill>
          <a:blip r:embed="rId6">
            <a:alphaModFix/>
          </a:blip>
          <a:stretch>
            <a:fillRect/>
          </a:stretch>
        </p:blipFill>
        <p:spPr>
          <a:xfrm>
            <a:off x="-27725" y="-30525"/>
            <a:ext cx="12246267" cy="6888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g3c881259715_0_9"/>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263" name="Google Shape;263;g3c881259715_0_9"/>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264" name="Google Shape;264;g3c881259715_0_9"/>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265" name="Google Shape;265;g3c881259715_0_9"/>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266" name="Google Shape;266;g3c881259715_0_9" title="Screenshot 2026-02-16 at 7.51.18 PM.png"/>
          <p:cNvPicPr preferRelativeResize="0"/>
          <p:nvPr/>
        </p:nvPicPr>
        <p:blipFill rotWithShape="1">
          <a:blip r:embed="rId6">
            <a:alphaModFix/>
          </a:blip>
          <a:srcRect l="89" r="79"/>
          <a:stretch/>
        </p:blipFill>
        <p:spPr>
          <a:xfrm>
            <a:off x="-43125" y="-50750"/>
            <a:ext cx="12386099" cy="6942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c881259715_0_24"/>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272" name="Google Shape;272;g3c881259715_0_24"/>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273" name="Google Shape;273;g3c881259715_0_24"/>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274" name="Google Shape;274;g3c881259715_0_24"/>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275" name="Google Shape;275;g3c881259715_0_24" title="Screenshot 2026-02-16 at 7.51.18 PM.png"/>
          <p:cNvPicPr preferRelativeResize="0"/>
          <p:nvPr/>
        </p:nvPicPr>
        <p:blipFill rotWithShape="1">
          <a:blip r:embed="rId6">
            <a:alphaModFix/>
          </a:blip>
          <a:srcRect l="89" r="79"/>
          <a:stretch/>
        </p:blipFill>
        <p:spPr>
          <a:xfrm>
            <a:off x="0" y="34187"/>
            <a:ext cx="12192000" cy="6857999"/>
          </a:xfrm>
          <a:prstGeom prst="rect">
            <a:avLst/>
          </a:prstGeom>
          <a:noFill/>
          <a:ln>
            <a:noFill/>
          </a:ln>
        </p:spPr>
      </p:pic>
      <p:pic>
        <p:nvPicPr>
          <p:cNvPr id="276" name="Google Shape;276;g3c881259715_0_24" title="Screenshot 2026-02-16 at 7.53.59 PM.png"/>
          <p:cNvPicPr preferRelativeResize="0"/>
          <p:nvPr/>
        </p:nvPicPr>
        <p:blipFill>
          <a:blip r:embed="rId7">
            <a:alphaModFix/>
          </a:blip>
          <a:stretch>
            <a:fillRect/>
          </a:stretch>
        </p:blipFill>
        <p:spPr>
          <a:xfrm>
            <a:off x="-72325" y="-58550"/>
            <a:ext cx="12402099" cy="70064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3c881259715_0_33"/>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282" name="Google Shape;282;g3c881259715_0_33"/>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283" name="Google Shape;283;g3c881259715_0_33"/>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284" name="Google Shape;284;g3c881259715_0_33"/>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285" name="Google Shape;285;g3c881259715_0_33" title="Screenshot 2026-02-16 at 7.56.34 PM.png"/>
          <p:cNvPicPr preferRelativeResize="0"/>
          <p:nvPr/>
        </p:nvPicPr>
        <p:blipFill>
          <a:blip r:embed="rId6">
            <a:alphaModFix/>
          </a:blip>
          <a:stretch>
            <a:fillRect/>
          </a:stretch>
        </p:blipFill>
        <p:spPr>
          <a:xfrm>
            <a:off x="-46775" y="-77025"/>
            <a:ext cx="12436849" cy="6972001"/>
          </a:xfrm>
          <a:prstGeom prst="rect">
            <a:avLst/>
          </a:prstGeom>
          <a:noFill/>
          <a:ln>
            <a:noFill/>
          </a:ln>
        </p:spPr>
      </p:pic>
      <p:pic>
        <p:nvPicPr>
          <p:cNvPr id="286" name="Google Shape;286;g3c881259715_0_33"/>
          <p:cNvPicPr preferRelativeResize="0"/>
          <p:nvPr/>
        </p:nvPicPr>
        <p:blipFill>
          <a:blip r:embed="rId7">
            <a:alphaModFix/>
          </a:blip>
          <a:stretch>
            <a:fillRect/>
          </a:stretch>
        </p:blipFill>
        <p:spPr>
          <a:xfrm>
            <a:off x="7602745" y="1505050"/>
            <a:ext cx="3420599" cy="38737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c881259715_0_43"/>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292" name="Google Shape;292;g3c881259715_0_43"/>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293" name="Google Shape;293;g3c881259715_0_43"/>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294" name="Google Shape;294;g3c881259715_0_43"/>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295" name="Google Shape;295;g3c881259715_0_43" title="Screenshot 2026-02-16 at 8.01.52 PM.png"/>
          <p:cNvPicPr preferRelativeResize="0"/>
          <p:nvPr/>
        </p:nvPicPr>
        <p:blipFill>
          <a:blip r:embed="rId6">
            <a:alphaModFix/>
          </a:blip>
          <a:stretch>
            <a:fillRect/>
          </a:stretch>
        </p:blipFill>
        <p:spPr>
          <a:xfrm>
            <a:off x="0" y="-65125"/>
            <a:ext cx="12429199" cy="6967149"/>
          </a:xfrm>
          <a:prstGeom prst="rect">
            <a:avLst/>
          </a:prstGeom>
          <a:noFill/>
          <a:ln>
            <a:noFill/>
          </a:ln>
        </p:spPr>
      </p:pic>
      <p:pic>
        <p:nvPicPr>
          <p:cNvPr id="296" name="Google Shape;296;g3c881259715_0_43"/>
          <p:cNvPicPr preferRelativeResize="0"/>
          <p:nvPr/>
        </p:nvPicPr>
        <p:blipFill>
          <a:blip r:embed="rId7">
            <a:alphaModFix/>
          </a:blip>
          <a:stretch>
            <a:fillRect/>
          </a:stretch>
        </p:blipFill>
        <p:spPr>
          <a:xfrm>
            <a:off x="7656000" y="1487100"/>
            <a:ext cx="3421349" cy="3909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3c881259715_0_53"/>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02" name="Google Shape;302;g3c881259715_0_53"/>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03" name="Google Shape;303;g3c881259715_0_53"/>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04" name="Google Shape;304;g3c881259715_0_53"/>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05" name="Google Shape;305;g3c881259715_0_53" title="Screenshot 2026-02-16 at 8.03.31 PM.png"/>
          <p:cNvPicPr preferRelativeResize="0"/>
          <p:nvPr/>
        </p:nvPicPr>
        <p:blipFill>
          <a:blip r:embed="rId6">
            <a:alphaModFix/>
          </a:blip>
          <a:stretch>
            <a:fillRect/>
          </a:stretch>
        </p:blipFill>
        <p:spPr>
          <a:xfrm>
            <a:off x="-101775" y="-39900"/>
            <a:ext cx="12365302" cy="6897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3c881259715_0_62"/>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11" name="Google Shape;311;g3c881259715_0_62"/>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12" name="Google Shape;312;g3c881259715_0_62"/>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13" name="Google Shape;313;g3c881259715_0_62"/>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14" name="Google Shape;314;g3c881259715_0_62" title="Screenshot 2026-02-16 at 8.22.41 PM.png"/>
          <p:cNvPicPr preferRelativeResize="0"/>
          <p:nvPr/>
        </p:nvPicPr>
        <p:blipFill>
          <a:blip r:embed="rId6">
            <a:alphaModFix/>
          </a:blip>
          <a:stretch>
            <a:fillRect/>
          </a:stretch>
        </p:blipFill>
        <p:spPr>
          <a:xfrm>
            <a:off x="0" y="-41275"/>
            <a:ext cx="12265380" cy="68992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3c881259715_0_71"/>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20" name="Google Shape;320;g3c881259715_0_71"/>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21" name="Google Shape;321;g3c881259715_0_71"/>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22" name="Google Shape;322;g3c881259715_0_71"/>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23" name="Google Shape;323;g3c881259715_0_71" title="Screenshot 2026-02-16 at 8.24.17 PM.png"/>
          <p:cNvPicPr preferRelativeResize="0"/>
          <p:nvPr/>
        </p:nvPicPr>
        <p:blipFill>
          <a:blip r:embed="rId6">
            <a:alphaModFix/>
          </a:blip>
          <a:stretch>
            <a:fillRect/>
          </a:stretch>
        </p:blipFill>
        <p:spPr>
          <a:xfrm>
            <a:off x="-58375" y="-36700"/>
            <a:ext cx="12336927" cy="69744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3c881259715_0_80"/>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29" name="Google Shape;329;g3c881259715_0_80"/>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30" name="Google Shape;330;g3c881259715_0_80"/>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31" name="Google Shape;331;g3c881259715_0_80"/>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32" name="Google Shape;332;g3c881259715_0_80" title="Screenshot 2026-02-16 at 8.26.07 PM.png"/>
          <p:cNvPicPr preferRelativeResize="0"/>
          <p:nvPr/>
        </p:nvPicPr>
        <p:blipFill>
          <a:blip r:embed="rId6">
            <a:alphaModFix/>
          </a:blip>
          <a:stretch>
            <a:fillRect/>
          </a:stretch>
        </p:blipFill>
        <p:spPr>
          <a:xfrm>
            <a:off x="-35775" y="-79775"/>
            <a:ext cx="12333814" cy="693777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81375-FCDB-8728-CB81-F5677EF5F2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AF0CD52-683C-7989-49B7-7C57EC0C4D8D}"/>
              </a:ext>
            </a:extLst>
          </p:cNvPr>
          <p:cNvSpPr txBox="1"/>
          <p:nvPr/>
        </p:nvSpPr>
        <p:spPr>
          <a:xfrm>
            <a:off x="3135084" y="1244544"/>
            <a:ext cx="81362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bg2"/>
                </a:solidFill>
                <a:ea typeface="Segoe UI"/>
                <a:cs typeface="Segoe UI"/>
              </a:rPr>
              <a:t>WEBINAR RECORDING</a:t>
            </a:r>
            <a:endParaRPr kumimoji="0" lang="en-US" sz="2800" b="1" i="0" u="none" strike="noStrike" kern="1200" cap="none" spc="0" normalizeH="0" baseline="0" noProof="0" dirty="0">
              <a:ln>
                <a:noFill/>
              </a:ln>
              <a:solidFill>
                <a:schemeClr val="bg2"/>
              </a:solidFill>
              <a:effectLst/>
              <a:uLnTx/>
              <a:uFillTx/>
              <a:ea typeface="Segoe UI"/>
              <a:cs typeface="Segoe UI"/>
            </a:endParaRPr>
          </a:p>
          <a:p>
            <a:pPr marR="0" lvl="0" algn="l" defTabSz="4572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404040"/>
                </a:solidFill>
                <a:effectLst/>
                <a:uLnTx/>
                <a:uFillTx/>
                <a:ea typeface="Arial"/>
                <a:cs typeface="Arial"/>
              </a:rPr>
              <a:t>The webinar is being recorded, and you will receive an email when the recording and </a:t>
            </a:r>
            <a:r>
              <a:rPr lang="en-US" sz="2400" dirty="0">
                <a:solidFill>
                  <a:srgbClr val="404040"/>
                </a:solidFill>
                <a:ea typeface="Arial"/>
                <a:cs typeface="Arial"/>
              </a:rPr>
              <a:t>the </a:t>
            </a:r>
            <a:r>
              <a:rPr kumimoji="0" lang="en-US" sz="2400" b="0" i="0" u="none" strike="noStrike" kern="1200" cap="none" spc="0" normalizeH="0" baseline="0" noProof="0" dirty="0">
                <a:ln>
                  <a:noFill/>
                </a:ln>
                <a:solidFill>
                  <a:srgbClr val="404040"/>
                </a:solidFill>
                <a:effectLst/>
                <a:uLnTx/>
                <a:uFillTx/>
                <a:ea typeface="Arial"/>
                <a:cs typeface="Arial"/>
              </a:rPr>
              <a:t>slides are posted to the Network website.​</a:t>
            </a:r>
            <a:endParaRPr kumimoji="0" lang="en-US" sz="2400" b="0" i="0" u="none" strike="noStrike" kern="1200" cap="none" spc="0" normalizeH="0" baseline="0" noProof="0" dirty="0">
              <a:ln>
                <a:noFill/>
              </a:ln>
              <a:solidFill>
                <a:srgbClr val="404040"/>
              </a:solidFill>
              <a:effectLst/>
              <a:uLnTx/>
              <a:uFillTx/>
              <a:ea typeface="+mn-ea"/>
              <a:cs typeface="Arial"/>
            </a:endParaRPr>
          </a:p>
        </p:txBody>
      </p:sp>
      <p:sp>
        <p:nvSpPr>
          <p:cNvPr id="5" name="Footer Placeholder 1">
            <a:extLst>
              <a:ext uri="{FF2B5EF4-FFF2-40B4-BE49-F238E27FC236}">
                <a16:creationId xmlns:a16="http://schemas.microsoft.com/office/drawing/2014/main" id="{C2504064-D0BD-F2CC-4359-7B5A0749823C}"/>
              </a:ext>
            </a:extLst>
          </p:cNvPr>
          <p:cNvSpPr>
            <a:spLocks noGrp="1"/>
          </p:cNvSpPr>
          <p:nvPr>
            <p:ph type="ftr" sz="quarter" idx="3"/>
          </p:nvPr>
        </p:nvSpPr>
        <p:spPr>
          <a:xfrm>
            <a:off x="903515" y="6310230"/>
            <a:ext cx="11136086" cy="438912"/>
          </a:xfrm>
        </p:spPr>
        <p:txBody>
          <a:body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pic>
        <p:nvPicPr>
          <p:cNvPr id="8" name="Picture 7" descr="A black and white play button&#10;&#10;AI-generated content may be incorrect.">
            <a:extLst>
              <a:ext uri="{FF2B5EF4-FFF2-40B4-BE49-F238E27FC236}">
                <a16:creationId xmlns:a16="http://schemas.microsoft.com/office/drawing/2014/main" id="{05152159-AA1C-45EA-B76A-F0D616B55A75}"/>
              </a:ext>
            </a:extLst>
          </p:cNvPr>
          <p:cNvPicPr>
            <a:picLocks noChangeAspect="1"/>
          </p:cNvPicPr>
          <p:nvPr/>
        </p:nvPicPr>
        <p:blipFill>
          <a:blip r:embed="rId3">
            <a:duotone>
              <a:schemeClr val="bg2">
                <a:shade val="45000"/>
                <a:satMod val="135000"/>
              </a:schemeClr>
              <a:prstClr val="white"/>
            </a:duotone>
          </a:blip>
          <a:stretch>
            <a:fillRect/>
          </a:stretch>
        </p:blipFill>
        <p:spPr>
          <a:xfrm>
            <a:off x="1066799" y="1197233"/>
            <a:ext cx="1491343" cy="1491343"/>
          </a:xfrm>
          <a:prstGeom prst="rect">
            <a:avLst/>
          </a:prstGeom>
        </p:spPr>
      </p:pic>
      <p:sp>
        <p:nvSpPr>
          <p:cNvPr id="9" name="TextBox 8">
            <a:extLst>
              <a:ext uri="{FF2B5EF4-FFF2-40B4-BE49-F238E27FC236}">
                <a16:creationId xmlns:a16="http://schemas.microsoft.com/office/drawing/2014/main" id="{396D528C-1EFF-A4A7-4537-A56C3E1A77B6}"/>
              </a:ext>
            </a:extLst>
          </p:cNvPr>
          <p:cNvSpPr txBox="1"/>
          <p:nvPr/>
        </p:nvSpPr>
        <p:spPr>
          <a:xfrm>
            <a:off x="3135084" y="3429000"/>
            <a:ext cx="813629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b="1" dirty="0">
                <a:solidFill>
                  <a:schemeClr val="bg2"/>
                </a:solidFill>
                <a:ea typeface="Segoe UI"/>
                <a:cs typeface="Segoe UI"/>
              </a:rPr>
              <a:t>Q &amp; A</a:t>
            </a:r>
            <a:endParaRPr kumimoji="0" lang="en-US" sz="2800" b="1" i="0" u="none" strike="noStrike" kern="1200" cap="none" spc="0" normalizeH="0" baseline="0" noProof="0" dirty="0">
              <a:ln>
                <a:noFill/>
              </a:ln>
              <a:solidFill>
                <a:schemeClr val="bg2"/>
              </a:solidFill>
              <a:effectLst/>
              <a:uLnTx/>
              <a:uFillTx/>
              <a:ea typeface="Segoe UI"/>
              <a:cs typeface="Segoe UI"/>
            </a:endParaRPr>
          </a:p>
          <a:p>
            <a:r>
              <a:rPr lang="en-US" sz="2400" dirty="0"/>
              <a:t>Feel free to use the Q&amp;A function throughout the webinar if you have questions, and we will try to get to as many of your questions as possible.  </a:t>
            </a:r>
          </a:p>
        </p:txBody>
      </p:sp>
      <p:pic>
        <p:nvPicPr>
          <p:cNvPr id="11" name="Picture 10" descr="A group of black and white chat bubbles&#10;&#10;AI-generated content may be incorrect.">
            <a:extLst>
              <a:ext uri="{FF2B5EF4-FFF2-40B4-BE49-F238E27FC236}">
                <a16:creationId xmlns:a16="http://schemas.microsoft.com/office/drawing/2014/main" id="{0027796E-EB5E-ED54-704A-88764E2E402A}"/>
              </a:ext>
            </a:extLst>
          </p:cNvPr>
          <p:cNvPicPr>
            <a:picLocks noChangeAspect="1"/>
          </p:cNvPicPr>
          <p:nvPr/>
        </p:nvPicPr>
        <p:blipFill>
          <a:blip r:embed="rId4">
            <a:duotone>
              <a:schemeClr val="bg2">
                <a:shade val="45000"/>
                <a:satMod val="135000"/>
              </a:schemeClr>
              <a:prstClr val="white"/>
            </a:duotone>
          </a:blip>
          <a:stretch>
            <a:fillRect/>
          </a:stretch>
        </p:blipFill>
        <p:spPr>
          <a:xfrm>
            <a:off x="809789" y="3062943"/>
            <a:ext cx="2401497" cy="1570339"/>
          </a:xfrm>
          <a:prstGeom prst="rect">
            <a:avLst/>
          </a:prstGeom>
        </p:spPr>
      </p:pic>
    </p:spTree>
    <p:extLst>
      <p:ext uri="{BB962C8B-B14F-4D97-AF65-F5344CB8AC3E}">
        <p14:creationId xmlns:p14="http://schemas.microsoft.com/office/powerpoint/2010/main" val="357938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c881259715_0_89"/>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38" name="Google Shape;338;g3c881259715_0_89"/>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39" name="Google Shape;339;g3c881259715_0_89"/>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40" name="Google Shape;340;g3c881259715_0_89"/>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41" name="Google Shape;341;g3c881259715_0_89" title="Screenshot 2026-02-16 at 8.27.19 PM.png"/>
          <p:cNvPicPr preferRelativeResize="0"/>
          <p:nvPr/>
        </p:nvPicPr>
        <p:blipFill>
          <a:blip r:embed="rId6">
            <a:alphaModFix/>
          </a:blip>
          <a:stretch>
            <a:fillRect/>
          </a:stretch>
        </p:blipFill>
        <p:spPr>
          <a:xfrm>
            <a:off x="-63450" y="-11925"/>
            <a:ext cx="12255452" cy="69056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g3c881259715_0_98"/>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47" name="Google Shape;347;g3c881259715_0_98"/>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48" name="Google Shape;348;g3c881259715_0_98"/>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49" name="Google Shape;349;g3c881259715_0_98"/>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50" name="Google Shape;350;g3c881259715_0_98" title="Screenshot 2026-02-16 at 8.29.03 PM.png"/>
          <p:cNvPicPr preferRelativeResize="0"/>
          <p:nvPr/>
        </p:nvPicPr>
        <p:blipFill>
          <a:blip r:embed="rId6">
            <a:alphaModFix/>
          </a:blip>
          <a:stretch>
            <a:fillRect/>
          </a:stretch>
        </p:blipFill>
        <p:spPr>
          <a:xfrm>
            <a:off x="-71525" y="-39875"/>
            <a:ext cx="12334403" cy="69381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3c881259715_0_107"/>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56" name="Google Shape;356;g3c881259715_0_107"/>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57" name="Google Shape;357;g3c881259715_0_107"/>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58" name="Google Shape;358;g3c881259715_0_107"/>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59" name="Google Shape;359;g3c881259715_0_107" title="Screenshot 2026-02-16 at 8.30.07 PM.png"/>
          <p:cNvPicPr preferRelativeResize="0"/>
          <p:nvPr/>
        </p:nvPicPr>
        <p:blipFill>
          <a:blip r:embed="rId6">
            <a:alphaModFix/>
          </a:blip>
          <a:stretch>
            <a:fillRect/>
          </a:stretch>
        </p:blipFill>
        <p:spPr>
          <a:xfrm>
            <a:off x="-73650" y="-39900"/>
            <a:ext cx="12329825" cy="6977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3c881259715_0_116"/>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65" name="Google Shape;365;g3c881259715_0_116"/>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Dana Repka</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Research Associate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International Reproductive and Sexual Health Law Program</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University of Toronto</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dana.repka@mail.utoronto.ca</a:t>
            </a:r>
            <a:r>
              <a:rPr lang="en-US">
                <a:solidFill>
                  <a:srgbClr val="1155CC"/>
                </a:solidFill>
                <a:highlight>
                  <a:srgbClr val="FFFFFF"/>
                </a:highlight>
                <a:latin typeface="Montserrat"/>
                <a:ea typeface="Montserrat"/>
                <a:cs typeface="Montserrat"/>
                <a:sym typeface="Montserrat"/>
              </a:rPr>
              <a:t> </a:t>
            </a:r>
            <a:r>
              <a:rPr lang="en-US">
                <a:solidFill>
                  <a:srgbClr val="999999"/>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66" name="Google Shape;366;g3c881259715_0_116"/>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67" name="Google Shape;367;g3c881259715_0_116"/>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68" name="Google Shape;368;g3c881259715_0_116" title="Screenshot 2026-02-16 at 8.31.49 PM.png"/>
          <p:cNvPicPr preferRelativeResize="0"/>
          <p:nvPr/>
        </p:nvPicPr>
        <p:blipFill>
          <a:blip r:embed="rId6">
            <a:alphaModFix/>
          </a:blip>
          <a:stretch>
            <a:fillRect/>
          </a:stretch>
        </p:blipFill>
        <p:spPr>
          <a:xfrm>
            <a:off x="-133850" y="-68100"/>
            <a:ext cx="12443274" cy="698112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3c7f154ce05_0_830"/>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374" name="Google Shape;374;g3c7f154ce05_0_830"/>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Legal Fetal Personhood in the U.S.</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Wendy Heipt</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Senior Reproductive Rights Counsel </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Legal Voice</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wheipt@legalvoice.org</a:t>
            </a:r>
            <a:r>
              <a:rPr lang="en-US">
                <a:solidFill>
                  <a:schemeClr val="dk2"/>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375" name="Google Shape;375;g3c7f154ce05_0_830"/>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376" name="Google Shape;376;g3c7f154ce05_0_830"/>
          <p:cNvPicPr preferRelativeResize="0"/>
          <p:nvPr/>
        </p:nvPicPr>
        <p:blipFill rotWithShape="1">
          <a:blip r:embed="rId5">
            <a:alphaModFix/>
          </a:blip>
          <a:srcRect/>
          <a:stretch/>
        </p:blipFill>
        <p:spPr>
          <a:xfrm>
            <a:off x="4854800" y="5912050"/>
            <a:ext cx="947200" cy="733825"/>
          </a:xfrm>
          <a:prstGeom prst="rect">
            <a:avLst/>
          </a:prstGeom>
          <a:noFill/>
          <a:ln>
            <a:noFill/>
          </a:ln>
        </p:spPr>
      </p:pic>
      <p:pic>
        <p:nvPicPr>
          <p:cNvPr id="377" name="Google Shape;377;g3c7f154ce05_0_830"/>
          <p:cNvPicPr preferRelativeResize="0"/>
          <p:nvPr/>
        </p:nvPicPr>
        <p:blipFill>
          <a:blip r:embed="rId6">
            <a:alphaModFix/>
          </a:blip>
          <a:stretch>
            <a:fillRect/>
          </a:stretch>
        </p:blipFill>
        <p:spPr>
          <a:xfrm>
            <a:off x="-6808" y="0"/>
            <a:ext cx="12247284" cy="66738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3c7fb9c028a_0_0"/>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84" name="Google Shape;384;g3c7fb9c028a_0_0"/>
          <p:cNvSpPr txBox="1">
            <a:spLocks noGrp="1"/>
          </p:cNvSpPr>
          <p:nvPr>
            <p:ph type="body" idx="1"/>
          </p:nvPr>
        </p:nvSpPr>
        <p:spPr>
          <a:xfrm>
            <a:off x="831850" y="4638675"/>
            <a:ext cx="10515600" cy="866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85" name="Google Shape;385;g3c7fb9c028a_0_0"/>
          <p:cNvPicPr preferRelativeResize="0"/>
          <p:nvPr/>
        </p:nvPicPr>
        <p:blipFill>
          <a:blip r:embed="rId3">
            <a:alphaModFix/>
          </a:blip>
          <a:stretch>
            <a:fillRect/>
          </a:stretch>
        </p:blipFill>
        <p:spPr>
          <a:xfrm>
            <a:off x="0" y="25"/>
            <a:ext cx="12192024"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3c7fb9c028a_0_6"/>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92" name="Google Shape;392;g3c7fb9c028a_0_6"/>
          <p:cNvSpPr txBox="1">
            <a:spLocks noGrp="1"/>
          </p:cNvSpPr>
          <p:nvPr>
            <p:ph type="body" idx="1"/>
          </p:nvPr>
        </p:nvSpPr>
        <p:spPr>
          <a:xfrm>
            <a:off x="831850" y="4638675"/>
            <a:ext cx="10515600" cy="866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393" name="Google Shape;393;g3c7fb9c028a_0_6"/>
          <p:cNvPicPr preferRelativeResize="0"/>
          <p:nvPr/>
        </p:nvPicPr>
        <p:blipFill>
          <a:blip r:embed="rId3">
            <a:alphaModFix/>
          </a:blip>
          <a:stretch>
            <a:fillRect/>
          </a:stretch>
        </p:blipFill>
        <p:spPr>
          <a:xfrm>
            <a:off x="0" y="25"/>
            <a:ext cx="12192000" cy="685798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g3c7fb9c028a_0_12"/>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00" name="Google Shape;400;g3c7fb9c028a_0_12"/>
          <p:cNvSpPr txBox="1">
            <a:spLocks noGrp="1"/>
          </p:cNvSpPr>
          <p:nvPr>
            <p:ph type="body" idx="1"/>
          </p:nvPr>
        </p:nvSpPr>
        <p:spPr>
          <a:xfrm>
            <a:off x="831850" y="4638675"/>
            <a:ext cx="10515600" cy="866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401" name="Google Shape;401;g3c7fb9c028a_0_12"/>
          <p:cNvPicPr preferRelativeResize="0"/>
          <p:nvPr/>
        </p:nvPicPr>
        <p:blipFill>
          <a:blip r:embed="rId3">
            <a:alphaModFix/>
          </a:blip>
          <a:stretch>
            <a:fillRect/>
          </a:stretch>
        </p:blipFill>
        <p:spPr>
          <a:xfrm>
            <a:off x="0" y="-53575"/>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3c803b7df37_4_3"/>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08" name="Google Shape;408;g3c803b7df37_4_3"/>
          <p:cNvSpPr txBox="1">
            <a:spLocks noGrp="1"/>
          </p:cNvSpPr>
          <p:nvPr>
            <p:ph type="body" idx="1"/>
          </p:nvPr>
        </p:nvSpPr>
        <p:spPr>
          <a:xfrm>
            <a:off x="831850" y="4638675"/>
            <a:ext cx="10515600" cy="866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409" name="Google Shape;409;g3c803b7df37_4_3"/>
          <p:cNvPicPr preferRelativeResize="0"/>
          <p:nvPr/>
        </p:nvPicPr>
        <p:blipFill>
          <a:blip r:embed="rId3">
            <a:alphaModFix/>
          </a:blip>
          <a:stretch>
            <a:fillRect/>
          </a:stretch>
        </p:blipFill>
        <p:spPr>
          <a:xfrm>
            <a:off x="0" y="25"/>
            <a:ext cx="12192000" cy="68579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3c803b7df37_4_9"/>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16" name="Google Shape;416;g3c803b7df37_4_9"/>
          <p:cNvSpPr txBox="1">
            <a:spLocks noGrp="1"/>
          </p:cNvSpPr>
          <p:nvPr>
            <p:ph type="body" idx="1"/>
          </p:nvPr>
        </p:nvSpPr>
        <p:spPr>
          <a:xfrm>
            <a:off x="831850" y="4638675"/>
            <a:ext cx="10515600" cy="866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417" name="Google Shape;417;g3c803b7df37_4_9"/>
          <p:cNvPicPr preferRelativeResize="0"/>
          <p:nvPr/>
        </p:nvPicPr>
        <p:blipFill>
          <a:blip r:embed="rId3">
            <a:alphaModFix/>
          </a:blip>
          <a:stretch>
            <a:fillRect/>
          </a:stretch>
        </p:blipFill>
        <p:spPr>
          <a:xfrm>
            <a:off x="0" y="25"/>
            <a:ext cx="12192000" cy="685798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AA3F4-356E-7C83-F78F-0DAEDCDA9521}"/>
            </a:ext>
          </a:extLst>
        </p:cNvPr>
        <p:cNvGrpSpPr/>
        <p:nvPr/>
      </p:nvGrpSpPr>
      <p:grpSpPr>
        <a:xfrm>
          <a:off x="0" y="0"/>
          <a:ext cx="0" cy="0"/>
          <a:chOff x="0" y="0"/>
          <a:chExt cx="0" cy="0"/>
        </a:xfrm>
      </p:grpSpPr>
      <p:sp>
        <p:nvSpPr>
          <p:cNvPr id="7" name="Content Placeholder 8">
            <a:extLst>
              <a:ext uri="{FF2B5EF4-FFF2-40B4-BE49-F238E27FC236}">
                <a16:creationId xmlns:a16="http://schemas.microsoft.com/office/drawing/2014/main" id="{6D722303-4F5A-4ACB-7DA4-8013AABC04E9}"/>
              </a:ext>
            </a:extLst>
          </p:cNvPr>
          <p:cNvSpPr>
            <a:spLocks noGrp="1"/>
          </p:cNvSpPr>
          <p:nvPr>
            <p:ph sz="quarter" idx="20"/>
          </p:nvPr>
        </p:nvSpPr>
        <p:spPr>
          <a:xfrm>
            <a:off x="6736581" y="2489200"/>
            <a:ext cx="4298724" cy="1879600"/>
          </a:xfrm>
        </p:spPr>
        <p:txBody>
          <a:bodyPr/>
          <a:lstStyle/>
          <a:p>
            <a:r>
              <a:rPr lang="de-DE" sz="2400" b="1" dirty="0">
                <a:solidFill>
                  <a:schemeClr val="bg2"/>
                </a:solidFill>
              </a:rPr>
              <a:t>Kathi Hoke, J.D.</a:t>
            </a:r>
            <a:br>
              <a:rPr lang="de-DE" sz="2400" b="1" dirty="0">
                <a:solidFill>
                  <a:schemeClr val="bg2"/>
                </a:solidFill>
              </a:rPr>
            </a:br>
            <a:r>
              <a:rPr lang="en-US" sz="1800" dirty="0"/>
              <a:t>Director, Network for Public Health Law—Eastern Region</a:t>
            </a:r>
          </a:p>
          <a:p>
            <a:endParaRPr lang="en-US" dirty="0"/>
          </a:p>
        </p:txBody>
      </p:sp>
      <p:sp>
        <p:nvSpPr>
          <p:cNvPr id="2" name="TextBox 1">
            <a:extLst>
              <a:ext uri="{FF2B5EF4-FFF2-40B4-BE49-F238E27FC236}">
                <a16:creationId xmlns:a16="http://schemas.microsoft.com/office/drawing/2014/main" id="{38344E8D-9CCF-F42C-1500-8BD9DA563CBE}"/>
              </a:ext>
            </a:extLst>
          </p:cNvPr>
          <p:cNvSpPr txBox="1"/>
          <p:nvPr/>
        </p:nvSpPr>
        <p:spPr>
          <a:xfrm>
            <a:off x="239485" y="3070552"/>
            <a:ext cx="2677886" cy="523220"/>
          </a:xfrm>
          <a:prstGeom prst="rect">
            <a:avLst/>
          </a:prstGeom>
          <a:noFill/>
        </p:spPr>
        <p:txBody>
          <a:bodyPr wrap="square" rtlCol="0">
            <a:spAutoFit/>
          </a:bodyPr>
          <a:lstStyle/>
          <a:p>
            <a:r>
              <a:rPr lang="en-US" sz="2800" dirty="0">
                <a:solidFill>
                  <a:schemeClr val="bg1"/>
                </a:solidFill>
              </a:rPr>
              <a:t>MODERATOR</a:t>
            </a:r>
          </a:p>
        </p:txBody>
      </p:sp>
      <p:sp>
        <p:nvSpPr>
          <p:cNvPr id="8" name="Footer Placeholder 1">
            <a:extLst>
              <a:ext uri="{FF2B5EF4-FFF2-40B4-BE49-F238E27FC236}">
                <a16:creationId xmlns:a16="http://schemas.microsoft.com/office/drawing/2014/main" id="{E580FD13-C2D9-F1EC-1246-CE503313ED7D}"/>
              </a:ext>
            </a:extLst>
          </p:cNvPr>
          <p:cNvSpPr txBox="1">
            <a:spLocks/>
          </p:cNvSpPr>
          <p:nvPr/>
        </p:nvSpPr>
        <p:spPr>
          <a:xfrm>
            <a:off x="76200" y="6324977"/>
            <a:ext cx="11136086" cy="43891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pic>
        <p:nvPicPr>
          <p:cNvPr id="10" name="Picture 9" descr="A person wearing glasses and a necklace&#10;&#10;AI-generated content may be incorrect.">
            <a:extLst>
              <a:ext uri="{FF2B5EF4-FFF2-40B4-BE49-F238E27FC236}">
                <a16:creationId xmlns:a16="http://schemas.microsoft.com/office/drawing/2014/main" id="{B80D6027-7DC3-3C44-9036-60DDF50AE046}"/>
              </a:ext>
            </a:extLst>
          </p:cNvPr>
          <p:cNvPicPr>
            <a:picLocks noChangeAspect="1"/>
          </p:cNvPicPr>
          <p:nvPr/>
        </p:nvPicPr>
        <p:blipFill>
          <a:blip r:embed="rId3"/>
          <a:stretch>
            <a:fillRect/>
          </a:stretch>
        </p:blipFill>
        <p:spPr>
          <a:xfrm>
            <a:off x="4198813" y="2184502"/>
            <a:ext cx="2184298" cy="21842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639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3c803b7df37_4_17"/>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424" name="Google Shape;424;g3c803b7df37_4_17"/>
          <p:cNvSpPr txBox="1">
            <a:spLocks noGrp="1"/>
          </p:cNvSpPr>
          <p:nvPr>
            <p:ph type="body" idx="1"/>
          </p:nvPr>
        </p:nvSpPr>
        <p:spPr>
          <a:xfrm>
            <a:off x="831850" y="4638675"/>
            <a:ext cx="10515600" cy="866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425" name="Google Shape;425;g3c803b7df37_4_17"/>
          <p:cNvPicPr preferRelativeResize="0"/>
          <p:nvPr/>
        </p:nvPicPr>
        <p:blipFill rotWithShape="1">
          <a:blip r:embed="rId3">
            <a:alphaModFix/>
          </a:blip>
          <a:srcRect r="-725" b="-3220"/>
          <a:stretch/>
        </p:blipFill>
        <p:spPr>
          <a:xfrm>
            <a:off x="-88450" y="0"/>
            <a:ext cx="12280449" cy="6858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3c803b7df37_4_25"/>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431" name="Google Shape;431;g3c803b7df37_4_25"/>
          <p:cNvSpPr txBox="1">
            <a:spLocks noGrp="1"/>
          </p:cNvSpPr>
          <p:nvPr>
            <p:ph type="body" idx="1"/>
          </p:nvPr>
        </p:nvSpPr>
        <p:spPr>
          <a:xfrm>
            <a:off x="568525" y="1234125"/>
            <a:ext cx="107709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Prenatal Personhood in Latin America</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Rebecca Reingold</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Associate Director</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O’Neill Institute for National and Global Health Law</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Georgetown University Law Center</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3"/>
              </a:rPr>
              <a:t>rr951@georgetown.edu</a:t>
            </a:r>
            <a:r>
              <a:rPr lang="en-US">
                <a:solidFill>
                  <a:schemeClr val="dk2"/>
                </a:solidFill>
                <a:highlight>
                  <a:srgbClr val="FFFFFF"/>
                </a:highlight>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432" name="Google Shape;432;g3c803b7df37_4_25"/>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433" name="Google Shape;433;g3c803b7df37_4_25"/>
          <p:cNvPicPr preferRelativeResize="0"/>
          <p:nvPr/>
        </p:nvPicPr>
        <p:blipFill rotWithShape="1">
          <a:blip r:embed="rId5">
            <a:alphaModFix/>
          </a:blip>
          <a:srcRect/>
          <a:stretch/>
        </p:blipFill>
        <p:spPr>
          <a:xfrm>
            <a:off x="4854800" y="5912050"/>
            <a:ext cx="947200" cy="733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3c803b7df37_4_32"/>
          <p:cNvSpPr txBox="1">
            <a:spLocks noGrp="1"/>
          </p:cNvSpPr>
          <p:nvPr>
            <p:ph type="ftr" idx="11"/>
          </p:nvPr>
        </p:nvSpPr>
        <p:spPr>
          <a:xfrm>
            <a:off x="186450" y="0"/>
            <a:ext cx="110256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b="1">
                <a:latin typeface="Montserrat"/>
                <a:ea typeface="Montserrat"/>
                <a:cs typeface="Montserrat"/>
                <a:sym typeface="Montserrat"/>
              </a:rPr>
              <a:t>Assisted Reproductive Technologies: Costa Rica &amp; the IACtHR</a:t>
            </a:r>
            <a:endParaRPr sz="2500" b="1">
              <a:latin typeface="Montserrat"/>
              <a:ea typeface="Montserrat"/>
              <a:cs typeface="Montserrat"/>
              <a:sym typeface="Montserrat"/>
            </a:endParaRPr>
          </a:p>
        </p:txBody>
      </p:sp>
      <p:pic>
        <p:nvPicPr>
          <p:cNvPr id="439" name="Google Shape;439;g3c803b7df37_4_32"/>
          <p:cNvPicPr preferRelativeResize="0"/>
          <p:nvPr/>
        </p:nvPicPr>
        <p:blipFill rotWithShape="1">
          <a:blip r:embed="rId3">
            <a:alphaModFix/>
          </a:blip>
          <a:srcRect/>
          <a:stretch/>
        </p:blipFill>
        <p:spPr>
          <a:xfrm>
            <a:off x="2482430" y="6025451"/>
            <a:ext cx="2239850" cy="620425"/>
          </a:xfrm>
          <a:prstGeom prst="rect">
            <a:avLst/>
          </a:prstGeom>
          <a:noFill/>
          <a:ln>
            <a:noFill/>
          </a:ln>
        </p:spPr>
      </p:pic>
      <p:pic>
        <p:nvPicPr>
          <p:cNvPr id="440" name="Google Shape;440;g3c803b7df37_4_32"/>
          <p:cNvPicPr preferRelativeResize="0"/>
          <p:nvPr/>
        </p:nvPicPr>
        <p:blipFill rotWithShape="1">
          <a:blip r:embed="rId4">
            <a:alphaModFix/>
          </a:blip>
          <a:srcRect/>
          <a:stretch/>
        </p:blipFill>
        <p:spPr>
          <a:xfrm>
            <a:off x="4854800" y="5912050"/>
            <a:ext cx="947200" cy="733825"/>
          </a:xfrm>
          <a:prstGeom prst="rect">
            <a:avLst/>
          </a:prstGeom>
          <a:noFill/>
          <a:ln>
            <a:noFill/>
          </a:ln>
        </p:spPr>
      </p:pic>
      <p:grpSp>
        <p:nvGrpSpPr>
          <p:cNvPr id="441" name="Google Shape;441;g3c803b7df37_4_32"/>
          <p:cNvGrpSpPr/>
          <p:nvPr/>
        </p:nvGrpSpPr>
        <p:grpSpPr>
          <a:xfrm>
            <a:off x="503025" y="1284102"/>
            <a:ext cx="2771572" cy="4290074"/>
            <a:chOff x="0" y="1189989"/>
            <a:chExt cx="2214600" cy="3217636"/>
          </a:xfrm>
        </p:grpSpPr>
        <p:sp>
          <p:nvSpPr>
            <p:cNvPr id="442" name="Google Shape;442;g3c803b7df37_4_32"/>
            <p:cNvSpPr/>
            <p:nvPr/>
          </p:nvSpPr>
          <p:spPr>
            <a:xfrm>
              <a:off x="0" y="1189989"/>
              <a:ext cx="2214600" cy="669000"/>
            </a:xfrm>
            <a:prstGeom prst="homePlate">
              <a:avLst>
                <a:gd name="adj" fmla="val 50000"/>
              </a:avLst>
            </a:prstGeom>
            <a:solidFill>
              <a:srgbClr val="0942A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solidFill>
                    <a:srgbClr val="FFFFFF"/>
                  </a:solidFill>
                  <a:latin typeface="Montserrat"/>
                  <a:ea typeface="Montserrat"/>
                  <a:cs typeface="Montserrat"/>
                  <a:sym typeface="Montserrat"/>
                </a:rPr>
                <a:t>Role of judges</a:t>
              </a:r>
              <a:endParaRPr sz="1900">
                <a:solidFill>
                  <a:srgbClr val="FFFFFF"/>
                </a:solidFill>
                <a:latin typeface="Montserrat"/>
                <a:ea typeface="Montserrat"/>
                <a:cs typeface="Montserrat"/>
                <a:sym typeface="Montserrat"/>
              </a:endParaRPr>
            </a:p>
          </p:txBody>
        </p:sp>
        <p:sp>
          <p:nvSpPr>
            <p:cNvPr id="443" name="Google Shape;443;g3c803b7df37_4_32"/>
            <p:cNvSpPr txBox="1"/>
            <p:nvPr/>
          </p:nvSpPr>
          <p:spPr>
            <a:xfrm>
              <a:off x="295050" y="2057125"/>
              <a:ext cx="1624500" cy="2350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500">
                  <a:highlight>
                    <a:srgbClr val="FFFFFF"/>
                  </a:highlight>
                  <a:latin typeface="Montserrat"/>
                  <a:ea typeface="Montserrat"/>
                  <a:cs typeface="Montserrat"/>
                  <a:sym typeface="Montserrat"/>
                </a:rPr>
                <a:t>Not the role of the court to determine when life begins, noting that it can be evaluated from “biological, medical, ethical, moral, philosophical, and religious perspectives…”</a:t>
              </a:r>
              <a:endParaRPr sz="1500">
                <a:latin typeface="Montserrat"/>
                <a:ea typeface="Montserrat"/>
                <a:cs typeface="Montserrat"/>
                <a:sym typeface="Montserrat"/>
              </a:endParaRPr>
            </a:p>
          </p:txBody>
        </p:sp>
      </p:grpSp>
      <p:grpSp>
        <p:nvGrpSpPr>
          <p:cNvPr id="444" name="Google Shape;444;g3c803b7df37_4_32"/>
          <p:cNvGrpSpPr/>
          <p:nvPr/>
        </p:nvGrpSpPr>
        <p:grpSpPr>
          <a:xfrm>
            <a:off x="2803689" y="1283816"/>
            <a:ext cx="2583096" cy="4290359"/>
            <a:chOff x="1838325" y="1189775"/>
            <a:chExt cx="2064000" cy="3217850"/>
          </a:xfrm>
        </p:grpSpPr>
        <p:sp>
          <p:nvSpPr>
            <p:cNvPr id="445" name="Google Shape;445;g3c803b7df37_4_32"/>
            <p:cNvSpPr/>
            <p:nvPr/>
          </p:nvSpPr>
          <p:spPr>
            <a:xfrm>
              <a:off x="1838325" y="1189775"/>
              <a:ext cx="2064000" cy="669000"/>
            </a:xfrm>
            <a:prstGeom prst="chevron">
              <a:avLst>
                <a:gd name="adj" fmla="val 50000"/>
              </a:avLst>
            </a:prstGeom>
            <a:solidFill>
              <a:srgbClr val="0C57D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700">
                  <a:solidFill>
                    <a:srgbClr val="FFFFFF"/>
                  </a:solidFill>
                  <a:latin typeface="Montserrat"/>
                  <a:ea typeface="Montserrat"/>
                  <a:cs typeface="Montserrat"/>
                  <a:sym typeface="Montserrat"/>
                </a:rPr>
                <a:t>International law</a:t>
              </a:r>
              <a:endParaRPr sz="1700">
                <a:solidFill>
                  <a:srgbClr val="FFFFFF"/>
                </a:solidFill>
                <a:latin typeface="Montserrat"/>
                <a:ea typeface="Montserrat"/>
                <a:cs typeface="Montserrat"/>
                <a:sym typeface="Montserrat"/>
              </a:endParaRPr>
            </a:p>
          </p:txBody>
        </p:sp>
        <p:sp>
          <p:nvSpPr>
            <p:cNvPr id="446" name="Google Shape;446;g3c803b7df37_4_32"/>
            <p:cNvSpPr txBox="1"/>
            <p:nvPr/>
          </p:nvSpPr>
          <p:spPr>
            <a:xfrm>
              <a:off x="2017250" y="2057125"/>
              <a:ext cx="1624500" cy="2350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a:latin typeface="Montserrat"/>
                  <a:ea typeface="Montserrat"/>
                  <a:cs typeface="Montserrat"/>
                  <a:sym typeface="Montserrat"/>
                </a:rPr>
                <a:t>“</a:t>
              </a:r>
              <a:r>
                <a:rPr lang="en-US" sz="1600">
                  <a:highlight>
                    <a:srgbClr val="FFFFFF"/>
                  </a:highlight>
                  <a:latin typeface="Montserrat"/>
                  <a:ea typeface="Montserrat"/>
                  <a:cs typeface="Montserrat"/>
                  <a:sym typeface="Montserrat"/>
                </a:rPr>
                <a:t>regulatory trends in international law do not lead to the conclusion that the embryo should be treated in the same way as a person, or that it has a right to life.”</a:t>
              </a:r>
              <a:endParaRPr sz="1600">
                <a:latin typeface="Montserrat"/>
                <a:ea typeface="Montserrat"/>
                <a:cs typeface="Montserrat"/>
                <a:sym typeface="Montserrat"/>
              </a:endParaRPr>
            </a:p>
            <a:p>
              <a:pPr marL="0" lvl="0" indent="0" algn="l" rtl="0">
                <a:lnSpc>
                  <a:spcPct val="115000"/>
                </a:lnSpc>
                <a:spcBef>
                  <a:spcPts val="0"/>
                </a:spcBef>
                <a:spcAft>
                  <a:spcPts val="0"/>
                </a:spcAft>
                <a:buNone/>
              </a:pPr>
              <a:endParaRPr sz="1500">
                <a:latin typeface="Roboto"/>
                <a:ea typeface="Roboto"/>
                <a:cs typeface="Roboto"/>
                <a:sym typeface="Roboto"/>
              </a:endParaRPr>
            </a:p>
          </p:txBody>
        </p:sp>
      </p:grpSp>
      <p:grpSp>
        <p:nvGrpSpPr>
          <p:cNvPr id="447" name="Google Shape;447;g3c803b7df37_4_32"/>
          <p:cNvGrpSpPr/>
          <p:nvPr/>
        </p:nvGrpSpPr>
        <p:grpSpPr>
          <a:xfrm>
            <a:off x="4904237" y="1283816"/>
            <a:ext cx="2583096" cy="4290359"/>
            <a:chOff x="3516750" y="1189775"/>
            <a:chExt cx="2064000" cy="3217850"/>
          </a:xfrm>
        </p:grpSpPr>
        <p:sp>
          <p:nvSpPr>
            <p:cNvPr id="448" name="Google Shape;448;g3c803b7df37_4_32"/>
            <p:cNvSpPr/>
            <p:nvPr/>
          </p:nvSpPr>
          <p:spPr>
            <a:xfrm>
              <a:off x="3516750" y="1189775"/>
              <a:ext cx="2064000" cy="669000"/>
            </a:xfrm>
            <a:prstGeom prst="chevron">
              <a:avLst>
                <a:gd name="adj" fmla="val 50000"/>
              </a:avLst>
            </a:prstGeom>
            <a:solidFill>
              <a:srgbClr val="0D5CDF"/>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700">
                  <a:solidFill>
                    <a:srgbClr val="FFFFFF"/>
                  </a:solidFill>
                  <a:latin typeface="Montserrat"/>
                  <a:ea typeface="Montserrat"/>
                  <a:cs typeface="Montserrat"/>
                  <a:sym typeface="Montserrat"/>
                </a:rPr>
                <a:t>Comparative law</a:t>
              </a:r>
              <a:endParaRPr sz="1700">
                <a:solidFill>
                  <a:srgbClr val="FFFFFF"/>
                </a:solidFill>
                <a:latin typeface="Montserrat"/>
                <a:ea typeface="Montserrat"/>
                <a:cs typeface="Montserrat"/>
                <a:sym typeface="Montserrat"/>
              </a:endParaRPr>
            </a:p>
          </p:txBody>
        </p:sp>
        <p:sp>
          <p:nvSpPr>
            <p:cNvPr id="449" name="Google Shape;449;g3c803b7df37_4_32"/>
            <p:cNvSpPr txBox="1"/>
            <p:nvPr/>
          </p:nvSpPr>
          <p:spPr>
            <a:xfrm>
              <a:off x="3739450" y="2057125"/>
              <a:ext cx="1624500" cy="2350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highlight>
                    <a:srgbClr val="FFFFFF"/>
                  </a:highlight>
                  <a:latin typeface="Montserrat"/>
                  <a:ea typeface="Montserrat"/>
                  <a:cs typeface="Montserrat"/>
                  <a:sym typeface="Montserrat"/>
                </a:rPr>
                <a:t>“a legitimate interest in protecting prenatal life is recognized, but this interest is distinguished from the right to life.”</a:t>
              </a:r>
              <a:endParaRPr sz="1600">
                <a:latin typeface="Montserrat"/>
                <a:ea typeface="Montserrat"/>
                <a:cs typeface="Montserrat"/>
                <a:sym typeface="Montserrat"/>
              </a:endParaRPr>
            </a:p>
          </p:txBody>
        </p:sp>
      </p:grpSp>
      <p:grpSp>
        <p:nvGrpSpPr>
          <p:cNvPr id="450" name="Google Shape;450;g3c803b7df37_4_32"/>
          <p:cNvGrpSpPr/>
          <p:nvPr/>
        </p:nvGrpSpPr>
        <p:grpSpPr>
          <a:xfrm>
            <a:off x="7005006" y="1283816"/>
            <a:ext cx="2583096" cy="4290359"/>
            <a:chOff x="5195350" y="1189775"/>
            <a:chExt cx="2064000" cy="3217850"/>
          </a:xfrm>
        </p:grpSpPr>
        <p:sp>
          <p:nvSpPr>
            <p:cNvPr id="451" name="Google Shape;451;g3c803b7df37_4_32"/>
            <p:cNvSpPr/>
            <p:nvPr/>
          </p:nvSpPr>
          <p:spPr>
            <a:xfrm>
              <a:off x="5195350" y="1189775"/>
              <a:ext cx="2064000" cy="669000"/>
            </a:xfrm>
            <a:prstGeom prst="chevron">
              <a:avLst>
                <a:gd name="adj" fmla="val 50000"/>
              </a:avLst>
            </a:prstGeom>
            <a:solidFill>
              <a:srgbClr val="0E63F0"/>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solidFill>
                    <a:srgbClr val="FFFFFF"/>
                  </a:solidFill>
                  <a:latin typeface="Montserrat"/>
                  <a:ea typeface="Montserrat"/>
                  <a:cs typeface="Montserrat"/>
                  <a:sym typeface="Montserrat"/>
                </a:rPr>
                <a:t>Status of prenatal life</a:t>
              </a:r>
              <a:endParaRPr sz="1900">
                <a:solidFill>
                  <a:srgbClr val="FFFFFF"/>
                </a:solidFill>
                <a:latin typeface="Montserrat"/>
                <a:ea typeface="Montserrat"/>
                <a:cs typeface="Montserrat"/>
                <a:sym typeface="Montserrat"/>
              </a:endParaRPr>
            </a:p>
          </p:txBody>
        </p:sp>
        <p:sp>
          <p:nvSpPr>
            <p:cNvPr id="452" name="Google Shape;452;g3c803b7df37_4_32"/>
            <p:cNvSpPr txBox="1"/>
            <p:nvPr/>
          </p:nvSpPr>
          <p:spPr>
            <a:xfrm>
              <a:off x="5461650" y="2057125"/>
              <a:ext cx="1624500" cy="23505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600">
                  <a:latin typeface="Montserrat"/>
                  <a:ea typeface="Montserrat"/>
                  <a:cs typeface="Montserrat"/>
                  <a:sym typeface="Montserrat"/>
                </a:rPr>
                <a:t>“it is not applicable to grant the status of person to the embryo.”</a:t>
              </a:r>
              <a:endParaRPr sz="1600">
                <a:latin typeface="Montserrat"/>
                <a:ea typeface="Montserrat"/>
                <a:cs typeface="Montserrat"/>
                <a:sym typeface="Montserrat"/>
              </a:endParaRPr>
            </a:p>
          </p:txBody>
        </p:sp>
      </p:grpSp>
      <p:grpSp>
        <p:nvGrpSpPr>
          <p:cNvPr id="453" name="Google Shape;453;g3c803b7df37_4_32"/>
          <p:cNvGrpSpPr/>
          <p:nvPr/>
        </p:nvGrpSpPr>
        <p:grpSpPr>
          <a:xfrm>
            <a:off x="9105867" y="1283816"/>
            <a:ext cx="2583096" cy="4290359"/>
            <a:chOff x="6874025" y="1189775"/>
            <a:chExt cx="2064000" cy="3217850"/>
          </a:xfrm>
        </p:grpSpPr>
        <p:sp>
          <p:nvSpPr>
            <p:cNvPr id="454" name="Google Shape;454;g3c803b7df37_4_32"/>
            <p:cNvSpPr/>
            <p:nvPr/>
          </p:nvSpPr>
          <p:spPr>
            <a:xfrm>
              <a:off x="6874025" y="1189775"/>
              <a:ext cx="2064000" cy="669000"/>
            </a:xfrm>
            <a:prstGeom prst="chevron">
              <a:avLst>
                <a:gd name="adj" fmla="val 50000"/>
              </a:avLst>
            </a:prstGeom>
            <a:solidFill>
              <a:srgbClr val="307AF3"/>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a:solidFill>
                    <a:srgbClr val="FFFFFF"/>
                  </a:solidFill>
                  <a:latin typeface="Montserrat"/>
                  <a:ea typeface="Montserrat"/>
                  <a:cs typeface="Montserrat"/>
                  <a:sym typeface="Montserrat"/>
                </a:rPr>
                <a:t>Rights violations</a:t>
              </a:r>
              <a:endParaRPr sz="1900">
                <a:solidFill>
                  <a:srgbClr val="FFFFFF"/>
                </a:solidFill>
                <a:latin typeface="Montserrat"/>
                <a:ea typeface="Montserrat"/>
                <a:cs typeface="Montserrat"/>
                <a:sym typeface="Montserrat"/>
              </a:endParaRPr>
            </a:p>
          </p:txBody>
        </p:sp>
        <p:sp>
          <p:nvSpPr>
            <p:cNvPr id="455" name="Google Shape;455;g3c803b7df37_4_32"/>
            <p:cNvSpPr txBox="1"/>
            <p:nvPr/>
          </p:nvSpPr>
          <p:spPr>
            <a:xfrm>
              <a:off x="7183850" y="2057125"/>
              <a:ext cx="1624500" cy="2350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a:highlight>
                    <a:srgbClr val="FFFFFF"/>
                  </a:highlight>
                  <a:latin typeface="Montserrat"/>
                  <a:ea typeface="Montserrat"/>
                  <a:cs typeface="Montserrat"/>
                  <a:sym typeface="Montserrat"/>
                </a:rPr>
                <a:t>Ban constitutes an excessive and arbitrary interference with both individuals’ and couples’ rights to personal integrity, personal freedom, and private and family life.</a:t>
              </a:r>
              <a:endParaRPr sz="1600">
                <a:latin typeface="Montserrat"/>
                <a:ea typeface="Montserrat"/>
                <a:cs typeface="Montserrat"/>
                <a:sym typeface="Montserrat"/>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3c803b7df37_4_53"/>
          <p:cNvSpPr txBox="1">
            <a:spLocks noGrp="1"/>
          </p:cNvSpPr>
          <p:nvPr>
            <p:ph type="ftr" idx="11"/>
          </p:nvPr>
        </p:nvSpPr>
        <p:spPr>
          <a:xfrm>
            <a:off x="186450" y="0"/>
            <a:ext cx="65766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b="1">
                <a:latin typeface="Montserrat"/>
                <a:ea typeface="Montserrat"/>
                <a:cs typeface="Montserrat"/>
                <a:sym typeface="Montserrat"/>
              </a:rPr>
              <a:t>Abortion: Mexico</a:t>
            </a:r>
            <a:endParaRPr sz="2500" b="1">
              <a:latin typeface="Montserrat"/>
              <a:ea typeface="Montserrat"/>
              <a:cs typeface="Montserrat"/>
              <a:sym typeface="Montserrat"/>
            </a:endParaRPr>
          </a:p>
        </p:txBody>
      </p:sp>
      <p:pic>
        <p:nvPicPr>
          <p:cNvPr id="461" name="Google Shape;461;g3c803b7df37_4_53"/>
          <p:cNvPicPr preferRelativeResize="0"/>
          <p:nvPr/>
        </p:nvPicPr>
        <p:blipFill rotWithShape="1">
          <a:blip r:embed="rId3">
            <a:alphaModFix/>
          </a:blip>
          <a:srcRect/>
          <a:stretch/>
        </p:blipFill>
        <p:spPr>
          <a:xfrm>
            <a:off x="2482430" y="6025451"/>
            <a:ext cx="2239850" cy="620425"/>
          </a:xfrm>
          <a:prstGeom prst="rect">
            <a:avLst/>
          </a:prstGeom>
          <a:noFill/>
          <a:ln>
            <a:noFill/>
          </a:ln>
        </p:spPr>
      </p:pic>
      <p:sp>
        <p:nvSpPr>
          <p:cNvPr id="462" name="Google Shape;462;g3c803b7df37_4_53"/>
          <p:cNvSpPr txBox="1">
            <a:spLocks noGrp="1"/>
          </p:cNvSpPr>
          <p:nvPr>
            <p:ph type="body" idx="1"/>
          </p:nvPr>
        </p:nvSpPr>
        <p:spPr>
          <a:xfrm>
            <a:off x="523650" y="1083800"/>
            <a:ext cx="6762600" cy="4630500"/>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None/>
            </a:pPr>
            <a:r>
              <a:rPr lang="en-US" sz="1800">
                <a:solidFill>
                  <a:srgbClr val="00468C"/>
                </a:solidFill>
                <a:highlight>
                  <a:schemeClr val="lt1"/>
                </a:highlight>
                <a:latin typeface="Montserrat"/>
                <a:ea typeface="Montserrat"/>
                <a:cs typeface="Montserrat"/>
                <a:sym typeface="Montserrat"/>
              </a:rPr>
              <a:t>According to Mexico’s federal Supreme Court, prenatal personhood:</a:t>
            </a:r>
            <a:endParaRPr sz="1800">
              <a:solidFill>
                <a:srgbClr val="00468C"/>
              </a:solidFill>
              <a:highlight>
                <a:schemeClr val="lt1"/>
              </a:highlight>
              <a:latin typeface="Montserrat"/>
              <a:ea typeface="Montserrat"/>
              <a:cs typeface="Montserrat"/>
              <a:sym typeface="Montserrat"/>
            </a:endParaRPr>
          </a:p>
          <a:p>
            <a:pPr marL="0" lvl="0" indent="0" algn="l" rtl="0">
              <a:lnSpc>
                <a:spcPct val="130000"/>
              </a:lnSpc>
              <a:spcBef>
                <a:spcPts val="0"/>
              </a:spcBef>
              <a:spcAft>
                <a:spcPts val="0"/>
              </a:spcAft>
              <a:buNone/>
            </a:pPr>
            <a:endParaRPr sz="1800">
              <a:solidFill>
                <a:srgbClr val="00468C"/>
              </a:solidFill>
              <a:highlight>
                <a:schemeClr val="lt1"/>
              </a:highlight>
              <a:latin typeface="Montserrat"/>
              <a:ea typeface="Montserrat"/>
              <a:cs typeface="Montserrat"/>
              <a:sym typeface="Montserrat"/>
            </a:endParaRPr>
          </a:p>
          <a:p>
            <a:pPr marL="457200" lvl="0" indent="-330200" algn="l" rtl="0">
              <a:lnSpc>
                <a:spcPct val="130000"/>
              </a:lnSpc>
              <a:spcBef>
                <a:spcPts val="0"/>
              </a:spcBef>
              <a:spcAft>
                <a:spcPts val="0"/>
              </a:spcAft>
              <a:buClr>
                <a:srgbClr val="00468C"/>
              </a:buClr>
              <a:buSzPts val="1600"/>
              <a:buFont typeface="Montserrat"/>
              <a:buChar char="●"/>
            </a:pPr>
            <a:r>
              <a:rPr lang="en-US" sz="1600">
                <a:solidFill>
                  <a:srgbClr val="00468C"/>
                </a:solidFill>
                <a:highlight>
                  <a:schemeClr val="lt1"/>
                </a:highlight>
                <a:latin typeface="Montserrat"/>
                <a:ea typeface="Montserrat"/>
                <a:cs typeface="Montserrat"/>
                <a:sym typeface="Montserrat"/>
              </a:rPr>
              <a:t>Alters the cultural and social meaning of rights and contributes to building a social imaginary that is adverse to the exercise of pregnant people’s rights;</a:t>
            </a:r>
            <a:endParaRPr sz="1600">
              <a:solidFill>
                <a:srgbClr val="00468C"/>
              </a:solidFill>
              <a:highlight>
                <a:schemeClr val="lt1"/>
              </a:highlight>
              <a:latin typeface="Montserrat"/>
              <a:ea typeface="Montserrat"/>
              <a:cs typeface="Montserrat"/>
              <a:sym typeface="Montserrat"/>
            </a:endParaRPr>
          </a:p>
          <a:p>
            <a:pPr marL="457200" lvl="0" indent="-330200" algn="l" rtl="0">
              <a:lnSpc>
                <a:spcPct val="130000"/>
              </a:lnSpc>
              <a:spcBef>
                <a:spcPts val="1000"/>
              </a:spcBef>
              <a:spcAft>
                <a:spcPts val="0"/>
              </a:spcAft>
              <a:buClr>
                <a:srgbClr val="00468C"/>
              </a:buClr>
              <a:buSzPts val="1600"/>
              <a:buFont typeface="Montserrat"/>
              <a:buChar char="●"/>
            </a:pPr>
            <a:r>
              <a:rPr lang="en-US" sz="1600">
                <a:solidFill>
                  <a:srgbClr val="00468C"/>
                </a:solidFill>
                <a:highlight>
                  <a:schemeClr val="lt1"/>
                </a:highlight>
                <a:latin typeface="Montserrat"/>
                <a:ea typeface="Montserrat"/>
                <a:cs typeface="Montserrat"/>
                <a:sym typeface="Montserrat"/>
              </a:rPr>
              <a:t>Increases stigma for those who seek these health care services;</a:t>
            </a:r>
            <a:endParaRPr sz="1600">
              <a:solidFill>
                <a:srgbClr val="00468C"/>
              </a:solidFill>
              <a:highlight>
                <a:schemeClr val="lt1"/>
              </a:highlight>
              <a:latin typeface="Montserrat"/>
              <a:ea typeface="Montserrat"/>
              <a:cs typeface="Montserrat"/>
              <a:sym typeface="Montserrat"/>
            </a:endParaRPr>
          </a:p>
          <a:p>
            <a:pPr marL="457200" lvl="0" indent="-330200" algn="l" rtl="0">
              <a:lnSpc>
                <a:spcPct val="130000"/>
              </a:lnSpc>
              <a:spcBef>
                <a:spcPts val="1000"/>
              </a:spcBef>
              <a:spcAft>
                <a:spcPts val="0"/>
              </a:spcAft>
              <a:buClr>
                <a:srgbClr val="00468C"/>
              </a:buClr>
              <a:buSzPts val="1600"/>
              <a:buFont typeface="Montserrat"/>
              <a:buChar char="●"/>
            </a:pPr>
            <a:r>
              <a:rPr lang="en-US" sz="1600">
                <a:solidFill>
                  <a:srgbClr val="00468C"/>
                </a:solidFill>
                <a:highlight>
                  <a:schemeClr val="lt1"/>
                </a:highlight>
                <a:latin typeface="Montserrat"/>
                <a:ea typeface="Montserrat"/>
                <a:cs typeface="Montserrat"/>
                <a:sym typeface="Montserrat"/>
              </a:rPr>
              <a:t>Generates a false fear in health personnel; </a:t>
            </a:r>
            <a:endParaRPr sz="1600">
              <a:solidFill>
                <a:srgbClr val="00468C"/>
              </a:solidFill>
              <a:highlight>
                <a:schemeClr val="lt1"/>
              </a:highlight>
              <a:latin typeface="Montserrat"/>
              <a:ea typeface="Montserrat"/>
              <a:cs typeface="Montserrat"/>
              <a:sym typeface="Montserrat"/>
            </a:endParaRPr>
          </a:p>
          <a:p>
            <a:pPr marL="457200" lvl="0" indent="-330200" algn="l" rtl="0">
              <a:lnSpc>
                <a:spcPct val="130000"/>
              </a:lnSpc>
              <a:spcBef>
                <a:spcPts val="1000"/>
              </a:spcBef>
              <a:spcAft>
                <a:spcPts val="0"/>
              </a:spcAft>
              <a:buClr>
                <a:srgbClr val="00468C"/>
              </a:buClr>
              <a:buSzPts val="1600"/>
              <a:buFont typeface="Montserrat"/>
              <a:buChar char="●"/>
            </a:pPr>
            <a:r>
              <a:rPr lang="en-US" sz="1600">
                <a:solidFill>
                  <a:srgbClr val="00468C"/>
                </a:solidFill>
                <a:highlight>
                  <a:schemeClr val="lt1"/>
                </a:highlight>
                <a:latin typeface="Montserrat"/>
                <a:ea typeface="Montserrat"/>
                <a:cs typeface="Montserrat"/>
                <a:sym typeface="Montserrat"/>
              </a:rPr>
              <a:t>Causes inequality in the provision of health services among pregnant people; </a:t>
            </a:r>
            <a:endParaRPr sz="1600">
              <a:solidFill>
                <a:srgbClr val="00468C"/>
              </a:solidFill>
              <a:highlight>
                <a:schemeClr val="lt1"/>
              </a:highlight>
              <a:latin typeface="Montserrat"/>
              <a:ea typeface="Montserrat"/>
              <a:cs typeface="Montserrat"/>
              <a:sym typeface="Montserrat"/>
            </a:endParaRPr>
          </a:p>
          <a:p>
            <a:pPr marL="457200" lvl="0" indent="-330200" algn="l" rtl="0">
              <a:lnSpc>
                <a:spcPct val="130000"/>
              </a:lnSpc>
              <a:spcBef>
                <a:spcPts val="1000"/>
              </a:spcBef>
              <a:spcAft>
                <a:spcPts val="1000"/>
              </a:spcAft>
              <a:buClr>
                <a:srgbClr val="00468C"/>
              </a:buClr>
              <a:buSzPts val="1600"/>
              <a:buFont typeface="Montserrat"/>
              <a:buChar char="●"/>
            </a:pPr>
            <a:r>
              <a:rPr lang="en-US" sz="1600">
                <a:solidFill>
                  <a:srgbClr val="00468C"/>
                </a:solidFill>
                <a:highlight>
                  <a:schemeClr val="lt1"/>
                </a:highlight>
                <a:latin typeface="Montserrat"/>
                <a:ea typeface="Montserrat"/>
                <a:cs typeface="Montserrat"/>
                <a:sym typeface="Montserrat"/>
              </a:rPr>
              <a:t>Among other constitutionally unacceptable consequences. </a:t>
            </a:r>
            <a:endParaRPr sz="1600">
              <a:highlight>
                <a:schemeClr val="lt1"/>
              </a:highlight>
            </a:endParaRPr>
          </a:p>
        </p:txBody>
      </p:sp>
      <p:pic>
        <p:nvPicPr>
          <p:cNvPr id="463" name="Google Shape;463;g3c803b7df37_4_53"/>
          <p:cNvPicPr preferRelativeResize="0"/>
          <p:nvPr/>
        </p:nvPicPr>
        <p:blipFill rotWithShape="1">
          <a:blip r:embed="rId4">
            <a:alphaModFix/>
          </a:blip>
          <a:srcRect/>
          <a:stretch/>
        </p:blipFill>
        <p:spPr>
          <a:xfrm>
            <a:off x="4854800" y="5912050"/>
            <a:ext cx="947200" cy="733825"/>
          </a:xfrm>
          <a:prstGeom prst="rect">
            <a:avLst/>
          </a:prstGeom>
          <a:noFill/>
          <a:ln>
            <a:noFill/>
          </a:ln>
        </p:spPr>
      </p:pic>
      <p:sp>
        <p:nvSpPr>
          <p:cNvPr id="464" name="Google Shape;464;g3c803b7df37_4_53"/>
          <p:cNvSpPr txBox="1">
            <a:spLocks noGrp="1"/>
          </p:cNvSpPr>
          <p:nvPr>
            <p:ph type="body" idx="1"/>
          </p:nvPr>
        </p:nvSpPr>
        <p:spPr>
          <a:xfrm>
            <a:off x="6175100" y="1281425"/>
            <a:ext cx="5902200" cy="4630500"/>
          </a:xfrm>
          <a:prstGeom prst="rect">
            <a:avLst/>
          </a:prstGeom>
          <a:noFill/>
          <a:ln>
            <a:noFill/>
          </a:ln>
        </p:spPr>
        <p:txBody>
          <a:bodyPr spcFirstLastPara="1" wrap="square" lIns="91425" tIns="45700" rIns="91425" bIns="45700" anchor="t" anchorCtr="0">
            <a:noAutofit/>
          </a:bodyPr>
          <a:lstStyle/>
          <a:p>
            <a:pPr marL="457200" lvl="0" indent="0" algn="l" rtl="0">
              <a:lnSpc>
                <a:spcPct val="130000"/>
              </a:lnSpc>
              <a:spcBef>
                <a:spcPts val="0"/>
              </a:spcBef>
              <a:spcAft>
                <a:spcPts val="0"/>
              </a:spcAft>
              <a:buNone/>
            </a:pPr>
            <a:endParaRPr sz="2500" b="1">
              <a:solidFill>
                <a:srgbClr val="66A14C"/>
              </a:solidFill>
              <a:highlight>
                <a:srgbClr val="F2F2F2"/>
              </a:highlight>
              <a:latin typeface="Montserrat"/>
              <a:ea typeface="Montserrat"/>
              <a:cs typeface="Montserrat"/>
              <a:sym typeface="Montserrat"/>
            </a:endParaRPr>
          </a:p>
          <a:p>
            <a:pPr marL="0" lvl="0" indent="0" algn="l" rtl="0">
              <a:lnSpc>
                <a:spcPct val="115000"/>
              </a:lnSpc>
              <a:spcBef>
                <a:spcPts val="0"/>
              </a:spcBef>
              <a:spcAft>
                <a:spcPts val="0"/>
              </a:spcAft>
              <a:buNone/>
            </a:pPr>
            <a:endParaRPr sz="1100">
              <a:solidFill>
                <a:srgbClr val="000000"/>
              </a:solidFill>
              <a:latin typeface="Arial"/>
              <a:ea typeface="Arial"/>
              <a:cs typeface="Arial"/>
              <a:sym typeface="Arial"/>
            </a:endParaRPr>
          </a:p>
          <a:p>
            <a:pPr marL="0" lvl="0" indent="0" algn="l" rtl="0">
              <a:lnSpc>
                <a:spcPct val="100000"/>
              </a:lnSpc>
              <a:spcBef>
                <a:spcPts val="0"/>
              </a:spcBef>
              <a:spcAft>
                <a:spcPts val="0"/>
              </a:spcAft>
              <a:buClr>
                <a:schemeClr val="dk1"/>
              </a:buClr>
              <a:buSzPts val="2400"/>
              <a:buNone/>
            </a:pPr>
            <a:endParaRPr/>
          </a:p>
        </p:txBody>
      </p:sp>
      <p:pic>
        <p:nvPicPr>
          <p:cNvPr id="465" name="Google Shape;465;g3c803b7df37_4_53" title="Untitled.png"/>
          <p:cNvPicPr preferRelativeResize="0"/>
          <p:nvPr/>
        </p:nvPicPr>
        <p:blipFill>
          <a:blip r:embed="rId5">
            <a:alphaModFix/>
          </a:blip>
          <a:stretch>
            <a:fillRect/>
          </a:stretch>
        </p:blipFill>
        <p:spPr>
          <a:xfrm>
            <a:off x="7286125" y="1446275"/>
            <a:ext cx="4499699" cy="3965451"/>
          </a:xfrm>
          <a:prstGeom prst="rect">
            <a:avLst/>
          </a:prstGeom>
          <a:noFill/>
          <a:ln>
            <a:noFill/>
          </a:ln>
        </p:spPr>
      </p:pic>
      <p:sp>
        <p:nvSpPr>
          <p:cNvPr id="466" name="Google Shape;466;g3c803b7df37_4_53"/>
          <p:cNvSpPr txBox="1"/>
          <p:nvPr/>
        </p:nvSpPr>
        <p:spPr>
          <a:xfrm>
            <a:off x="6846200" y="5911925"/>
            <a:ext cx="52311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200" i="1">
                <a:solidFill>
                  <a:schemeClr val="dk2"/>
                </a:solidFill>
                <a:latin typeface="Montserrat"/>
                <a:ea typeface="Montserrat"/>
                <a:cs typeface="Montserrat"/>
                <a:sym typeface="Montserrat"/>
              </a:rPr>
              <a:t>GIRE, Step by Step: Mexico’s Supreme Court Rulings on Abortion</a:t>
            </a:r>
            <a:endParaRPr sz="1200" i="1">
              <a:solidFill>
                <a:schemeClr val="dk2"/>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g3c803b7df37_4_63"/>
          <p:cNvSpPr txBox="1">
            <a:spLocks noGrp="1"/>
          </p:cNvSpPr>
          <p:nvPr>
            <p:ph type="ftr" idx="11"/>
          </p:nvPr>
        </p:nvSpPr>
        <p:spPr>
          <a:xfrm>
            <a:off x="186450" y="0"/>
            <a:ext cx="75348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b="1">
                <a:latin typeface="Montserrat"/>
                <a:ea typeface="Montserrat"/>
                <a:cs typeface="Montserrat"/>
                <a:sym typeface="Montserrat"/>
              </a:rPr>
              <a:t>Emergency Contraception: Chile</a:t>
            </a:r>
            <a:endParaRPr sz="2500" b="1">
              <a:latin typeface="Montserrat"/>
              <a:ea typeface="Montserrat"/>
              <a:cs typeface="Montserrat"/>
              <a:sym typeface="Montserrat"/>
            </a:endParaRPr>
          </a:p>
        </p:txBody>
      </p:sp>
      <p:pic>
        <p:nvPicPr>
          <p:cNvPr id="472" name="Google Shape;472;g3c803b7df37_4_63"/>
          <p:cNvPicPr preferRelativeResize="0"/>
          <p:nvPr/>
        </p:nvPicPr>
        <p:blipFill rotWithShape="1">
          <a:blip r:embed="rId3">
            <a:alphaModFix/>
          </a:blip>
          <a:srcRect/>
          <a:stretch/>
        </p:blipFill>
        <p:spPr>
          <a:xfrm>
            <a:off x="2482430" y="6025451"/>
            <a:ext cx="2239850" cy="620425"/>
          </a:xfrm>
          <a:prstGeom prst="rect">
            <a:avLst/>
          </a:prstGeom>
          <a:noFill/>
          <a:ln>
            <a:noFill/>
          </a:ln>
        </p:spPr>
      </p:pic>
      <p:sp>
        <p:nvSpPr>
          <p:cNvPr id="473" name="Google Shape;473;g3c803b7df37_4_63"/>
          <p:cNvSpPr txBox="1">
            <a:spLocks noGrp="1"/>
          </p:cNvSpPr>
          <p:nvPr>
            <p:ph type="body" idx="1"/>
          </p:nvPr>
        </p:nvSpPr>
        <p:spPr>
          <a:xfrm>
            <a:off x="6699875" y="3980325"/>
            <a:ext cx="4427400" cy="2190900"/>
          </a:xfrm>
          <a:prstGeom prst="rect">
            <a:avLst/>
          </a:prstGeom>
          <a:noFill/>
          <a:ln>
            <a:noFill/>
          </a:ln>
        </p:spPr>
        <p:txBody>
          <a:bodyPr spcFirstLastPara="1" wrap="square" lIns="91425" tIns="45700" rIns="91425" bIns="45700" anchor="t" anchorCtr="0">
            <a:noAutofit/>
          </a:bodyPr>
          <a:lstStyle/>
          <a:p>
            <a:pPr marL="0" lvl="0" indent="0" algn="ctr" rtl="0">
              <a:lnSpc>
                <a:spcPct val="130000"/>
              </a:lnSpc>
              <a:spcBef>
                <a:spcPts val="0"/>
              </a:spcBef>
              <a:spcAft>
                <a:spcPts val="0"/>
              </a:spcAft>
              <a:buNone/>
            </a:pPr>
            <a:r>
              <a:rPr lang="en-US" sz="2000" b="1">
                <a:solidFill>
                  <a:schemeClr val="dk2"/>
                </a:solidFill>
                <a:highlight>
                  <a:schemeClr val="lt1"/>
                </a:highlight>
                <a:latin typeface="Montserrat"/>
                <a:ea typeface="Montserrat"/>
                <a:cs typeface="Montserrat"/>
                <a:sym typeface="Montserrat"/>
              </a:rPr>
              <a:t>Constitutional Court of Chile</a:t>
            </a:r>
            <a:endParaRPr sz="2000" b="1">
              <a:solidFill>
                <a:schemeClr val="dk2"/>
              </a:solidFill>
              <a:highlight>
                <a:schemeClr val="lt1"/>
              </a:highlight>
              <a:latin typeface="Montserrat"/>
              <a:ea typeface="Montserrat"/>
              <a:cs typeface="Montserrat"/>
              <a:sym typeface="Montserrat"/>
            </a:endParaRPr>
          </a:p>
          <a:p>
            <a:pPr marL="457200" lvl="0" indent="-342900" algn="ctr" rtl="0">
              <a:lnSpc>
                <a:spcPct val="130000"/>
              </a:lnSpc>
              <a:spcBef>
                <a:spcPts val="1000"/>
              </a:spcBef>
              <a:spcAft>
                <a:spcPts val="0"/>
              </a:spcAft>
              <a:buClr>
                <a:schemeClr val="dk2"/>
              </a:buClr>
              <a:buSzPts val="1800"/>
              <a:buFont typeface="Times New Roman"/>
              <a:buChar char="●"/>
            </a:pPr>
            <a:r>
              <a:rPr lang="en-US" sz="1800">
                <a:solidFill>
                  <a:schemeClr val="dk2"/>
                </a:solidFill>
                <a:highlight>
                  <a:srgbClr val="FFFFFF"/>
                </a:highlight>
                <a:latin typeface="Montserrat"/>
                <a:ea typeface="Montserrat"/>
                <a:cs typeface="Montserrat"/>
                <a:sym typeface="Montserrat"/>
              </a:rPr>
              <a:t>Case N° 591 (2007)</a:t>
            </a:r>
            <a:endParaRPr sz="1800">
              <a:solidFill>
                <a:schemeClr val="dk2"/>
              </a:solidFill>
              <a:highlight>
                <a:schemeClr val="lt1"/>
              </a:highlight>
              <a:latin typeface="Montserrat"/>
              <a:ea typeface="Montserrat"/>
              <a:cs typeface="Montserrat"/>
              <a:sym typeface="Montserrat"/>
            </a:endParaRPr>
          </a:p>
          <a:p>
            <a:pPr marL="457200" lvl="0" indent="-342900" algn="ctr" rtl="0">
              <a:lnSpc>
                <a:spcPct val="130000"/>
              </a:lnSpc>
              <a:spcBef>
                <a:spcPts val="0"/>
              </a:spcBef>
              <a:spcAft>
                <a:spcPts val="0"/>
              </a:spcAft>
              <a:buClr>
                <a:schemeClr val="dk2"/>
              </a:buClr>
              <a:buSzPts val="1800"/>
              <a:buChar char="●"/>
            </a:pPr>
            <a:r>
              <a:rPr lang="en-US" sz="1800">
                <a:solidFill>
                  <a:schemeClr val="dk2"/>
                </a:solidFill>
                <a:highlight>
                  <a:schemeClr val="lt1"/>
                </a:highlight>
                <a:latin typeface="Montserrat"/>
                <a:ea typeface="Montserrat"/>
                <a:cs typeface="Montserrat"/>
                <a:sym typeface="Montserrat"/>
              </a:rPr>
              <a:t>Case Nº 740 </a:t>
            </a:r>
            <a:r>
              <a:rPr lang="en-US" sz="1800">
                <a:solidFill>
                  <a:schemeClr val="dk2"/>
                </a:solidFill>
                <a:highlight>
                  <a:srgbClr val="FFFFFF"/>
                </a:highlight>
                <a:latin typeface="Montserrat"/>
                <a:ea typeface="Montserrat"/>
                <a:cs typeface="Montserrat"/>
                <a:sym typeface="Montserrat"/>
              </a:rPr>
              <a:t>(2008)</a:t>
            </a:r>
            <a:endParaRPr sz="1800">
              <a:solidFill>
                <a:schemeClr val="dk2"/>
              </a:solidFill>
              <a:highlight>
                <a:srgbClr val="FFFFFF"/>
              </a:highlight>
              <a:latin typeface="Montserrat"/>
              <a:ea typeface="Montserrat"/>
              <a:cs typeface="Montserrat"/>
              <a:sym typeface="Montserrat"/>
            </a:endParaRPr>
          </a:p>
          <a:p>
            <a:pPr marL="457200" lvl="0" indent="-342900" algn="ctr" rtl="0">
              <a:lnSpc>
                <a:spcPct val="130000"/>
              </a:lnSpc>
              <a:spcBef>
                <a:spcPts val="0"/>
              </a:spcBef>
              <a:spcAft>
                <a:spcPts val="0"/>
              </a:spcAft>
              <a:buClr>
                <a:schemeClr val="dk2"/>
              </a:buClr>
              <a:buSzPts val="1800"/>
              <a:buFont typeface="Montserrat"/>
              <a:buChar char="●"/>
            </a:pPr>
            <a:r>
              <a:rPr lang="en-US" sz="1800">
                <a:solidFill>
                  <a:schemeClr val="dk2"/>
                </a:solidFill>
                <a:highlight>
                  <a:srgbClr val="FFFFFF"/>
                </a:highlight>
                <a:latin typeface="Montserrat"/>
                <a:ea typeface="Montserrat"/>
                <a:cs typeface="Montserrat"/>
                <a:sym typeface="Montserrat"/>
              </a:rPr>
              <a:t>Case </a:t>
            </a:r>
            <a:r>
              <a:rPr lang="en-US" sz="1800">
                <a:solidFill>
                  <a:schemeClr val="dk2"/>
                </a:solidFill>
                <a:highlight>
                  <a:schemeClr val="lt1"/>
                </a:highlight>
                <a:latin typeface="Montserrat"/>
                <a:ea typeface="Montserrat"/>
                <a:cs typeface="Montserrat"/>
                <a:sym typeface="Montserrat"/>
              </a:rPr>
              <a:t>Nº </a:t>
            </a:r>
            <a:r>
              <a:rPr lang="en-US" sz="1800">
                <a:solidFill>
                  <a:schemeClr val="dk2"/>
                </a:solidFill>
                <a:highlight>
                  <a:srgbClr val="FFFFFF"/>
                </a:highlight>
                <a:latin typeface="Montserrat"/>
                <a:ea typeface="Montserrat"/>
                <a:cs typeface="Montserrat"/>
                <a:sym typeface="Montserrat"/>
              </a:rPr>
              <a:t>1588</a:t>
            </a:r>
            <a:r>
              <a:rPr lang="en-US" sz="1800">
                <a:solidFill>
                  <a:schemeClr val="dk2"/>
                </a:solidFill>
                <a:highlight>
                  <a:schemeClr val="lt1"/>
                </a:highlight>
                <a:latin typeface="Montserrat"/>
                <a:ea typeface="Montserrat"/>
                <a:cs typeface="Montserrat"/>
                <a:sym typeface="Montserrat"/>
              </a:rPr>
              <a:t> (2010)</a:t>
            </a:r>
            <a:endParaRPr sz="1800">
              <a:solidFill>
                <a:schemeClr val="dk2"/>
              </a:solidFill>
              <a:highlight>
                <a:srgbClr val="FFFFFF"/>
              </a:highlight>
              <a:latin typeface="Montserrat"/>
              <a:ea typeface="Montserrat"/>
              <a:cs typeface="Montserrat"/>
              <a:sym typeface="Montserrat"/>
            </a:endParaRPr>
          </a:p>
          <a:p>
            <a:pPr marL="0" lvl="0" indent="0" algn="l" rtl="0">
              <a:lnSpc>
                <a:spcPct val="120000"/>
              </a:lnSpc>
              <a:spcBef>
                <a:spcPts val="1000"/>
              </a:spcBef>
              <a:spcAft>
                <a:spcPts val="0"/>
              </a:spcAft>
              <a:buNone/>
            </a:pPr>
            <a:endParaRPr sz="1800">
              <a:solidFill>
                <a:srgbClr val="F56A6A"/>
              </a:solidFill>
              <a:highlight>
                <a:srgbClr val="FFFFFF"/>
              </a:highlight>
              <a:latin typeface="Times New Roman"/>
              <a:ea typeface="Times New Roman"/>
              <a:cs typeface="Times New Roman"/>
              <a:sym typeface="Times New Roman"/>
            </a:endParaRPr>
          </a:p>
          <a:p>
            <a:pPr marL="0" lvl="0" indent="0" algn="l" rtl="0">
              <a:lnSpc>
                <a:spcPct val="130000"/>
              </a:lnSpc>
              <a:spcBef>
                <a:spcPts val="400"/>
              </a:spcBef>
              <a:spcAft>
                <a:spcPts val="1000"/>
              </a:spcAft>
              <a:buNone/>
            </a:pPr>
            <a:endParaRPr sz="1600">
              <a:highlight>
                <a:schemeClr val="lt1"/>
              </a:highlight>
            </a:endParaRPr>
          </a:p>
        </p:txBody>
      </p:sp>
      <p:pic>
        <p:nvPicPr>
          <p:cNvPr id="474" name="Google Shape;474;g3c803b7df37_4_63"/>
          <p:cNvPicPr preferRelativeResize="0"/>
          <p:nvPr/>
        </p:nvPicPr>
        <p:blipFill rotWithShape="1">
          <a:blip r:embed="rId4">
            <a:alphaModFix/>
          </a:blip>
          <a:srcRect/>
          <a:stretch/>
        </p:blipFill>
        <p:spPr>
          <a:xfrm>
            <a:off x="4854800" y="5912050"/>
            <a:ext cx="947200" cy="733825"/>
          </a:xfrm>
          <a:prstGeom prst="rect">
            <a:avLst/>
          </a:prstGeom>
          <a:noFill/>
          <a:ln>
            <a:noFill/>
          </a:ln>
        </p:spPr>
      </p:pic>
      <p:pic>
        <p:nvPicPr>
          <p:cNvPr id="475" name="Google Shape;475;g3c803b7df37_4_63" title="images.jpg"/>
          <p:cNvPicPr preferRelativeResize="0"/>
          <p:nvPr/>
        </p:nvPicPr>
        <p:blipFill>
          <a:blip r:embed="rId5">
            <a:alphaModFix/>
          </a:blip>
          <a:stretch>
            <a:fillRect/>
          </a:stretch>
        </p:blipFill>
        <p:spPr>
          <a:xfrm>
            <a:off x="2167338" y="1126029"/>
            <a:ext cx="2352375" cy="2511650"/>
          </a:xfrm>
          <a:prstGeom prst="rect">
            <a:avLst/>
          </a:prstGeom>
          <a:noFill/>
          <a:ln>
            <a:noFill/>
          </a:ln>
        </p:spPr>
      </p:pic>
      <p:pic>
        <p:nvPicPr>
          <p:cNvPr id="476" name="Google Shape;476;g3c803b7df37_4_63" title="download-1.jpg"/>
          <p:cNvPicPr preferRelativeResize="0"/>
          <p:nvPr/>
        </p:nvPicPr>
        <p:blipFill>
          <a:blip r:embed="rId6">
            <a:alphaModFix/>
          </a:blip>
          <a:stretch>
            <a:fillRect/>
          </a:stretch>
        </p:blipFill>
        <p:spPr>
          <a:xfrm>
            <a:off x="7626163" y="1467450"/>
            <a:ext cx="2505075" cy="1828800"/>
          </a:xfrm>
          <a:prstGeom prst="rect">
            <a:avLst/>
          </a:prstGeom>
          <a:noFill/>
          <a:ln>
            <a:noFill/>
          </a:ln>
        </p:spPr>
      </p:pic>
      <p:sp>
        <p:nvSpPr>
          <p:cNvPr id="477" name="Google Shape;477;g3c803b7df37_4_63"/>
          <p:cNvSpPr txBox="1"/>
          <p:nvPr/>
        </p:nvSpPr>
        <p:spPr>
          <a:xfrm>
            <a:off x="5757000" y="3364725"/>
            <a:ext cx="6780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chemeClr val="dk2"/>
                </a:solidFill>
                <a:latin typeface="Montserrat"/>
                <a:ea typeface="Montserrat"/>
                <a:cs typeface="Montserrat"/>
                <a:sym typeface="Montserrat"/>
              </a:rPr>
              <a:t>vs.</a:t>
            </a:r>
            <a:endParaRPr sz="2800">
              <a:solidFill>
                <a:schemeClr val="dk2"/>
              </a:solidFill>
              <a:latin typeface="Montserrat"/>
              <a:ea typeface="Montserrat"/>
              <a:cs typeface="Montserrat"/>
              <a:sym typeface="Montserrat"/>
            </a:endParaRPr>
          </a:p>
        </p:txBody>
      </p:sp>
      <p:sp>
        <p:nvSpPr>
          <p:cNvPr id="478" name="Google Shape;478;g3c803b7df37_4_63"/>
          <p:cNvSpPr txBox="1">
            <a:spLocks noGrp="1"/>
          </p:cNvSpPr>
          <p:nvPr>
            <p:ph type="body" idx="1"/>
          </p:nvPr>
        </p:nvSpPr>
        <p:spPr>
          <a:xfrm>
            <a:off x="1194925" y="3980325"/>
            <a:ext cx="4297200" cy="2190900"/>
          </a:xfrm>
          <a:prstGeom prst="rect">
            <a:avLst/>
          </a:prstGeom>
          <a:noFill/>
          <a:ln>
            <a:noFill/>
          </a:ln>
        </p:spPr>
        <p:txBody>
          <a:bodyPr spcFirstLastPara="1" wrap="square" lIns="91425" tIns="45700" rIns="91425" bIns="45700" anchor="t" anchorCtr="0">
            <a:noAutofit/>
          </a:bodyPr>
          <a:lstStyle/>
          <a:p>
            <a:pPr marL="0" lvl="0" indent="0" algn="ctr" rtl="0">
              <a:lnSpc>
                <a:spcPct val="130000"/>
              </a:lnSpc>
              <a:spcBef>
                <a:spcPts val="0"/>
              </a:spcBef>
              <a:spcAft>
                <a:spcPts val="0"/>
              </a:spcAft>
              <a:buNone/>
            </a:pPr>
            <a:r>
              <a:rPr lang="en-US" sz="2000" b="1">
                <a:solidFill>
                  <a:schemeClr val="dk2"/>
                </a:solidFill>
                <a:highlight>
                  <a:schemeClr val="lt1"/>
                </a:highlight>
                <a:latin typeface="Montserrat"/>
                <a:ea typeface="Montserrat"/>
                <a:cs typeface="Montserrat"/>
                <a:sym typeface="Montserrat"/>
              </a:rPr>
              <a:t>President Michelle Bachelet</a:t>
            </a:r>
            <a:endParaRPr sz="2000" b="1">
              <a:solidFill>
                <a:schemeClr val="dk2"/>
              </a:solidFill>
              <a:highlight>
                <a:schemeClr val="lt1"/>
              </a:highlight>
              <a:latin typeface="Montserrat"/>
              <a:ea typeface="Montserrat"/>
              <a:cs typeface="Montserrat"/>
              <a:sym typeface="Montserrat"/>
            </a:endParaRPr>
          </a:p>
          <a:p>
            <a:pPr marL="457200" lvl="0" indent="-342900" algn="ctr" rtl="0">
              <a:lnSpc>
                <a:spcPct val="130000"/>
              </a:lnSpc>
              <a:spcBef>
                <a:spcPts val="1000"/>
              </a:spcBef>
              <a:spcAft>
                <a:spcPts val="0"/>
              </a:spcAft>
              <a:buClr>
                <a:schemeClr val="dk2"/>
              </a:buClr>
              <a:buSzPts val="1800"/>
              <a:buFont typeface="Montserrat"/>
              <a:buChar char="●"/>
            </a:pPr>
            <a:r>
              <a:rPr lang="en-US" sz="1800">
                <a:solidFill>
                  <a:schemeClr val="dk2"/>
                </a:solidFill>
                <a:highlight>
                  <a:schemeClr val="lt1"/>
                </a:highlight>
                <a:latin typeface="Montserrat"/>
                <a:ea typeface="Montserrat"/>
                <a:cs typeface="Montserrat"/>
                <a:sym typeface="Montserrat"/>
              </a:rPr>
              <a:t>EC approval (2001)</a:t>
            </a:r>
            <a:endParaRPr sz="1800">
              <a:solidFill>
                <a:schemeClr val="dk2"/>
              </a:solidFill>
              <a:highlight>
                <a:schemeClr val="lt1"/>
              </a:highlight>
              <a:latin typeface="Montserrat"/>
              <a:ea typeface="Montserrat"/>
              <a:cs typeface="Montserrat"/>
              <a:sym typeface="Montserrat"/>
            </a:endParaRPr>
          </a:p>
          <a:p>
            <a:pPr marL="457200" lvl="0" indent="-342900" algn="ctr" rtl="0">
              <a:lnSpc>
                <a:spcPct val="130000"/>
              </a:lnSpc>
              <a:spcBef>
                <a:spcPts val="0"/>
              </a:spcBef>
              <a:spcAft>
                <a:spcPts val="0"/>
              </a:spcAft>
              <a:buClr>
                <a:schemeClr val="dk2"/>
              </a:buClr>
              <a:buSzPts val="1800"/>
              <a:buFont typeface="Montserrat"/>
              <a:buChar char="●"/>
            </a:pPr>
            <a:r>
              <a:rPr lang="en-US" sz="1800">
                <a:solidFill>
                  <a:schemeClr val="dk2"/>
                </a:solidFill>
                <a:highlight>
                  <a:schemeClr val="lt1"/>
                </a:highlight>
                <a:latin typeface="Montserrat"/>
                <a:ea typeface="Montserrat"/>
                <a:cs typeface="Montserrat"/>
                <a:sym typeface="Montserrat"/>
              </a:rPr>
              <a:t>Supreme Decree No. 48 (2007)</a:t>
            </a:r>
            <a:endParaRPr sz="1800">
              <a:solidFill>
                <a:schemeClr val="dk2"/>
              </a:solidFill>
              <a:highlight>
                <a:schemeClr val="lt1"/>
              </a:highlight>
              <a:latin typeface="Montserrat"/>
              <a:ea typeface="Montserrat"/>
              <a:cs typeface="Montserrat"/>
              <a:sym typeface="Montserrat"/>
            </a:endParaRPr>
          </a:p>
          <a:p>
            <a:pPr marL="457200" lvl="0" indent="-342900" algn="ctr" rtl="0">
              <a:lnSpc>
                <a:spcPct val="130000"/>
              </a:lnSpc>
              <a:spcBef>
                <a:spcPts val="0"/>
              </a:spcBef>
              <a:spcAft>
                <a:spcPts val="0"/>
              </a:spcAft>
              <a:buClr>
                <a:schemeClr val="dk2"/>
              </a:buClr>
              <a:buSzPts val="1800"/>
              <a:buFont typeface="Montserrat"/>
              <a:buChar char="●"/>
            </a:pPr>
            <a:r>
              <a:rPr lang="en-US" sz="1800">
                <a:solidFill>
                  <a:schemeClr val="dk2"/>
                </a:solidFill>
                <a:highlight>
                  <a:schemeClr val="lt1"/>
                </a:highlight>
                <a:latin typeface="Montserrat"/>
                <a:ea typeface="Montserrat"/>
                <a:cs typeface="Montserrat"/>
                <a:sym typeface="Montserrat"/>
              </a:rPr>
              <a:t>Law 20.418 (2010)</a:t>
            </a:r>
            <a:endParaRPr sz="1800">
              <a:solidFill>
                <a:schemeClr val="dk2"/>
              </a:solidFill>
              <a:highlight>
                <a:schemeClr val="lt1"/>
              </a:highlight>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3c7f154ce05_0_846"/>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 Reports</a:t>
            </a:r>
            <a:endParaRPr sz="3000" b="1">
              <a:latin typeface="Montserrat"/>
              <a:ea typeface="Montserrat"/>
              <a:cs typeface="Montserrat"/>
              <a:sym typeface="Montserrat"/>
            </a:endParaRPr>
          </a:p>
        </p:txBody>
      </p:sp>
      <p:sp>
        <p:nvSpPr>
          <p:cNvPr id="484" name="Google Shape;484;g3c7f154ce05_0_846"/>
          <p:cNvSpPr txBox="1">
            <a:spLocks noGrp="1"/>
          </p:cNvSpPr>
          <p:nvPr>
            <p:ph type="body" idx="1"/>
          </p:nvPr>
        </p:nvSpPr>
        <p:spPr>
          <a:xfrm>
            <a:off x="555150" y="1615913"/>
            <a:ext cx="6681300" cy="1999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r>
              <a:rPr lang="en-US" sz="3500" b="1">
                <a:solidFill>
                  <a:schemeClr val="dk2"/>
                </a:solidFill>
                <a:latin typeface="Montserrat"/>
                <a:ea typeface="Montserrat"/>
                <a:cs typeface="Montserrat"/>
                <a:sym typeface="Montserrat"/>
              </a:rPr>
              <a:t>BEYOND BORDERS: </a:t>
            </a:r>
            <a:endParaRPr sz="3500">
              <a:solidFill>
                <a:schemeClr val="dk2"/>
              </a:solidFill>
              <a:latin typeface="Montserrat"/>
              <a:ea typeface="Montserrat"/>
              <a:cs typeface="Montserrat"/>
              <a:sym typeface="Montserrat"/>
            </a:endParaRPr>
          </a:p>
          <a:p>
            <a:pPr marL="0" lvl="0" indent="0" algn="l" rtl="0">
              <a:spcBef>
                <a:spcPts val="0"/>
              </a:spcBef>
              <a:spcAft>
                <a:spcPts val="0"/>
              </a:spcAft>
              <a:buClr>
                <a:srgbClr val="000000"/>
              </a:buClr>
              <a:buFont typeface="Arial"/>
              <a:buNone/>
            </a:pPr>
            <a:r>
              <a:rPr lang="en-US" sz="3500">
                <a:solidFill>
                  <a:schemeClr val="dk2"/>
                </a:solidFill>
                <a:latin typeface="Montserrat"/>
                <a:ea typeface="Montserrat"/>
                <a:cs typeface="Montserrat"/>
                <a:sym typeface="Montserrat"/>
              </a:rPr>
              <a:t>Bringing Abortion Law and Policy Experiences from Around the World to the U.S.</a:t>
            </a:r>
            <a:endParaRPr sz="3500">
              <a:solidFill>
                <a:schemeClr val="dk2"/>
              </a:solidFill>
              <a:latin typeface="Montserrat"/>
              <a:ea typeface="Montserrat"/>
              <a:cs typeface="Montserrat"/>
              <a:sym typeface="Montserrat"/>
            </a:endParaRPr>
          </a:p>
        </p:txBody>
      </p:sp>
      <p:pic>
        <p:nvPicPr>
          <p:cNvPr id="485" name="Google Shape;485;g3c7f154ce05_0_846"/>
          <p:cNvPicPr preferRelativeResize="0"/>
          <p:nvPr/>
        </p:nvPicPr>
        <p:blipFill rotWithShape="1">
          <a:blip r:embed="rId3">
            <a:alphaModFix/>
          </a:blip>
          <a:srcRect/>
          <a:stretch/>
        </p:blipFill>
        <p:spPr>
          <a:xfrm>
            <a:off x="2482430" y="6025451"/>
            <a:ext cx="2239850" cy="620425"/>
          </a:xfrm>
          <a:prstGeom prst="rect">
            <a:avLst/>
          </a:prstGeom>
          <a:noFill/>
          <a:ln>
            <a:noFill/>
          </a:ln>
        </p:spPr>
      </p:pic>
      <p:pic>
        <p:nvPicPr>
          <p:cNvPr id="486" name="Google Shape;486;g3c7f154ce05_0_846"/>
          <p:cNvPicPr preferRelativeResize="0"/>
          <p:nvPr/>
        </p:nvPicPr>
        <p:blipFill rotWithShape="1">
          <a:blip r:embed="rId4">
            <a:alphaModFix/>
          </a:blip>
          <a:srcRect/>
          <a:stretch/>
        </p:blipFill>
        <p:spPr>
          <a:xfrm>
            <a:off x="4854800" y="5912050"/>
            <a:ext cx="947200" cy="733825"/>
          </a:xfrm>
          <a:prstGeom prst="rect">
            <a:avLst/>
          </a:prstGeom>
          <a:noFill/>
          <a:ln>
            <a:noFill/>
          </a:ln>
        </p:spPr>
      </p:pic>
      <p:sp>
        <p:nvSpPr>
          <p:cNvPr id="487" name="Google Shape;487;g3c7f154ce05_0_846"/>
          <p:cNvSpPr/>
          <p:nvPr/>
        </p:nvSpPr>
        <p:spPr>
          <a:xfrm>
            <a:off x="2068350" y="4847300"/>
            <a:ext cx="8055300" cy="646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dk2"/>
                </a:solidFill>
                <a:latin typeface="Montserrat"/>
                <a:ea typeface="Montserrat"/>
                <a:cs typeface="Montserrat"/>
                <a:sym typeface="Montserrat"/>
              </a:rPr>
              <a:t>If you are interested in learning more, please email us at:</a:t>
            </a:r>
            <a:endParaRPr>
              <a:solidFill>
                <a:schemeClr val="dk2"/>
              </a:solidFill>
              <a:latin typeface="Montserrat"/>
              <a:ea typeface="Montserrat"/>
              <a:cs typeface="Montserrat"/>
              <a:sym typeface="Montserrat"/>
            </a:endParaRPr>
          </a:p>
          <a:p>
            <a:pPr marL="0" marR="0" lvl="0" indent="0" algn="ctr" rtl="0">
              <a:spcBef>
                <a:spcPts val="0"/>
              </a:spcBef>
              <a:spcAft>
                <a:spcPts val="0"/>
              </a:spcAft>
              <a:buNone/>
            </a:pPr>
            <a:r>
              <a:rPr lang="en-US" sz="1800" b="1" u="sng">
                <a:solidFill>
                  <a:schemeClr val="dk2"/>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reproductiverights@stateinnovation.org</a:t>
            </a:r>
            <a:r>
              <a:rPr lang="en-US" sz="1800" b="1">
                <a:solidFill>
                  <a:schemeClr val="dk2"/>
                </a:solidFill>
                <a:latin typeface="Montserrat"/>
                <a:ea typeface="Montserrat"/>
                <a:cs typeface="Montserrat"/>
                <a:sym typeface="Montserrat"/>
              </a:rPr>
              <a:t> </a:t>
            </a:r>
            <a:endParaRPr sz="1800">
              <a:solidFill>
                <a:schemeClr val="dk2"/>
              </a:solidFill>
              <a:latin typeface="Montserrat"/>
              <a:ea typeface="Montserrat"/>
              <a:cs typeface="Montserrat"/>
              <a:sym typeface="Montserrat"/>
            </a:endParaRPr>
          </a:p>
        </p:txBody>
      </p:sp>
      <p:pic>
        <p:nvPicPr>
          <p:cNvPr id="488" name="Google Shape;488;g3c7f154ce05_0_846" title="Untitled 2.png"/>
          <p:cNvPicPr preferRelativeResize="0"/>
          <p:nvPr/>
        </p:nvPicPr>
        <p:blipFill>
          <a:blip r:embed="rId6">
            <a:alphaModFix/>
          </a:blip>
          <a:stretch>
            <a:fillRect/>
          </a:stretch>
        </p:blipFill>
        <p:spPr>
          <a:xfrm>
            <a:off x="7885900" y="961650"/>
            <a:ext cx="3524250" cy="34671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3c7f154ce05_0_866"/>
          <p:cNvSpPr txBox="1">
            <a:spLocks noGrp="1"/>
          </p:cNvSpPr>
          <p:nvPr>
            <p:ph type="ftr" idx="11"/>
          </p:nvPr>
        </p:nvSpPr>
        <p:spPr>
          <a:xfrm>
            <a:off x="186450" y="0"/>
            <a:ext cx="75348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500" b="1">
                <a:latin typeface="Montserrat"/>
                <a:ea typeface="Montserrat"/>
                <a:cs typeface="Montserrat"/>
                <a:sym typeface="Montserrat"/>
              </a:rPr>
              <a:t>Contact Us!</a:t>
            </a:r>
            <a:endParaRPr sz="2500" b="1">
              <a:latin typeface="Montserrat"/>
              <a:ea typeface="Montserrat"/>
              <a:cs typeface="Montserrat"/>
              <a:sym typeface="Montserrat"/>
            </a:endParaRPr>
          </a:p>
        </p:txBody>
      </p:sp>
      <p:pic>
        <p:nvPicPr>
          <p:cNvPr id="494" name="Google Shape;494;g3c7f154ce05_0_866"/>
          <p:cNvPicPr preferRelativeResize="0"/>
          <p:nvPr/>
        </p:nvPicPr>
        <p:blipFill rotWithShape="1">
          <a:blip r:embed="rId3">
            <a:alphaModFix/>
          </a:blip>
          <a:srcRect/>
          <a:stretch/>
        </p:blipFill>
        <p:spPr>
          <a:xfrm>
            <a:off x="2482430" y="6025451"/>
            <a:ext cx="2239850" cy="620425"/>
          </a:xfrm>
          <a:prstGeom prst="rect">
            <a:avLst/>
          </a:prstGeom>
          <a:noFill/>
          <a:ln>
            <a:noFill/>
          </a:ln>
        </p:spPr>
      </p:pic>
      <p:pic>
        <p:nvPicPr>
          <p:cNvPr id="495" name="Google Shape;495;g3c7f154ce05_0_866"/>
          <p:cNvPicPr preferRelativeResize="0"/>
          <p:nvPr/>
        </p:nvPicPr>
        <p:blipFill rotWithShape="1">
          <a:blip r:embed="rId4">
            <a:alphaModFix/>
          </a:blip>
          <a:srcRect/>
          <a:stretch/>
        </p:blipFill>
        <p:spPr>
          <a:xfrm>
            <a:off x="4854800" y="5912050"/>
            <a:ext cx="947200" cy="733825"/>
          </a:xfrm>
          <a:prstGeom prst="rect">
            <a:avLst/>
          </a:prstGeom>
          <a:noFill/>
          <a:ln>
            <a:noFill/>
          </a:ln>
        </p:spPr>
      </p:pic>
      <p:graphicFrame>
        <p:nvGraphicFramePr>
          <p:cNvPr id="496" name="Google Shape;496;g3c7f154ce05_0_866"/>
          <p:cNvGraphicFramePr/>
          <p:nvPr/>
        </p:nvGraphicFramePr>
        <p:xfrm>
          <a:off x="461800" y="1914238"/>
          <a:ext cx="11268400" cy="3017490"/>
        </p:xfrm>
        <a:graphic>
          <a:graphicData uri="http://schemas.openxmlformats.org/drawingml/2006/table">
            <a:tbl>
              <a:tblPr>
                <a:noFill/>
              </a:tblPr>
              <a:tblGrid>
                <a:gridCol w="2817100">
                  <a:extLst>
                    <a:ext uri="{9D8B030D-6E8A-4147-A177-3AD203B41FA5}">
                      <a16:colId xmlns:a16="http://schemas.microsoft.com/office/drawing/2014/main" val="20000"/>
                    </a:ext>
                  </a:extLst>
                </a:gridCol>
                <a:gridCol w="2817100">
                  <a:extLst>
                    <a:ext uri="{9D8B030D-6E8A-4147-A177-3AD203B41FA5}">
                      <a16:colId xmlns:a16="http://schemas.microsoft.com/office/drawing/2014/main" val="20001"/>
                    </a:ext>
                  </a:extLst>
                </a:gridCol>
                <a:gridCol w="2817100">
                  <a:extLst>
                    <a:ext uri="{9D8B030D-6E8A-4147-A177-3AD203B41FA5}">
                      <a16:colId xmlns:a16="http://schemas.microsoft.com/office/drawing/2014/main" val="20002"/>
                    </a:ext>
                  </a:extLst>
                </a:gridCol>
                <a:gridCol w="2817100">
                  <a:extLst>
                    <a:ext uri="{9D8B030D-6E8A-4147-A177-3AD203B41FA5}">
                      <a16:colId xmlns:a16="http://schemas.microsoft.com/office/drawing/2014/main" val="20003"/>
                    </a:ext>
                  </a:extLst>
                </a:gridCol>
              </a:tblGrid>
              <a:tr h="2726750">
                <a:tc>
                  <a:txBody>
                    <a:bodyPr/>
                    <a:lstStyle/>
                    <a:p>
                      <a:pPr marL="0" lvl="0" indent="0" algn="ctr" rtl="0">
                        <a:spcBef>
                          <a:spcPts val="0"/>
                        </a:spcBef>
                        <a:spcAft>
                          <a:spcPts val="0"/>
                        </a:spcAft>
                        <a:buNone/>
                      </a:pPr>
                      <a:r>
                        <a:rPr lang="en-US" sz="1800" b="1">
                          <a:solidFill>
                            <a:schemeClr val="dk2"/>
                          </a:solidFill>
                          <a:latin typeface="Montserrat"/>
                          <a:ea typeface="Montserrat"/>
                          <a:cs typeface="Montserrat"/>
                          <a:sym typeface="Montserrat"/>
                        </a:rPr>
                        <a:t>Jennifer Driver</a:t>
                      </a: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u="sng">
                          <a:solidFill>
                            <a:schemeClr val="hlink"/>
                          </a:solidFill>
                          <a:latin typeface="Montserrat"/>
                          <a:ea typeface="Montserrat"/>
                          <a:cs typeface="Montserrat"/>
                          <a:sym typeface="Montserrat"/>
                          <a:hlinkClick r:id="rId5"/>
                        </a:rPr>
                        <a:t>jennifer@stateinnovation.org</a:t>
                      </a:r>
                      <a:endParaRPr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Senior Director, Reproductive Rights,</a:t>
                      </a:r>
                      <a:endParaRPr sz="1600">
                        <a:solidFill>
                          <a:schemeClr val="dk2"/>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State Innovation Exchange &amp; SiX Action</a:t>
                      </a:r>
                      <a:endParaRPr sz="1800">
                        <a:solidFill>
                          <a:schemeClr val="dk2"/>
                        </a:solidFill>
                        <a:latin typeface="Montserrat"/>
                        <a:ea typeface="Montserrat"/>
                        <a:cs typeface="Montserrat"/>
                        <a:sym typeface="Montserrat"/>
                      </a:endParaRPr>
                    </a:p>
                  </a:txBody>
                  <a:tcPr marL="91425" marR="91425" marT="91425" marB="91425"/>
                </a:tc>
                <a:tc>
                  <a:txBody>
                    <a:bodyPr/>
                    <a:lstStyle/>
                    <a:p>
                      <a:pPr marL="0" lvl="0" indent="0" algn="ctr" rtl="0">
                        <a:spcBef>
                          <a:spcPts val="0"/>
                        </a:spcBef>
                        <a:spcAft>
                          <a:spcPts val="0"/>
                        </a:spcAft>
                        <a:buNone/>
                      </a:pPr>
                      <a:r>
                        <a:rPr lang="en-US" sz="1800" b="1">
                          <a:solidFill>
                            <a:schemeClr val="dk2"/>
                          </a:solidFill>
                          <a:latin typeface="Montserrat"/>
                          <a:ea typeface="Montserrat"/>
                          <a:cs typeface="Montserrat"/>
                          <a:sym typeface="Montserrat"/>
                        </a:rPr>
                        <a:t>Dana Repka</a:t>
                      </a: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6"/>
                        </a:rPr>
                        <a:t>dana.repka@mail.utoronto.ca</a:t>
                      </a:r>
                      <a:endParaRPr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Research Associate, </a:t>
                      </a:r>
                      <a:endParaRPr sz="1600">
                        <a:solidFill>
                          <a:schemeClr val="dk2"/>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International Reproductive and Sexual Health Law Program,</a:t>
                      </a:r>
                      <a:endParaRPr sz="1600">
                        <a:solidFill>
                          <a:schemeClr val="dk2"/>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University of Toronto</a:t>
                      </a:r>
                      <a:endParaRPr sz="1800">
                        <a:solidFill>
                          <a:schemeClr val="dk2"/>
                        </a:solidFill>
                        <a:latin typeface="Montserrat"/>
                        <a:ea typeface="Montserrat"/>
                        <a:cs typeface="Montserrat"/>
                        <a:sym typeface="Montserrat"/>
                      </a:endParaRPr>
                    </a:p>
                  </a:txBody>
                  <a:tcPr marL="91425" marR="91425" marT="91425" marB="91425"/>
                </a:tc>
                <a:tc>
                  <a:txBody>
                    <a:bodyPr/>
                    <a:lstStyle/>
                    <a:p>
                      <a:pPr marL="0" lvl="0" indent="0" algn="ctr" rtl="0">
                        <a:spcBef>
                          <a:spcPts val="0"/>
                        </a:spcBef>
                        <a:spcAft>
                          <a:spcPts val="0"/>
                        </a:spcAft>
                        <a:buNone/>
                      </a:pPr>
                      <a:r>
                        <a:rPr lang="en-US" sz="1800" b="1">
                          <a:solidFill>
                            <a:schemeClr val="dk2"/>
                          </a:solidFill>
                          <a:latin typeface="Montserrat"/>
                          <a:ea typeface="Montserrat"/>
                          <a:cs typeface="Montserrat"/>
                          <a:sym typeface="Montserrat"/>
                        </a:rPr>
                        <a:t>Wendy Heipt</a:t>
                      </a: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7"/>
                        </a:rPr>
                        <a:t>wheipt@legalvoice.org</a:t>
                      </a:r>
                      <a:r>
                        <a:rPr lang="en-US">
                          <a:solidFill>
                            <a:schemeClr val="dk2"/>
                          </a:solidFill>
                          <a:highlight>
                            <a:srgbClr val="FFFFFF"/>
                          </a:highlight>
                          <a:latin typeface="Montserrat"/>
                          <a:ea typeface="Montserrat"/>
                          <a:cs typeface="Montserrat"/>
                          <a:sym typeface="Montserrat"/>
                        </a:rPr>
                        <a:t> </a:t>
                      </a:r>
                      <a:endParaRPr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Senior Reproductive Rights Counsel, </a:t>
                      </a:r>
                      <a:endParaRPr sz="1600">
                        <a:solidFill>
                          <a:schemeClr val="dk2"/>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Legal Voice</a:t>
                      </a:r>
                      <a:endParaRPr sz="1800">
                        <a:solidFill>
                          <a:schemeClr val="dk2"/>
                        </a:solidFill>
                        <a:highlight>
                          <a:srgbClr val="FFFFFF"/>
                        </a:highlight>
                        <a:latin typeface="Montserrat"/>
                        <a:ea typeface="Montserrat"/>
                        <a:cs typeface="Montserrat"/>
                        <a:sym typeface="Montserrat"/>
                      </a:endParaRPr>
                    </a:p>
                    <a:p>
                      <a:pPr marL="0" lvl="0" indent="0" algn="ctr" rtl="0">
                        <a:spcBef>
                          <a:spcPts val="0"/>
                        </a:spcBef>
                        <a:spcAft>
                          <a:spcPts val="0"/>
                        </a:spcAft>
                        <a:buNone/>
                      </a:pPr>
                      <a:endParaRPr sz="1800">
                        <a:latin typeface="Montserrat"/>
                        <a:ea typeface="Montserrat"/>
                        <a:cs typeface="Montserrat"/>
                        <a:sym typeface="Montserrat"/>
                      </a:endParaRPr>
                    </a:p>
                  </a:txBody>
                  <a:tcPr marL="91425" marR="91425" marT="91425" marB="91425"/>
                </a:tc>
                <a:tc>
                  <a:txBody>
                    <a:bodyPr/>
                    <a:lstStyle/>
                    <a:p>
                      <a:pPr marL="0" lvl="0" indent="0" algn="ctr" rtl="0">
                        <a:spcBef>
                          <a:spcPts val="0"/>
                        </a:spcBef>
                        <a:spcAft>
                          <a:spcPts val="0"/>
                        </a:spcAft>
                        <a:buNone/>
                      </a:pPr>
                      <a:r>
                        <a:rPr lang="en-US" sz="1800" b="1">
                          <a:solidFill>
                            <a:schemeClr val="dk2"/>
                          </a:solidFill>
                          <a:latin typeface="Montserrat"/>
                          <a:ea typeface="Montserrat"/>
                          <a:cs typeface="Montserrat"/>
                          <a:sym typeface="Montserrat"/>
                        </a:rPr>
                        <a:t>Rebecca Reingold</a:t>
                      </a: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u="sng">
                          <a:solidFill>
                            <a:schemeClr val="hlink"/>
                          </a:solidFill>
                          <a:highlight>
                            <a:srgbClr val="FFFFFF"/>
                          </a:highlight>
                          <a:latin typeface="Montserrat"/>
                          <a:ea typeface="Montserrat"/>
                          <a:cs typeface="Montserrat"/>
                          <a:sym typeface="Montserrat"/>
                          <a:hlinkClick r:id="rId8"/>
                        </a:rPr>
                        <a:t>rr951@georgetown.edu</a:t>
                      </a:r>
                      <a:endParaRPr b="1">
                        <a:solidFill>
                          <a:schemeClr val="dk2"/>
                        </a:solidFill>
                        <a:latin typeface="Montserrat"/>
                        <a:ea typeface="Montserrat"/>
                        <a:cs typeface="Montserrat"/>
                        <a:sym typeface="Montserrat"/>
                      </a:endParaRPr>
                    </a:p>
                    <a:p>
                      <a:pPr marL="0" lvl="0" indent="0" algn="ctr" rtl="0">
                        <a:spcBef>
                          <a:spcPts val="0"/>
                        </a:spcBef>
                        <a:spcAft>
                          <a:spcPts val="0"/>
                        </a:spcAft>
                        <a:buNone/>
                      </a:pPr>
                      <a:endParaRPr sz="1800" b="1">
                        <a:solidFill>
                          <a:schemeClr val="dk2"/>
                        </a:solidFill>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Associate Director,</a:t>
                      </a:r>
                      <a:endParaRPr sz="1600">
                        <a:solidFill>
                          <a:schemeClr val="dk2"/>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O’Neill Institute for National and Global Health Law,</a:t>
                      </a:r>
                      <a:endParaRPr sz="1600">
                        <a:solidFill>
                          <a:schemeClr val="dk2"/>
                        </a:solidFill>
                        <a:highlight>
                          <a:srgbClr val="FFFFFF"/>
                        </a:highlight>
                        <a:latin typeface="Montserrat"/>
                        <a:ea typeface="Montserrat"/>
                        <a:cs typeface="Montserrat"/>
                        <a:sym typeface="Montserrat"/>
                      </a:endParaRPr>
                    </a:p>
                    <a:p>
                      <a:pPr marL="0" lvl="0" indent="0" algn="ctr" rtl="0">
                        <a:spcBef>
                          <a:spcPts val="0"/>
                        </a:spcBef>
                        <a:spcAft>
                          <a:spcPts val="0"/>
                        </a:spcAft>
                        <a:buNone/>
                      </a:pPr>
                      <a:r>
                        <a:rPr lang="en-US" sz="1600">
                          <a:solidFill>
                            <a:schemeClr val="dk2"/>
                          </a:solidFill>
                          <a:highlight>
                            <a:srgbClr val="FFFFFF"/>
                          </a:highlight>
                          <a:latin typeface="Montserrat"/>
                          <a:ea typeface="Montserrat"/>
                          <a:cs typeface="Montserrat"/>
                          <a:sym typeface="Montserrat"/>
                        </a:rPr>
                        <a:t>Georgetown University Law Center</a:t>
                      </a:r>
                      <a:endParaRPr sz="1800">
                        <a:solidFill>
                          <a:schemeClr val="dk2"/>
                        </a:solidFill>
                        <a:latin typeface="Montserrat"/>
                        <a:ea typeface="Montserrat"/>
                        <a:cs typeface="Montserrat"/>
                        <a:sym typeface="Montserrat"/>
                      </a:endParaRPr>
                    </a:p>
                  </a:txBody>
                  <a:tcPr marL="91425" marR="91425" marT="91425" marB="91425"/>
                </a:tc>
                <a:extLst>
                  <a:ext uri="{0D108BD9-81ED-4DB2-BD59-A6C34878D82A}">
                    <a16:rowId xmlns:a16="http://schemas.microsoft.com/office/drawing/2014/main" val="10000"/>
                  </a:ext>
                </a:extLst>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FE23B-B841-DF94-FCCE-D960D040EEA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8BFDEFA-A147-4E43-5413-2981FDE5913A}"/>
              </a:ext>
            </a:extLst>
          </p:cNvPr>
          <p:cNvSpPr txBox="1"/>
          <p:nvPr/>
        </p:nvSpPr>
        <p:spPr>
          <a:xfrm>
            <a:off x="6351815" y="1574746"/>
            <a:ext cx="466452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877"/>
                </a:solidFill>
                <a:effectLst/>
                <a:uLnTx/>
                <a:uFillTx/>
                <a:latin typeface="Arial" panose="020B0604020202020204"/>
                <a:ea typeface="Segoe UI"/>
                <a:cs typeface="Segoe UI"/>
              </a:rPr>
              <a:t>QUESTIONS?</a:t>
            </a:r>
          </a:p>
        </p:txBody>
      </p:sp>
      <p:pic>
        <p:nvPicPr>
          <p:cNvPr id="3" name="Picture 2" descr="A person with a thought bubble&#10;&#10;AI-generated content may be incorrect.">
            <a:extLst>
              <a:ext uri="{FF2B5EF4-FFF2-40B4-BE49-F238E27FC236}">
                <a16:creationId xmlns:a16="http://schemas.microsoft.com/office/drawing/2014/main" id="{50BE41C6-DC3B-2D8C-006D-F4EEA19604D0}"/>
              </a:ext>
            </a:extLst>
          </p:cNvPr>
          <p:cNvPicPr>
            <a:picLocks noChangeAspect="1"/>
          </p:cNvPicPr>
          <p:nvPr/>
        </p:nvPicPr>
        <p:blipFill>
          <a:blip r:embed="rId3"/>
          <a:stretch>
            <a:fillRect/>
          </a:stretch>
        </p:blipFill>
        <p:spPr>
          <a:xfrm>
            <a:off x="1580286" y="961201"/>
            <a:ext cx="4515714" cy="4515714"/>
          </a:xfrm>
          <a:prstGeom prst="rect">
            <a:avLst/>
          </a:prstGeom>
        </p:spPr>
      </p:pic>
      <p:sp>
        <p:nvSpPr>
          <p:cNvPr id="5" name="Footer Placeholder 1">
            <a:extLst>
              <a:ext uri="{FF2B5EF4-FFF2-40B4-BE49-F238E27FC236}">
                <a16:creationId xmlns:a16="http://schemas.microsoft.com/office/drawing/2014/main" id="{956ED16D-1E0A-C208-3598-47BEB1646A0A}"/>
              </a:ext>
            </a:extLst>
          </p:cNvPr>
          <p:cNvSpPr>
            <a:spLocks noGrp="1"/>
          </p:cNvSpPr>
          <p:nvPr>
            <p:ph type="ftr" sz="quarter" idx="3"/>
          </p:nvPr>
        </p:nvSpPr>
        <p:spPr>
          <a:xfrm>
            <a:off x="903515" y="6310230"/>
            <a:ext cx="11136086" cy="438912"/>
          </a:xfrm>
        </p:spPr>
        <p:txBody>
          <a:bodyPr/>
          <a:lstStyle/>
          <a:p>
            <a:pPr>
              <a:defRPr/>
            </a:pPr>
            <a:r>
              <a:rPr lang="en-US" dirty="0"/>
              <a:t>A Healthy Union: How States and Regions Can Lead on Environmental Health and Climate Change  </a:t>
            </a:r>
            <a:r>
              <a:rPr lang="en-US" dirty="0">
                <a:solidFill>
                  <a:srgbClr val="404040"/>
                </a:solidFill>
              </a:rPr>
              <a:t> </a:t>
            </a:r>
            <a:r>
              <a:rPr lang="en-US" dirty="0"/>
              <a:t>January 29, 2026 | 11:00 a.m. – 1:30 p.m. CT</a:t>
            </a:r>
            <a:r>
              <a:rPr lang="en-US" dirty="0">
                <a:solidFill>
                  <a:srgbClr val="404040"/>
                </a:solidFill>
              </a:rPr>
              <a:t> </a:t>
            </a:r>
          </a:p>
        </p:txBody>
      </p:sp>
    </p:spTree>
    <p:extLst>
      <p:ext uri="{BB962C8B-B14F-4D97-AF65-F5344CB8AC3E}">
        <p14:creationId xmlns:p14="http://schemas.microsoft.com/office/powerpoint/2010/main" val="33241896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9D2CD0-7EA9-AD25-4DDD-8E741D6ADDAD}"/>
              </a:ext>
            </a:extLst>
          </p:cNvPr>
          <p:cNvSpPr txBox="1"/>
          <p:nvPr/>
        </p:nvSpPr>
        <p:spPr>
          <a:xfrm>
            <a:off x="2100943" y="2841171"/>
            <a:ext cx="6705600" cy="1107996"/>
          </a:xfrm>
          <a:prstGeom prst="rect">
            <a:avLst/>
          </a:prstGeom>
          <a:noFill/>
        </p:spPr>
        <p:txBody>
          <a:bodyPr wrap="square" rtlCol="0">
            <a:spAutoFit/>
          </a:bodyPr>
          <a:lstStyle/>
          <a:p>
            <a:r>
              <a:rPr lang="en-US" sz="6600" dirty="0">
                <a:solidFill>
                  <a:schemeClr val="bg1"/>
                </a:solidFill>
              </a:rPr>
              <a:t>Thank You</a:t>
            </a:r>
          </a:p>
        </p:txBody>
      </p:sp>
    </p:spTree>
    <p:extLst>
      <p:ext uri="{BB962C8B-B14F-4D97-AF65-F5344CB8AC3E}">
        <p14:creationId xmlns:p14="http://schemas.microsoft.com/office/powerpoint/2010/main" val="1970484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EE9F0-9661-3625-80D9-87198EFC8EBD}"/>
              </a:ext>
            </a:extLst>
          </p:cNvPr>
          <p:cNvSpPr>
            <a:spLocks noGrp="1"/>
          </p:cNvSpPr>
          <p:nvPr>
            <p:ph type="title"/>
          </p:nvPr>
        </p:nvSpPr>
        <p:spPr>
          <a:xfrm>
            <a:off x="1584960" y="469447"/>
            <a:ext cx="10594848" cy="461665"/>
          </a:xfrm>
        </p:spPr>
        <p:txBody>
          <a:bodyPr/>
          <a:lstStyle/>
          <a:p>
            <a:r>
              <a:rPr lang="en-US" dirty="0"/>
              <a:t>Connect With Us</a:t>
            </a:r>
          </a:p>
        </p:txBody>
      </p:sp>
      <p:sp>
        <p:nvSpPr>
          <p:cNvPr id="4" name="Content Placeholder 3">
            <a:extLst>
              <a:ext uri="{FF2B5EF4-FFF2-40B4-BE49-F238E27FC236}">
                <a16:creationId xmlns:a16="http://schemas.microsoft.com/office/drawing/2014/main" id="{B4E83374-3A07-62B1-B56B-4DFE8F81347A}"/>
              </a:ext>
            </a:extLst>
          </p:cNvPr>
          <p:cNvSpPr>
            <a:spLocks noGrp="1"/>
          </p:cNvSpPr>
          <p:nvPr>
            <p:ph sz="quarter" idx="13"/>
          </p:nvPr>
        </p:nvSpPr>
        <p:spPr>
          <a:xfrm>
            <a:off x="1584960" y="1170895"/>
            <a:ext cx="5140476" cy="2123082"/>
          </a:xfrm>
        </p:spPr>
        <p:txBody>
          <a:bodyPr/>
          <a:lstStyle/>
          <a:p>
            <a:r>
              <a:rPr lang="en-US" b="1" dirty="0">
                <a:solidFill>
                  <a:schemeClr val="bg2"/>
                </a:solidFill>
              </a:rPr>
              <a:t>Request Assistance</a:t>
            </a:r>
            <a:br>
              <a:rPr lang="en-US" b="1" dirty="0"/>
            </a:br>
            <a:r>
              <a:rPr lang="en-US" sz="1800" dirty="0"/>
              <a:t>Contact one of our team leads or visit our </a:t>
            </a:r>
            <a:r>
              <a:rPr lang="en-US" sz="1800" dirty="0">
                <a:solidFill>
                  <a:schemeClr val="bg2"/>
                </a:solidFill>
                <a:hlinkClick r:id="rId3">
                  <a:extLst>
                    <a:ext uri="{A12FA001-AC4F-418D-AE19-62706E023703}">
                      <ahyp:hlinkClr xmlns:ahyp="http://schemas.microsoft.com/office/drawing/2018/hyperlinkcolor" val="tx"/>
                    </a:ext>
                  </a:extLst>
                </a:hlinkClick>
              </a:rPr>
              <a:t>website</a:t>
            </a:r>
            <a:r>
              <a:rPr lang="en-US" sz="1800" dirty="0"/>
              <a:t> to request a consultation.</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Explore our resources</a:t>
            </a:r>
            <a:br>
              <a:rPr kumimoji="0" lang="en-US" sz="2400" b="1" i="0" u="none" strike="noStrike" kern="1200" cap="none" spc="0" normalizeH="0" baseline="0" noProof="0" dirty="0">
                <a:ln>
                  <a:noFill/>
                </a:ln>
                <a:solidFill>
                  <a:srgbClr val="404040"/>
                </a:solidFill>
                <a:effectLst/>
                <a:uLnTx/>
                <a:uFillTx/>
                <a:latin typeface="Arial"/>
                <a:ea typeface="+mn-ea"/>
                <a:cs typeface="+mn-cs"/>
              </a:rPr>
            </a:br>
            <a:r>
              <a:rPr kumimoji="0" lang="en-US" sz="1800" b="0" i="0" u="none" strike="noStrike" kern="1200" cap="none" spc="0" normalizeH="0" baseline="0" noProof="0" dirty="0">
                <a:ln>
                  <a:noFill/>
                </a:ln>
                <a:solidFill>
                  <a:srgbClr val="404040"/>
                </a:solidFill>
                <a:effectLst/>
                <a:uLnTx/>
                <a:uFillTx/>
                <a:latin typeface="Arial"/>
                <a:ea typeface="+mn-ea"/>
                <a:cs typeface="+mn-cs"/>
              </a:rPr>
              <a:t>Search our </a:t>
            </a:r>
            <a:r>
              <a:rPr kumimoji="0" lang="en-US" sz="1800" b="0" i="0" u="none" strike="noStrike" kern="1200" cap="none" spc="0" normalizeH="0" baseline="0" noProof="0" dirty="0">
                <a:ln>
                  <a:noFill/>
                </a:ln>
                <a:solidFill>
                  <a:schemeClr val="bg2"/>
                </a:solidFill>
                <a:effectLst/>
                <a:uLnTx/>
                <a:uFillTx/>
                <a:latin typeface="Arial"/>
                <a:ea typeface="+mn-ea"/>
                <a:cs typeface="+mn-cs"/>
                <a:hlinkClick r:id="rId4">
                  <a:extLst>
                    <a:ext uri="{A12FA001-AC4F-418D-AE19-62706E023703}">
                      <ahyp:hlinkClr xmlns:ahyp="http://schemas.microsoft.com/office/drawing/2018/hyperlinkcolor" val="tx"/>
                    </a:ext>
                  </a:extLst>
                </a:hlinkClick>
              </a:rPr>
              <a:t>fact sheets, surveys and issue briefs</a:t>
            </a:r>
            <a:r>
              <a:rPr kumimoji="0" lang="en-US" sz="1800" b="0" i="0" u="none" strike="noStrike" kern="1200" cap="none" spc="0" normalizeH="0" baseline="0" noProof="0" dirty="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Get our newsletters</a:t>
            </a:r>
            <a:br>
              <a:rPr kumimoji="0" lang="en-US" sz="2400" b="1" i="0" u="none" strike="noStrike" kern="1200" cap="none" spc="0" normalizeH="0" baseline="0" noProof="0" dirty="0">
                <a:ln>
                  <a:noFill/>
                </a:ln>
                <a:solidFill>
                  <a:srgbClr val="404040"/>
                </a:solidFill>
                <a:effectLst/>
                <a:uLnTx/>
                <a:uFillTx/>
                <a:latin typeface="Arial"/>
                <a:ea typeface="+mn-ea"/>
                <a:cs typeface="+mn-cs"/>
              </a:rPr>
            </a:br>
            <a:r>
              <a:rPr kumimoji="0" lang="en-US" sz="1800" b="0" i="0" u="none" strike="noStrike" kern="1200" cap="none" spc="0" normalizeH="0" baseline="0" noProof="0" dirty="0">
                <a:ln>
                  <a:noFill/>
                </a:ln>
                <a:solidFill>
                  <a:schemeClr val="bg2"/>
                </a:solidFill>
                <a:effectLst/>
                <a:uLnTx/>
                <a:uFillTx/>
                <a:latin typeface="Arial"/>
                <a:ea typeface="+mn-ea"/>
                <a:cs typeface="+mn-cs"/>
                <a:hlinkClick r:id="rId5">
                  <a:extLst>
                    <a:ext uri="{A12FA001-AC4F-418D-AE19-62706E023703}">
                      <ahyp:hlinkClr xmlns:ahyp="http://schemas.microsoft.com/office/drawing/2018/hyperlinkcolor" val="tx"/>
                    </a:ext>
                  </a:extLst>
                </a:hlinkClick>
              </a:rPr>
              <a:t>Sign up </a:t>
            </a:r>
            <a:r>
              <a:rPr kumimoji="0" lang="en-US" sz="1800" b="0" i="0" u="none" strike="noStrike" kern="1200" cap="none" spc="0" normalizeH="0" baseline="0" noProof="0" dirty="0">
                <a:ln>
                  <a:noFill/>
                </a:ln>
                <a:solidFill>
                  <a:srgbClr val="404040"/>
                </a:solidFill>
                <a:effectLst/>
                <a:uLnTx/>
                <a:uFillTx/>
                <a:latin typeface="Arial"/>
                <a:ea typeface="+mn-ea"/>
                <a:cs typeface="+mn-cs"/>
              </a:rPr>
              <a:t>to receive our biweekly </a:t>
            </a:r>
            <a:r>
              <a:rPr kumimoji="0" lang="en-US" sz="1800" b="0" i="1" u="none" strike="noStrike" kern="1200" cap="none" spc="0" normalizeH="0" baseline="0" noProof="0" dirty="0">
                <a:ln>
                  <a:noFill/>
                </a:ln>
                <a:solidFill>
                  <a:srgbClr val="404040"/>
                </a:solidFill>
                <a:effectLst/>
                <a:uLnTx/>
                <a:uFillTx/>
                <a:latin typeface="Arial"/>
                <a:ea typeface="+mn-ea"/>
                <a:cs typeface="+mn-cs"/>
              </a:rPr>
              <a:t>Network Report </a:t>
            </a:r>
            <a:r>
              <a:rPr kumimoji="0" lang="en-US" sz="1800" b="0" i="0" u="none" strike="noStrike" kern="1200" cap="none" spc="0" normalizeH="0" baseline="0" noProof="0" dirty="0">
                <a:ln>
                  <a:noFill/>
                </a:ln>
                <a:solidFill>
                  <a:srgbClr val="404040"/>
                </a:solidFill>
                <a:effectLst/>
                <a:uLnTx/>
                <a:uFillTx/>
                <a:latin typeface="Arial"/>
                <a:ea typeface="+mn-ea"/>
                <a:cs typeface="+mn-cs"/>
              </a:rPr>
              <a:t>and quarterly </a:t>
            </a:r>
            <a:r>
              <a:rPr kumimoji="0" lang="en-US" sz="1800" b="0" i="1" u="none" strike="noStrike" kern="1200" cap="none" spc="0" normalizeH="0" baseline="0" noProof="0" dirty="0">
                <a:ln>
                  <a:noFill/>
                </a:ln>
                <a:solidFill>
                  <a:srgbClr val="404040"/>
                </a:solidFill>
                <a:effectLst/>
                <a:uLnTx/>
                <a:uFillTx/>
                <a:latin typeface="Arial"/>
                <a:ea typeface="+mn-ea"/>
                <a:cs typeface="+mn-cs"/>
              </a:rPr>
              <a:t>Judicial Trends in Public Health</a:t>
            </a:r>
            <a:r>
              <a:rPr kumimoji="0" lang="en-US" sz="1800" b="0" i="0" u="none" strike="noStrike" kern="1200" cap="none" spc="0" normalizeH="0" baseline="0" noProof="0" dirty="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r>
              <a:rPr kumimoji="0" lang="en-US" sz="2400" b="1" i="0" u="none" strike="noStrike" kern="1200" cap="none" spc="0" normalizeH="0" baseline="0" noProof="0" dirty="0">
                <a:ln>
                  <a:noFill/>
                </a:ln>
                <a:solidFill>
                  <a:schemeClr val="bg2"/>
                </a:solidFill>
                <a:effectLst/>
                <a:uLnTx/>
                <a:uFillTx/>
                <a:latin typeface="Arial"/>
                <a:ea typeface="+mn-ea"/>
                <a:cs typeface="+mn-cs"/>
              </a:rPr>
              <a:t>Attend our events</a:t>
            </a:r>
            <a:br>
              <a:rPr kumimoji="0" lang="en-US" sz="2400" b="1" i="0" u="none" strike="noStrike" kern="1200" cap="none" spc="0" normalizeH="0" baseline="0" noProof="0" dirty="0">
                <a:ln>
                  <a:noFill/>
                </a:ln>
                <a:solidFill>
                  <a:srgbClr val="404040"/>
                </a:solidFill>
                <a:effectLst/>
                <a:uLnTx/>
                <a:uFillTx/>
                <a:latin typeface="Arial"/>
                <a:ea typeface="+mn-ea"/>
                <a:cs typeface="+mn-cs"/>
              </a:rPr>
            </a:br>
            <a:r>
              <a:rPr lang="en-US" sz="1800" dirty="0">
                <a:solidFill>
                  <a:srgbClr val="404040"/>
                </a:solidFill>
              </a:rPr>
              <a:t>Join us at our </a:t>
            </a:r>
            <a:r>
              <a:rPr lang="en-US" sz="1800" dirty="0">
                <a:solidFill>
                  <a:schemeClr val="bg2"/>
                </a:solidFill>
                <a:hlinkClick r:id="rId6">
                  <a:extLst>
                    <a:ext uri="{A12FA001-AC4F-418D-AE19-62706E023703}">
                      <ahyp:hlinkClr xmlns:ahyp="http://schemas.microsoft.com/office/drawing/2018/hyperlinkcolor" val="tx"/>
                    </a:ext>
                  </a:extLst>
                </a:hlinkClick>
              </a:rPr>
              <a:t>bi-annual conference</a:t>
            </a:r>
            <a:r>
              <a:rPr lang="en-US" sz="1800" dirty="0">
                <a:solidFill>
                  <a:srgbClr val="404040"/>
                </a:solidFill>
              </a:rPr>
              <a:t>, or monthly for one of our </a:t>
            </a:r>
            <a:r>
              <a:rPr lang="en-US" sz="1800" dirty="0">
                <a:solidFill>
                  <a:schemeClr val="bg2"/>
                </a:solidFill>
                <a:hlinkClick r:id="rId6">
                  <a:extLst>
                    <a:ext uri="{A12FA001-AC4F-418D-AE19-62706E023703}">
                      <ahyp:hlinkClr xmlns:ahyp="http://schemas.microsoft.com/office/drawing/2018/hyperlinkcolor" val="tx"/>
                    </a:ext>
                  </a:extLst>
                </a:hlinkClick>
              </a:rPr>
              <a:t>webinars</a:t>
            </a:r>
            <a:r>
              <a:rPr kumimoji="0" lang="en-US" sz="1800" b="0" i="0" u="none" strike="noStrike" kern="1200" cap="none" spc="0" normalizeH="0" baseline="0" noProof="0" dirty="0">
                <a:ln>
                  <a:noFill/>
                </a:ln>
                <a:solidFill>
                  <a:srgbClr val="404040"/>
                </a:solidFill>
                <a:effectLst/>
                <a:uLnTx/>
                <a:uFillTx/>
                <a:latin typeface="Arial"/>
                <a:ea typeface="+mn-ea"/>
                <a:cs typeface="+mn-cs"/>
              </a:rPr>
              <a:t>.</a:t>
            </a:r>
          </a:p>
          <a:p>
            <a:pPr marL="0" marR="0" lvl="0" indent="-228600" algn="l" defTabSz="457200" rtl="0" eaLnBrk="1" fontAlgn="auto" latinLnBrk="0" hangingPunct="1">
              <a:lnSpc>
                <a:spcPct val="100000"/>
              </a:lnSpc>
              <a:spcBef>
                <a:spcPts val="0"/>
              </a:spcBef>
              <a:spcAft>
                <a:spcPts val="1000"/>
              </a:spcAft>
              <a:buClr>
                <a:srgbClr val="404040">
                  <a:lumMod val="75000"/>
                  <a:lumOff val="25000"/>
                </a:srgbClr>
              </a:buClr>
              <a:buSzTx/>
              <a:buFontTx/>
              <a:buNone/>
              <a:tabLst/>
              <a:defRPr/>
            </a:pPr>
            <a:endParaRPr kumimoji="0" lang="en-US" sz="1800" b="0" i="0" u="none" strike="noStrike" kern="1200" cap="none" spc="0" normalizeH="0" baseline="0" noProof="0" dirty="0">
              <a:ln>
                <a:noFill/>
              </a:ln>
              <a:solidFill>
                <a:srgbClr val="404040"/>
              </a:solidFill>
              <a:effectLst/>
              <a:uLnTx/>
              <a:uFillTx/>
              <a:latin typeface="Arial"/>
              <a:ea typeface="+mn-ea"/>
              <a:cs typeface="+mn-cs"/>
            </a:endParaRPr>
          </a:p>
          <a:p>
            <a:endParaRPr lang="en-US" sz="1800" dirty="0"/>
          </a:p>
          <a:p>
            <a:endParaRPr lang="en-US" b="1" dirty="0"/>
          </a:p>
        </p:txBody>
      </p:sp>
      <p:pic>
        <p:nvPicPr>
          <p:cNvPr id="5" name="Picture Placeholder 6">
            <a:extLst>
              <a:ext uri="{FF2B5EF4-FFF2-40B4-BE49-F238E27FC236}">
                <a16:creationId xmlns:a16="http://schemas.microsoft.com/office/drawing/2014/main" id="{E3DEB98E-3309-67D7-6CAF-DFE26B64A056}"/>
              </a:ext>
            </a:extLst>
          </p:cNvPr>
          <p:cNvPicPr>
            <a:picLocks noChangeAspect="1"/>
          </p:cNvPicPr>
          <p:nvPr/>
        </p:nvPicPr>
        <p:blipFill>
          <a:blip r:embed="rId7"/>
          <a:srcRect l="18446" r="18446"/>
          <a:stretch>
            <a:fillRect/>
          </a:stretch>
        </p:blipFill>
        <p:spPr>
          <a:xfrm>
            <a:off x="7497838" y="1784"/>
            <a:ext cx="5140476" cy="6856216"/>
          </a:xfrm>
          <a:prstGeom prst="rect">
            <a:avLst/>
          </a:prstGeom>
        </p:spPr>
      </p:pic>
      <p:sp>
        <p:nvSpPr>
          <p:cNvPr id="3" name="Footer Placeholder 1">
            <a:extLst>
              <a:ext uri="{FF2B5EF4-FFF2-40B4-BE49-F238E27FC236}">
                <a16:creationId xmlns:a16="http://schemas.microsoft.com/office/drawing/2014/main" id="{EBA6992C-6092-9838-4B36-997BDC3935DF}"/>
              </a:ext>
            </a:extLst>
          </p:cNvPr>
          <p:cNvSpPr>
            <a:spLocks noGrp="1"/>
          </p:cNvSpPr>
          <p:nvPr>
            <p:ph type="ftr" sz="quarter" idx="3"/>
          </p:nvPr>
        </p:nvSpPr>
        <p:spPr>
          <a:xfrm>
            <a:off x="903515" y="6310230"/>
            <a:ext cx="11136086" cy="438912"/>
          </a:xfrm>
        </p:spPr>
        <p:txBody>
          <a:body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spTree>
    <p:extLst>
      <p:ext uri="{BB962C8B-B14F-4D97-AF65-F5344CB8AC3E}">
        <p14:creationId xmlns:p14="http://schemas.microsoft.com/office/powerpoint/2010/main" val="3910684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431E5-6D6D-BEB7-55BF-1D933D0FA11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907CA12-07A5-976C-F9C9-AC9DF82B1791}"/>
              </a:ext>
            </a:extLst>
          </p:cNvPr>
          <p:cNvSpPr>
            <a:spLocks noGrp="1"/>
          </p:cNvSpPr>
          <p:nvPr>
            <p:ph type="title"/>
          </p:nvPr>
        </p:nvSpPr>
        <p:spPr>
          <a:xfrm>
            <a:off x="1466892" y="809181"/>
            <a:ext cx="10594848" cy="461665"/>
          </a:xfrm>
        </p:spPr>
        <p:txBody>
          <a:bodyPr/>
          <a:lstStyle/>
          <a:p>
            <a:r>
              <a:rPr lang="en-US" dirty="0"/>
              <a:t>About the Network for </a:t>
            </a:r>
            <a:r>
              <a:rPr lang="en-US"/>
              <a:t>Public Health Law</a:t>
            </a:r>
            <a:endParaRPr lang="en-US" dirty="0"/>
          </a:p>
        </p:txBody>
      </p:sp>
      <p:sp>
        <p:nvSpPr>
          <p:cNvPr id="4" name="Content Placeholder 3">
            <a:extLst>
              <a:ext uri="{FF2B5EF4-FFF2-40B4-BE49-F238E27FC236}">
                <a16:creationId xmlns:a16="http://schemas.microsoft.com/office/drawing/2014/main" id="{349F82DD-E6C6-5F14-7F25-6A5D5780B9EF}"/>
              </a:ext>
            </a:extLst>
          </p:cNvPr>
          <p:cNvSpPr>
            <a:spLocks noGrp="1"/>
          </p:cNvSpPr>
          <p:nvPr>
            <p:ph sz="quarter" idx="13"/>
          </p:nvPr>
        </p:nvSpPr>
        <p:spPr>
          <a:xfrm>
            <a:off x="1466892" y="1551977"/>
            <a:ext cx="9952567" cy="1109662"/>
          </a:xfrm>
        </p:spPr>
        <p:txBody>
          <a:bodyPr/>
          <a:lstStyle/>
          <a:p>
            <a:r>
              <a:rPr lang="en-US" b="1" i="0" u="none" strike="noStrike" dirty="0">
                <a:solidFill>
                  <a:schemeClr val="bg2"/>
                </a:solidFill>
                <a:effectLst/>
                <a:latin typeface="Arial" panose="020B0604020202020204" pitchFamily="34" charset="0"/>
              </a:rPr>
              <a:t>The Network advances health equity and improves health outcomes by providing guidance on the effective use of laws and policies. </a:t>
            </a:r>
            <a:r>
              <a:rPr lang="en-US" sz="1800" b="0" i="0" dirty="0">
                <a:solidFill>
                  <a:schemeClr val="bg2"/>
                </a:solidFill>
                <a:effectLst/>
                <a:latin typeface="Arial" panose="020B0604020202020204" pitchFamily="34" charset="0"/>
              </a:rPr>
              <a:t>​</a:t>
            </a:r>
            <a:endParaRPr lang="en-US" dirty="0">
              <a:solidFill>
                <a:schemeClr val="bg2"/>
              </a:solidFill>
            </a:endParaRPr>
          </a:p>
        </p:txBody>
      </p:sp>
      <p:sp>
        <p:nvSpPr>
          <p:cNvPr id="5" name="Text Placeholder 4">
            <a:extLst>
              <a:ext uri="{FF2B5EF4-FFF2-40B4-BE49-F238E27FC236}">
                <a16:creationId xmlns:a16="http://schemas.microsoft.com/office/drawing/2014/main" id="{A80B9B55-5382-08F9-F3C3-1BA341D202C2}"/>
              </a:ext>
            </a:extLst>
          </p:cNvPr>
          <p:cNvSpPr>
            <a:spLocks noGrp="1"/>
          </p:cNvSpPr>
          <p:nvPr>
            <p:ph type="body" sz="quarter" idx="14"/>
          </p:nvPr>
        </p:nvSpPr>
        <p:spPr>
          <a:xfrm>
            <a:off x="1570185" y="2932948"/>
            <a:ext cx="4872990" cy="404515"/>
          </a:xfrm>
        </p:spPr>
        <p:txBody>
          <a:bodyPr/>
          <a:lstStyle/>
          <a:p>
            <a:r>
              <a:rPr lang="en-US" sz="2400" dirty="0">
                <a:solidFill>
                  <a:schemeClr val="tx1"/>
                </a:solidFill>
              </a:rPr>
              <a:t>We work with:</a:t>
            </a:r>
          </a:p>
        </p:txBody>
      </p:sp>
      <p:sp>
        <p:nvSpPr>
          <p:cNvPr id="6" name="Text Placeholder 5">
            <a:extLst>
              <a:ext uri="{FF2B5EF4-FFF2-40B4-BE49-F238E27FC236}">
                <a16:creationId xmlns:a16="http://schemas.microsoft.com/office/drawing/2014/main" id="{CEDAAEB7-1F0C-FF63-5B90-BF15B2D66DF8}"/>
              </a:ext>
            </a:extLst>
          </p:cNvPr>
          <p:cNvSpPr>
            <a:spLocks noGrp="1"/>
          </p:cNvSpPr>
          <p:nvPr>
            <p:ph type="body" sz="quarter" idx="18"/>
          </p:nvPr>
        </p:nvSpPr>
        <p:spPr>
          <a:xfrm>
            <a:off x="1570184" y="3493705"/>
            <a:ext cx="5194131" cy="1092486"/>
          </a:xfrm>
        </p:spPr>
        <p:txBody>
          <a:bodyPr/>
          <a:lstStyle/>
          <a:p>
            <a:pPr marL="57150" indent="-285750">
              <a:buFont typeface="Arial" panose="020B0604020202020204" pitchFamily="34" charset="0"/>
              <a:buChar char="•"/>
            </a:pPr>
            <a:r>
              <a:rPr lang="en-US" sz="2000" dirty="0"/>
              <a:t>Public health officials and practitioners</a:t>
            </a:r>
          </a:p>
          <a:p>
            <a:pPr marL="57150" indent="-285750">
              <a:buFont typeface="Arial" panose="020B0604020202020204" pitchFamily="34" charset="0"/>
              <a:buChar char="•"/>
            </a:pPr>
            <a:r>
              <a:rPr lang="en-US" sz="2000" dirty="0"/>
              <a:t>Policymakers</a:t>
            </a:r>
          </a:p>
          <a:p>
            <a:pPr marL="57150" indent="-285750">
              <a:buFont typeface="Arial" panose="020B0604020202020204" pitchFamily="34" charset="0"/>
              <a:buChar char="•"/>
            </a:pPr>
            <a:r>
              <a:rPr lang="en-US" sz="2000" dirty="0"/>
              <a:t>Attorneys</a:t>
            </a:r>
          </a:p>
          <a:p>
            <a:pPr marL="57150" indent="-285750">
              <a:buFont typeface="Arial" panose="020B0604020202020204" pitchFamily="34" charset="0"/>
              <a:buChar char="•"/>
            </a:pPr>
            <a:r>
              <a:rPr lang="en-US" sz="2000" dirty="0"/>
              <a:t>Community and Advocacy Organizations</a:t>
            </a:r>
          </a:p>
          <a:p>
            <a:endParaRPr lang="en-US" sz="1800" dirty="0"/>
          </a:p>
        </p:txBody>
      </p:sp>
      <p:sp>
        <p:nvSpPr>
          <p:cNvPr id="7" name="Text Placeholder 6">
            <a:extLst>
              <a:ext uri="{FF2B5EF4-FFF2-40B4-BE49-F238E27FC236}">
                <a16:creationId xmlns:a16="http://schemas.microsoft.com/office/drawing/2014/main" id="{4E29F26E-6E4F-46AC-2A53-66338973FF60}"/>
              </a:ext>
            </a:extLst>
          </p:cNvPr>
          <p:cNvSpPr>
            <a:spLocks noGrp="1"/>
          </p:cNvSpPr>
          <p:nvPr>
            <p:ph type="body" sz="quarter" idx="19"/>
          </p:nvPr>
        </p:nvSpPr>
        <p:spPr>
          <a:xfrm>
            <a:off x="6764316" y="2932947"/>
            <a:ext cx="4872990" cy="404515"/>
          </a:xfrm>
        </p:spPr>
        <p:txBody>
          <a:bodyPr/>
          <a:lstStyle/>
          <a:p>
            <a:r>
              <a:rPr lang="en-US" sz="2400" dirty="0">
                <a:solidFill>
                  <a:schemeClr val="tx1"/>
                </a:solidFill>
              </a:rPr>
              <a:t>We provide:</a:t>
            </a:r>
          </a:p>
        </p:txBody>
      </p:sp>
      <p:sp>
        <p:nvSpPr>
          <p:cNvPr id="8" name="Text Placeholder 7">
            <a:extLst>
              <a:ext uri="{FF2B5EF4-FFF2-40B4-BE49-F238E27FC236}">
                <a16:creationId xmlns:a16="http://schemas.microsoft.com/office/drawing/2014/main" id="{ADCB1801-964F-9F30-A481-F8A6E12B3734}"/>
              </a:ext>
            </a:extLst>
          </p:cNvPr>
          <p:cNvSpPr>
            <a:spLocks noGrp="1"/>
          </p:cNvSpPr>
          <p:nvPr>
            <p:ph type="body" sz="quarter" idx="20"/>
          </p:nvPr>
        </p:nvSpPr>
        <p:spPr>
          <a:xfrm>
            <a:off x="6690568" y="3455462"/>
            <a:ext cx="4872990" cy="1092486"/>
          </a:xfrm>
        </p:spPr>
        <p:txBody>
          <a:bodyPr/>
          <a:lstStyle/>
          <a:p>
            <a:pPr algn="l" rtl="0" fontAlgn="base">
              <a:buFont typeface="Arial" panose="020B0604020202020204" pitchFamily="34" charset="0"/>
              <a:buChar char="•"/>
            </a:pPr>
            <a:r>
              <a:rPr lang="en-US" sz="2000" b="0" i="0" u="none" strike="noStrike" dirty="0">
                <a:solidFill>
                  <a:srgbClr val="404040"/>
                </a:solidFill>
                <a:effectLst/>
                <a:latin typeface="Arial" panose="020B0604020202020204" pitchFamily="34" charset="0"/>
              </a:rPr>
              <a:t>Research and analysis</a:t>
            </a:r>
            <a:r>
              <a:rPr lang="en-US" sz="2000" b="0" i="0" dirty="0">
                <a:solidFill>
                  <a:srgbClr val="404040"/>
                </a:solidFill>
                <a:effectLst/>
                <a:latin typeface="Arial" panose="020B0604020202020204" pitchFamily="34" charset="0"/>
              </a:rPr>
              <a:t>​</a:t>
            </a:r>
          </a:p>
          <a:p>
            <a:pPr algn="l" rtl="0" fontAlgn="base">
              <a:buFont typeface="Arial" panose="020B0604020202020204" pitchFamily="34" charset="0"/>
              <a:buChar char="•"/>
            </a:pPr>
            <a:r>
              <a:rPr lang="en-US" sz="2000" b="0" i="0" u="none" strike="noStrike" dirty="0">
                <a:solidFill>
                  <a:srgbClr val="404040"/>
                </a:solidFill>
                <a:effectLst/>
                <a:latin typeface="Arial" panose="020B0604020202020204" pitchFamily="34" charset="0"/>
              </a:rPr>
              <a:t>Strategic consultation and guidance</a:t>
            </a:r>
            <a:r>
              <a:rPr lang="en-US" sz="2000" b="0" i="0" dirty="0">
                <a:solidFill>
                  <a:srgbClr val="404040"/>
                </a:solidFill>
                <a:effectLst/>
                <a:latin typeface="Arial" panose="020B0604020202020204" pitchFamily="34" charset="0"/>
              </a:rPr>
              <a:t>​</a:t>
            </a:r>
          </a:p>
          <a:p>
            <a:pPr algn="l" rtl="0" fontAlgn="base">
              <a:buFont typeface="Arial" panose="020B0604020202020204" pitchFamily="34" charset="0"/>
              <a:buChar char="•"/>
            </a:pPr>
            <a:r>
              <a:rPr lang="en-US" sz="2000" b="0" i="0" u="none" strike="noStrike" dirty="0">
                <a:solidFill>
                  <a:srgbClr val="404040"/>
                </a:solidFill>
                <a:effectLst/>
                <a:latin typeface="Arial" panose="020B0604020202020204" pitchFamily="34" charset="0"/>
              </a:rPr>
              <a:t>Knowledge-building and training</a:t>
            </a:r>
            <a:endParaRPr lang="en-US" sz="2000" b="0" i="0" dirty="0">
              <a:solidFill>
                <a:srgbClr val="404040"/>
              </a:solidFill>
              <a:effectLst/>
              <a:latin typeface="Arial" panose="020B0604020202020204" pitchFamily="34" charset="0"/>
            </a:endParaRPr>
          </a:p>
          <a:p>
            <a:endParaRPr lang="en-US" sz="1800" dirty="0"/>
          </a:p>
        </p:txBody>
      </p:sp>
      <p:sp>
        <p:nvSpPr>
          <p:cNvPr id="2" name="Footer Placeholder 1">
            <a:extLst>
              <a:ext uri="{FF2B5EF4-FFF2-40B4-BE49-F238E27FC236}">
                <a16:creationId xmlns:a16="http://schemas.microsoft.com/office/drawing/2014/main" id="{25E69CE6-5710-BBC3-36D0-80BFE1255A0A}"/>
              </a:ext>
            </a:extLst>
          </p:cNvPr>
          <p:cNvSpPr>
            <a:spLocks noGrp="1"/>
          </p:cNvSpPr>
          <p:nvPr>
            <p:ph type="ftr" sz="quarter" idx="3"/>
          </p:nvPr>
        </p:nvSpPr>
        <p:spPr>
          <a:xfrm>
            <a:off x="903515" y="6310230"/>
            <a:ext cx="11136086" cy="438912"/>
          </a:xfrm>
        </p:spPr>
        <p:txBody>
          <a:body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spTree>
    <p:extLst>
      <p:ext uri="{BB962C8B-B14F-4D97-AF65-F5344CB8AC3E}">
        <p14:creationId xmlns:p14="http://schemas.microsoft.com/office/powerpoint/2010/main" val="289053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D9662-6AE8-91C5-8ECF-DA189E724D68}"/>
              </a:ext>
            </a:extLst>
          </p:cNvPr>
          <p:cNvSpPr>
            <a:spLocks noGrp="1"/>
          </p:cNvSpPr>
          <p:nvPr>
            <p:ph type="title"/>
          </p:nvPr>
        </p:nvSpPr>
        <p:spPr>
          <a:xfrm>
            <a:off x="1173476" y="750070"/>
            <a:ext cx="5792713" cy="852641"/>
          </a:xfrm>
        </p:spPr>
        <p:txBody>
          <a:bodyPr/>
          <a:lstStyle/>
          <a:p>
            <a:r>
              <a:rPr lang="en-US" dirty="0"/>
              <a:t>Our Leadership Team</a:t>
            </a:r>
          </a:p>
        </p:txBody>
      </p:sp>
      <p:sp>
        <p:nvSpPr>
          <p:cNvPr id="5" name="Text Placeholder 4">
            <a:extLst>
              <a:ext uri="{FF2B5EF4-FFF2-40B4-BE49-F238E27FC236}">
                <a16:creationId xmlns:a16="http://schemas.microsoft.com/office/drawing/2014/main" id="{D86C471A-A777-31A4-42D5-55AE92108790}"/>
              </a:ext>
            </a:extLst>
          </p:cNvPr>
          <p:cNvSpPr>
            <a:spLocks noGrp="1"/>
          </p:cNvSpPr>
          <p:nvPr>
            <p:ph type="body" sz="quarter" idx="14"/>
          </p:nvPr>
        </p:nvSpPr>
        <p:spPr>
          <a:xfrm>
            <a:off x="2454604" y="1479122"/>
            <a:ext cx="2900097" cy="965918"/>
          </a:xfrm>
        </p:spPr>
        <p:txBody>
          <a:bodyPr/>
          <a:lstStyle/>
          <a:p>
            <a:r>
              <a:rPr lang="en-US" sz="1800" dirty="0"/>
              <a:t>Quang “Q” Dang, J.D.</a:t>
            </a:r>
            <a:br>
              <a:rPr lang="en-US" sz="1800" dirty="0"/>
            </a:br>
            <a:r>
              <a:rPr lang="en-US" sz="1400" dirty="0">
                <a:solidFill>
                  <a:schemeClr val="tx1"/>
                </a:solidFill>
              </a:rPr>
              <a:t>Executive Director</a:t>
            </a:r>
            <a:br>
              <a:rPr lang="en-US" sz="1400" dirty="0">
                <a:solidFill>
                  <a:schemeClr val="tx1"/>
                </a:solidFill>
              </a:rPr>
            </a:br>
            <a:r>
              <a:rPr lang="en-US" sz="1400" dirty="0">
                <a:solidFill>
                  <a:schemeClr val="tx1"/>
                </a:solidFill>
              </a:rPr>
              <a:t>qdang@networkforphl.org</a:t>
            </a:r>
            <a:endParaRPr lang="en-US" dirty="0">
              <a:solidFill>
                <a:schemeClr val="tx1"/>
              </a:solidFill>
            </a:endParaRPr>
          </a:p>
        </p:txBody>
      </p:sp>
      <p:pic>
        <p:nvPicPr>
          <p:cNvPr id="20" name="Picture 19" descr="A person in a suit and tie&#10;&#10;AI-generated content may be incorrect.">
            <a:extLst>
              <a:ext uri="{FF2B5EF4-FFF2-40B4-BE49-F238E27FC236}">
                <a16:creationId xmlns:a16="http://schemas.microsoft.com/office/drawing/2014/main" id="{1BAAC39F-8D02-7D65-940D-741E8CDEF57B}"/>
              </a:ext>
            </a:extLst>
          </p:cNvPr>
          <p:cNvPicPr>
            <a:picLocks noChangeAspect="1"/>
          </p:cNvPicPr>
          <p:nvPr/>
        </p:nvPicPr>
        <p:blipFill>
          <a:blip r:embed="rId3"/>
          <a:srcRect l="21313" t="1" r="14155" b="33438"/>
          <a:stretch/>
        </p:blipFill>
        <p:spPr>
          <a:xfrm>
            <a:off x="1320903" y="1315571"/>
            <a:ext cx="1088779" cy="1190690"/>
          </a:xfrm>
          <a:prstGeom prst="rect">
            <a:avLst/>
          </a:prstGeom>
          <a:ln w="3175">
            <a:noFill/>
          </a:ln>
        </p:spPr>
      </p:pic>
      <p:sp>
        <p:nvSpPr>
          <p:cNvPr id="32" name="Text Placeholder 4">
            <a:extLst>
              <a:ext uri="{FF2B5EF4-FFF2-40B4-BE49-F238E27FC236}">
                <a16:creationId xmlns:a16="http://schemas.microsoft.com/office/drawing/2014/main" id="{238DEBB9-088D-BB85-43AA-53E319ADD8B7}"/>
              </a:ext>
            </a:extLst>
          </p:cNvPr>
          <p:cNvSpPr txBox="1">
            <a:spLocks/>
          </p:cNvSpPr>
          <p:nvPr/>
        </p:nvSpPr>
        <p:spPr>
          <a:xfrm>
            <a:off x="8119619" y="2802453"/>
            <a:ext cx="2670656" cy="812139"/>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Jill Krueger, J.D.</a:t>
            </a:r>
            <a:br>
              <a:rPr lang="en-US" sz="1800" dirty="0"/>
            </a:br>
            <a:r>
              <a:rPr lang="en-US" sz="1400" dirty="0">
                <a:solidFill>
                  <a:schemeClr val="tx1"/>
                </a:solidFill>
              </a:rPr>
              <a:t>Director, Climate and Health</a:t>
            </a:r>
            <a:br>
              <a:rPr lang="en-US" sz="1400" dirty="0">
                <a:solidFill>
                  <a:schemeClr val="tx1"/>
                </a:solidFill>
              </a:rPr>
            </a:br>
            <a:r>
              <a:rPr lang="en-US" sz="1400" dirty="0">
                <a:solidFill>
                  <a:schemeClr val="tx1"/>
                </a:solidFill>
              </a:rPr>
              <a:t>jkrueger@networkforphl.org</a:t>
            </a:r>
            <a:endParaRPr lang="en-US" sz="1800" dirty="0"/>
          </a:p>
        </p:txBody>
      </p:sp>
      <p:sp>
        <p:nvSpPr>
          <p:cNvPr id="35" name="Text Placeholder 4">
            <a:extLst>
              <a:ext uri="{FF2B5EF4-FFF2-40B4-BE49-F238E27FC236}">
                <a16:creationId xmlns:a16="http://schemas.microsoft.com/office/drawing/2014/main" id="{3568C4CA-4D1A-89A0-82A6-7D365F7BDD6B}"/>
              </a:ext>
            </a:extLst>
          </p:cNvPr>
          <p:cNvSpPr txBox="1">
            <a:spLocks/>
          </p:cNvSpPr>
          <p:nvPr/>
        </p:nvSpPr>
        <p:spPr>
          <a:xfrm>
            <a:off x="2458126" y="2567824"/>
            <a:ext cx="3818173"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Allison N. Winnike, J.D.</a:t>
            </a:r>
            <a:br>
              <a:rPr lang="en-US" sz="1800" dirty="0"/>
            </a:br>
            <a:r>
              <a:rPr lang="en-US" sz="1400" dirty="0">
                <a:solidFill>
                  <a:schemeClr val="tx1"/>
                </a:solidFill>
              </a:rPr>
              <a:t>Director, Western Region, Emergency Preparedness and Response, Vaccines, and </a:t>
            </a:r>
            <a:r>
              <a:rPr lang="en-US" sz="1400">
                <a:solidFill>
                  <a:schemeClr val="tx1"/>
                </a:solidFill>
              </a:rPr>
              <a:t>Infectious Diseases</a:t>
            </a:r>
            <a:br>
              <a:rPr lang="en-US" sz="1400" dirty="0">
                <a:solidFill>
                  <a:schemeClr val="tx1"/>
                </a:solidFill>
              </a:rPr>
            </a:br>
            <a:r>
              <a:rPr lang="en-US" sz="1400" dirty="0">
                <a:solidFill>
                  <a:schemeClr val="tx1"/>
                </a:solidFill>
              </a:rPr>
              <a:t>awinnike@networkforphl.org</a:t>
            </a:r>
            <a:endParaRPr lang="en-US" dirty="0">
              <a:solidFill>
                <a:schemeClr val="tx1"/>
              </a:solidFill>
            </a:endParaRPr>
          </a:p>
        </p:txBody>
      </p:sp>
      <p:pic>
        <p:nvPicPr>
          <p:cNvPr id="39" name="Picture 38" descr="A close-up of a person&#10;&#10;AI-generated content may be incorrect.">
            <a:extLst>
              <a:ext uri="{FF2B5EF4-FFF2-40B4-BE49-F238E27FC236}">
                <a16:creationId xmlns:a16="http://schemas.microsoft.com/office/drawing/2014/main" id="{64193B6C-4FCF-D9CB-DF9C-2704CFD923DB}"/>
              </a:ext>
            </a:extLst>
          </p:cNvPr>
          <p:cNvPicPr>
            <a:picLocks noChangeAspect="1"/>
          </p:cNvPicPr>
          <p:nvPr/>
        </p:nvPicPr>
        <p:blipFill>
          <a:blip r:embed="rId4"/>
          <a:stretch>
            <a:fillRect/>
          </a:stretch>
        </p:blipFill>
        <p:spPr>
          <a:xfrm>
            <a:off x="1328283" y="3962417"/>
            <a:ext cx="1074021" cy="1074021"/>
          </a:xfrm>
          <a:prstGeom prst="rect">
            <a:avLst/>
          </a:prstGeom>
          <a:ln w="3175">
            <a:noFill/>
          </a:ln>
        </p:spPr>
      </p:pic>
      <p:sp>
        <p:nvSpPr>
          <p:cNvPr id="40" name="Text Placeholder 4">
            <a:extLst>
              <a:ext uri="{FF2B5EF4-FFF2-40B4-BE49-F238E27FC236}">
                <a16:creationId xmlns:a16="http://schemas.microsoft.com/office/drawing/2014/main" id="{9329976E-DE49-4763-0ED6-D63410DD509B}"/>
              </a:ext>
            </a:extLst>
          </p:cNvPr>
          <p:cNvSpPr txBox="1">
            <a:spLocks/>
          </p:cNvSpPr>
          <p:nvPr/>
        </p:nvSpPr>
        <p:spPr>
          <a:xfrm>
            <a:off x="2532746" y="4042407"/>
            <a:ext cx="4166202"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April Shaw, J.D. Ph.D.</a:t>
            </a:r>
            <a:br>
              <a:rPr lang="en-US" sz="1800" dirty="0"/>
            </a:br>
            <a:r>
              <a:rPr lang="en-US" sz="1400" dirty="0">
                <a:solidFill>
                  <a:schemeClr val="tx1"/>
                </a:solidFill>
              </a:rPr>
              <a:t>Deputy Director, Health Equity, Racial Equity, Mental Health, Community Connectedness</a:t>
            </a:r>
            <a:br>
              <a:rPr lang="en-US" sz="1400" dirty="0">
                <a:solidFill>
                  <a:schemeClr val="tx1"/>
                </a:solidFill>
              </a:rPr>
            </a:br>
            <a:r>
              <a:rPr lang="en-US" sz="1400" dirty="0">
                <a:solidFill>
                  <a:schemeClr val="tx1"/>
                </a:solidFill>
              </a:rPr>
              <a:t>ashaw@networkforphl.org</a:t>
            </a:r>
          </a:p>
          <a:p>
            <a:endParaRPr lang="en-US" dirty="0">
              <a:solidFill>
                <a:schemeClr val="tx1"/>
              </a:solidFill>
            </a:endParaRPr>
          </a:p>
        </p:txBody>
      </p:sp>
      <p:pic>
        <p:nvPicPr>
          <p:cNvPr id="44" name="Picture 43" descr="A close-up of a person smiling&#10;&#10;AI-generated content may be incorrect.">
            <a:extLst>
              <a:ext uri="{FF2B5EF4-FFF2-40B4-BE49-F238E27FC236}">
                <a16:creationId xmlns:a16="http://schemas.microsoft.com/office/drawing/2014/main" id="{2CA7CD04-1604-1780-5EBB-0D52485908ED}"/>
              </a:ext>
            </a:extLst>
          </p:cNvPr>
          <p:cNvPicPr>
            <a:picLocks noChangeAspect="1"/>
          </p:cNvPicPr>
          <p:nvPr/>
        </p:nvPicPr>
        <p:blipFill>
          <a:blip r:embed="rId5"/>
          <a:srcRect l="15782" t="-3798" r="2735" b="3798"/>
          <a:stretch/>
        </p:blipFill>
        <p:spPr>
          <a:xfrm>
            <a:off x="1297623" y="5194245"/>
            <a:ext cx="1074021" cy="1141366"/>
          </a:xfrm>
          <a:prstGeom prst="rect">
            <a:avLst/>
          </a:prstGeom>
          <a:ln w="3175">
            <a:noFill/>
          </a:ln>
        </p:spPr>
      </p:pic>
      <p:sp>
        <p:nvSpPr>
          <p:cNvPr id="45" name="Text Placeholder 4">
            <a:extLst>
              <a:ext uri="{FF2B5EF4-FFF2-40B4-BE49-F238E27FC236}">
                <a16:creationId xmlns:a16="http://schemas.microsoft.com/office/drawing/2014/main" id="{BE1EE77F-4C97-16FC-2F3B-FFC0A7A6971F}"/>
              </a:ext>
            </a:extLst>
          </p:cNvPr>
          <p:cNvSpPr txBox="1">
            <a:spLocks/>
          </p:cNvSpPr>
          <p:nvPr/>
        </p:nvSpPr>
        <p:spPr>
          <a:xfrm>
            <a:off x="2538320" y="5382287"/>
            <a:ext cx="4166202"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Corey Davis, J.D., M.S.P.H.</a:t>
            </a:r>
            <a:br>
              <a:rPr lang="en-US" sz="1800" dirty="0"/>
            </a:br>
            <a:r>
              <a:rPr lang="en-US" sz="1400" dirty="0">
                <a:solidFill>
                  <a:schemeClr val="tx1"/>
                </a:solidFill>
              </a:rPr>
              <a:t>Director, Harm Reduction</a:t>
            </a:r>
            <a:br>
              <a:rPr lang="en-US" sz="1400" dirty="0">
                <a:solidFill>
                  <a:schemeClr val="tx1"/>
                </a:solidFill>
              </a:rPr>
            </a:br>
            <a:r>
              <a:rPr lang="en-US" sz="1400" dirty="0">
                <a:solidFill>
                  <a:schemeClr val="tx1"/>
                </a:solidFill>
              </a:rPr>
              <a:t>cdavis@networkforphl.org</a:t>
            </a:r>
          </a:p>
          <a:p>
            <a:endParaRPr lang="en-US" dirty="0">
              <a:solidFill>
                <a:schemeClr val="tx1"/>
              </a:solidFill>
            </a:endParaRPr>
          </a:p>
        </p:txBody>
      </p:sp>
      <p:pic>
        <p:nvPicPr>
          <p:cNvPr id="49" name="Picture 48" descr="A close-up of a person smiling&#10;&#10;AI-generated content may be incorrect.">
            <a:extLst>
              <a:ext uri="{FF2B5EF4-FFF2-40B4-BE49-F238E27FC236}">
                <a16:creationId xmlns:a16="http://schemas.microsoft.com/office/drawing/2014/main" id="{EC45743D-0817-CB29-D089-CF706A9F527E}"/>
              </a:ext>
            </a:extLst>
          </p:cNvPr>
          <p:cNvPicPr>
            <a:picLocks noChangeAspect="1"/>
          </p:cNvPicPr>
          <p:nvPr/>
        </p:nvPicPr>
        <p:blipFill>
          <a:blip r:embed="rId6"/>
          <a:srcRect l="11027" t="-8478" r="5422" b="-2585"/>
          <a:stretch/>
        </p:blipFill>
        <p:spPr>
          <a:xfrm>
            <a:off x="6874091" y="2570026"/>
            <a:ext cx="1010061" cy="1160853"/>
          </a:xfrm>
          <a:prstGeom prst="rect">
            <a:avLst/>
          </a:prstGeom>
          <a:ln w="3175">
            <a:noFill/>
          </a:ln>
        </p:spPr>
      </p:pic>
      <p:pic>
        <p:nvPicPr>
          <p:cNvPr id="51" name="Picture 50" descr="A person with long hair wearing glasses&#10;&#10;AI-generated content may be incorrect.">
            <a:extLst>
              <a:ext uri="{FF2B5EF4-FFF2-40B4-BE49-F238E27FC236}">
                <a16:creationId xmlns:a16="http://schemas.microsoft.com/office/drawing/2014/main" id="{6FA2725C-FE9B-D8B6-D9BE-92E7412D8EED}"/>
              </a:ext>
            </a:extLst>
          </p:cNvPr>
          <p:cNvPicPr>
            <a:picLocks noChangeAspect="1"/>
          </p:cNvPicPr>
          <p:nvPr/>
        </p:nvPicPr>
        <p:blipFill>
          <a:blip r:embed="rId7"/>
          <a:srcRect b="5944"/>
          <a:stretch/>
        </p:blipFill>
        <p:spPr>
          <a:xfrm>
            <a:off x="6765734" y="3815647"/>
            <a:ext cx="1226776" cy="1160853"/>
          </a:xfrm>
          <a:prstGeom prst="rect">
            <a:avLst/>
          </a:prstGeom>
          <a:ln w="3175">
            <a:noFill/>
          </a:ln>
        </p:spPr>
      </p:pic>
      <p:sp>
        <p:nvSpPr>
          <p:cNvPr id="52" name="Text Placeholder 4">
            <a:extLst>
              <a:ext uri="{FF2B5EF4-FFF2-40B4-BE49-F238E27FC236}">
                <a16:creationId xmlns:a16="http://schemas.microsoft.com/office/drawing/2014/main" id="{3A7CAB55-310C-53E6-5746-41DA9B75C499}"/>
              </a:ext>
            </a:extLst>
          </p:cNvPr>
          <p:cNvSpPr txBox="1">
            <a:spLocks/>
          </p:cNvSpPr>
          <p:nvPr/>
        </p:nvSpPr>
        <p:spPr>
          <a:xfrm>
            <a:off x="8119619" y="3816747"/>
            <a:ext cx="3394591"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Kathleen Hoke, J.D.</a:t>
            </a:r>
            <a:br>
              <a:rPr lang="en-US" sz="1800" dirty="0"/>
            </a:br>
            <a:r>
              <a:rPr lang="en-US" sz="1400" dirty="0">
                <a:solidFill>
                  <a:schemeClr val="tx1"/>
                </a:solidFill>
              </a:rPr>
              <a:t>Director, Eastern Region, Reproductive and Maternal Health, Food Security</a:t>
            </a:r>
            <a:br>
              <a:rPr lang="en-US" sz="1400" dirty="0">
                <a:solidFill>
                  <a:schemeClr val="tx1"/>
                </a:solidFill>
              </a:rPr>
            </a:br>
            <a:r>
              <a:rPr lang="en-US" sz="1400" dirty="0">
                <a:solidFill>
                  <a:schemeClr val="tx1"/>
                </a:solidFill>
              </a:rPr>
              <a:t>khoke@networkforphl.org</a:t>
            </a:r>
          </a:p>
          <a:p>
            <a:endParaRPr lang="en-US" sz="1800" dirty="0"/>
          </a:p>
        </p:txBody>
      </p:sp>
      <p:pic>
        <p:nvPicPr>
          <p:cNvPr id="54" name="Picture 53" descr="A person smiling at the camera&#10;&#10;AI-generated content may be incorrect.">
            <a:extLst>
              <a:ext uri="{FF2B5EF4-FFF2-40B4-BE49-F238E27FC236}">
                <a16:creationId xmlns:a16="http://schemas.microsoft.com/office/drawing/2014/main" id="{E8A0C5E1-9F67-C9C8-689D-EA1B96583046}"/>
              </a:ext>
            </a:extLst>
          </p:cNvPr>
          <p:cNvPicPr>
            <a:picLocks noChangeAspect="1"/>
          </p:cNvPicPr>
          <p:nvPr/>
        </p:nvPicPr>
        <p:blipFill>
          <a:blip r:embed="rId8"/>
          <a:srcRect l="5116" t="-5301" r="3056" b="5107"/>
          <a:stretch/>
        </p:blipFill>
        <p:spPr>
          <a:xfrm>
            <a:off x="6765733" y="1226929"/>
            <a:ext cx="1118419" cy="1217485"/>
          </a:xfrm>
          <a:prstGeom prst="rect">
            <a:avLst/>
          </a:prstGeom>
          <a:ln w="3175">
            <a:noFill/>
          </a:ln>
        </p:spPr>
      </p:pic>
      <p:sp>
        <p:nvSpPr>
          <p:cNvPr id="55" name="Text Placeholder 4">
            <a:extLst>
              <a:ext uri="{FF2B5EF4-FFF2-40B4-BE49-F238E27FC236}">
                <a16:creationId xmlns:a16="http://schemas.microsoft.com/office/drawing/2014/main" id="{CB0DF269-E06C-643B-24EB-33497600204B}"/>
              </a:ext>
            </a:extLst>
          </p:cNvPr>
          <p:cNvSpPr txBox="1">
            <a:spLocks/>
          </p:cNvSpPr>
          <p:nvPr/>
        </p:nvSpPr>
        <p:spPr>
          <a:xfrm>
            <a:off x="7992510" y="1367749"/>
            <a:ext cx="3968279" cy="1086334"/>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Darlene Huang Briggs, J.D., M.P.H.</a:t>
            </a:r>
            <a:br>
              <a:rPr lang="en-US" sz="1800" dirty="0"/>
            </a:br>
            <a:r>
              <a:rPr lang="en-US" sz="1400" dirty="0">
                <a:solidFill>
                  <a:schemeClr val="tx1"/>
                </a:solidFill>
              </a:rPr>
              <a:t>Deputy Director, Special Projects, Public Health Authority and Modernization</a:t>
            </a:r>
            <a:br>
              <a:rPr lang="en-US" sz="1400" dirty="0">
                <a:solidFill>
                  <a:schemeClr val="tx1"/>
                </a:solidFill>
              </a:rPr>
            </a:br>
            <a:r>
              <a:rPr lang="en-US" sz="1400" dirty="0">
                <a:solidFill>
                  <a:schemeClr val="tx1"/>
                </a:solidFill>
              </a:rPr>
              <a:t>dhbriggs@networkforphl.org</a:t>
            </a:r>
            <a:endParaRPr lang="en-US" sz="1800" dirty="0"/>
          </a:p>
        </p:txBody>
      </p:sp>
      <p:pic>
        <p:nvPicPr>
          <p:cNvPr id="57" name="Picture 56" descr="A person in a suit smiling&#10;&#10;AI-generated content may be incorrect.">
            <a:extLst>
              <a:ext uri="{FF2B5EF4-FFF2-40B4-BE49-F238E27FC236}">
                <a16:creationId xmlns:a16="http://schemas.microsoft.com/office/drawing/2014/main" id="{BD5CE1CF-6976-5762-2E87-2B0FCE8C5495}"/>
              </a:ext>
            </a:extLst>
          </p:cNvPr>
          <p:cNvPicPr>
            <a:picLocks noChangeAspect="1"/>
          </p:cNvPicPr>
          <p:nvPr/>
        </p:nvPicPr>
        <p:blipFill>
          <a:blip r:embed="rId9"/>
          <a:srcRect l="15684" t="-5266" r="19138" b="9296"/>
          <a:stretch/>
        </p:blipFill>
        <p:spPr>
          <a:xfrm>
            <a:off x="6728713" y="5023008"/>
            <a:ext cx="1226776" cy="1312603"/>
          </a:xfrm>
          <a:prstGeom prst="rect">
            <a:avLst/>
          </a:prstGeom>
          <a:ln w="3175">
            <a:noFill/>
          </a:ln>
        </p:spPr>
      </p:pic>
      <p:sp>
        <p:nvSpPr>
          <p:cNvPr id="58" name="Text Placeholder 4">
            <a:extLst>
              <a:ext uri="{FF2B5EF4-FFF2-40B4-BE49-F238E27FC236}">
                <a16:creationId xmlns:a16="http://schemas.microsoft.com/office/drawing/2014/main" id="{08F9B2C3-11E2-7BD9-5147-D829CC4FD78D}"/>
              </a:ext>
            </a:extLst>
          </p:cNvPr>
          <p:cNvSpPr txBox="1">
            <a:spLocks/>
          </p:cNvSpPr>
          <p:nvPr/>
        </p:nvSpPr>
        <p:spPr>
          <a:xfrm>
            <a:off x="8119620" y="5181942"/>
            <a:ext cx="3394591" cy="1312603"/>
          </a:xfrm>
          <a:prstGeom prst="rect">
            <a:avLst/>
          </a:prstGeom>
        </p:spPr>
        <p:txBody>
          <a:bodyP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bg2"/>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4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b="1"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400" b="1"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400" b="1"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Stephen Murphy, J.D.</a:t>
            </a:r>
            <a:br>
              <a:rPr lang="en-US" sz="1800" dirty="0"/>
            </a:br>
            <a:r>
              <a:rPr lang="en-US" sz="1400" dirty="0">
                <a:solidFill>
                  <a:schemeClr val="tx1"/>
                </a:solidFill>
              </a:rPr>
              <a:t>Director, Mid-States Region, Data Modernization, Data Sharing and Privacy</a:t>
            </a:r>
            <a:br>
              <a:rPr lang="en-US" sz="1400" dirty="0">
                <a:solidFill>
                  <a:schemeClr val="tx1"/>
                </a:solidFill>
              </a:rPr>
            </a:br>
            <a:r>
              <a:rPr lang="en-US" sz="1400" dirty="0">
                <a:solidFill>
                  <a:schemeClr val="tx1"/>
                </a:solidFill>
              </a:rPr>
              <a:t>smurphy@networkforphl.org</a:t>
            </a:r>
          </a:p>
          <a:p>
            <a:endParaRPr lang="en-US" sz="1800" dirty="0"/>
          </a:p>
        </p:txBody>
      </p:sp>
      <p:pic>
        <p:nvPicPr>
          <p:cNvPr id="6" name="Picture 5" descr="A person smiling at camera&#10;&#10;AI-generated content may be incorrect.">
            <a:extLst>
              <a:ext uri="{FF2B5EF4-FFF2-40B4-BE49-F238E27FC236}">
                <a16:creationId xmlns:a16="http://schemas.microsoft.com/office/drawing/2014/main" id="{9763F40B-5941-C18B-DAF4-914E2D60BB70}"/>
              </a:ext>
            </a:extLst>
          </p:cNvPr>
          <p:cNvPicPr>
            <a:picLocks noChangeAspect="1"/>
          </p:cNvPicPr>
          <p:nvPr/>
        </p:nvPicPr>
        <p:blipFill>
          <a:blip r:embed="rId10"/>
          <a:srcRect l="19838" r="16337" b="53644"/>
          <a:stretch>
            <a:fillRect/>
          </a:stretch>
        </p:blipFill>
        <p:spPr>
          <a:xfrm>
            <a:off x="1246945" y="2465815"/>
            <a:ext cx="1226777" cy="1338795"/>
          </a:xfrm>
          <a:prstGeom prst="rect">
            <a:avLst/>
          </a:prstGeom>
        </p:spPr>
      </p:pic>
      <p:sp>
        <p:nvSpPr>
          <p:cNvPr id="2" name="Footer Placeholder 1">
            <a:extLst>
              <a:ext uri="{FF2B5EF4-FFF2-40B4-BE49-F238E27FC236}">
                <a16:creationId xmlns:a16="http://schemas.microsoft.com/office/drawing/2014/main" id="{D63C5836-5D3A-6199-29C8-5C173281B9F3}"/>
              </a:ext>
            </a:extLst>
          </p:cNvPr>
          <p:cNvSpPr>
            <a:spLocks noGrp="1"/>
          </p:cNvSpPr>
          <p:nvPr>
            <p:ph type="ftr" sz="quarter" idx="3"/>
          </p:nvPr>
        </p:nvSpPr>
        <p:spPr>
          <a:xfrm>
            <a:off x="903515" y="6310230"/>
            <a:ext cx="11136086" cy="438912"/>
          </a:xfrm>
        </p:spPr>
        <p:txBody>
          <a:body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spTree>
    <p:extLst>
      <p:ext uri="{BB962C8B-B14F-4D97-AF65-F5344CB8AC3E}">
        <p14:creationId xmlns:p14="http://schemas.microsoft.com/office/powerpoint/2010/main" val="33708919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B809F05-D11C-0D50-E6DC-F07CAAA896E1}"/>
              </a:ext>
            </a:extLst>
          </p:cNvPr>
          <p:cNvSpPr>
            <a:spLocks noGrp="1"/>
          </p:cNvSpPr>
          <p:nvPr>
            <p:ph type="body" sz="quarter" idx="14"/>
          </p:nvPr>
        </p:nvSpPr>
        <p:spPr>
          <a:xfrm>
            <a:off x="973542" y="1057194"/>
            <a:ext cx="5650681" cy="914400"/>
          </a:xfrm>
        </p:spPr>
        <p:txBody>
          <a:bodyPr/>
          <a:lstStyle/>
          <a:p>
            <a:r>
              <a:rPr lang="en-US" b="0" dirty="0"/>
              <a:t>Network attorneys can provide consultation and guidance to:</a:t>
            </a:r>
          </a:p>
          <a:p>
            <a:endParaRPr lang="en-US" dirty="0"/>
          </a:p>
        </p:txBody>
      </p:sp>
      <p:sp>
        <p:nvSpPr>
          <p:cNvPr id="5" name="Content Placeholder 7">
            <a:extLst>
              <a:ext uri="{FF2B5EF4-FFF2-40B4-BE49-F238E27FC236}">
                <a16:creationId xmlns:a16="http://schemas.microsoft.com/office/drawing/2014/main" id="{5869D5A4-50B5-2103-CDC0-2193D2399007}"/>
              </a:ext>
            </a:extLst>
          </p:cNvPr>
          <p:cNvSpPr>
            <a:spLocks noGrp="1"/>
          </p:cNvSpPr>
          <p:nvPr>
            <p:ph sz="quarter" idx="13"/>
          </p:nvPr>
        </p:nvSpPr>
        <p:spPr>
          <a:xfrm>
            <a:off x="6585393" y="1286270"/>
            <a:ext cx="4939173" cy="3773488"/>
          </a:xfrm>
        </p:spPr>
        <p:txBody>
          <a:bodyPr/>
          <a:lstStyle/>
          <a:p>
            <a:pPr marL="342900" indent="-342900">
              <a:buFont typeface="Arial" panose="020B0604020202020204" pitchFamily="34" charset="0"/>
              <a:buChar char="•"/>
            </a:pPr>
            <a:r>
              <a:rPr lang="en-US" dirty="0"/>
              <a:t>Identify the ways in which laws and policies may or may not impact a particular project or community; or the potential impact on different populations within a community. </a:t>
            </a:r>
          </a:p>
          <a:p>
            <a:pPr marL="342900" indent="-342900">
              <a:buFont typeface="Arial" panose="020B0604020202020204" pitchFamily="34" charset="0"/>
              <a:buChar char="•"/>
            </a:pPr>
            <a:r>
              <a:rPr lang="en-US" dirty="0"/>
              <a:t>Provide examples of and compare public health laws or policy strategies from other jurisdictions. </a:t>
            </a:r>
          </a:p>
          <a:p>
            <a:pPr marL="342900" indent="-342900">
              <a:buFont typeface="Arial" panose="020B0604020202020204" pitchFamily="34" charset="0"/>
              <a:buChar char="•"/>
            </a:pPr>
            <a:r>
              <a:rPr lang="en-US" dirty="0"/>
              <a:t>Analyze the legal authority to implement a policy or law, or reforms. </a:t>
            </a:r>
          </a:p>
          <a:p>
            <a:pPr marL="342900" indent="-342900">
              <a:buFont typeface="Arial" panose="020B0604020202020204" pitchFamily="34" charset="0"/>
              <a:buChar char="•"/>
            </a:pPr>
            <a:r>
              <a:rPr lang="en-US" dirty="0"/>
              <a:t>Apply equity tools to laws and policies. </a:t>
            </a:r>
          </a:p>
        </p:txBody>
      </p:sp>
      <p:sp>
        <p:nvSpPr>
          <p:cNvPr id="2" name="TextBox 1">
            <a:extLst>
              <a:ext uri="{FF2B5EF4-FFF2-40B4-BE49-F238E27FC236}">
                <a16:creationId xmlns:a16="http://schemas.microsoft.com/office/drawing/2014/main" id="{7BD3678E-F7D7-A332-C8E4-F8D546436F8F}"/>
              </a:ext>
            </a:extLst>
          </p:cNvPr>
          <p:cNvSpPr txBox="1"/>
          <p:nvPr/>
        </p:nvSpPr>
        <p:spPr>
          <a:xfrm>
            <a:off x="1012372" y="4351872"/>
            <a:ext cx="5758542" cy="769441"/>
          </a:xfrm>
          <a:prstGeom prst="rect">
            <a:avLst/>
          </a:prstGeom>
          <a:noFill/>
        </p:spPr>
        <p:txBody>
          <a:bodyPr wrap="square" rtlCol="0">
            <a:spAutoFit/>
          </a:bodyPr>
          <a:lstStyle/>
          <a:p>
            <a:r>
              <a:rPr lang="en-US" sz="2200" dirty="0"/>
              <a:t>TELL US WHAT YOU’RE WORKING ON.</a:t>
            </a:r>
          </a:p>
          <a:p>
            <a:r>
              <a:rPr lang="en-US" sz="2200" dirty="0"/>
              <a:t>WE’RE READY TO HELP.</a:t>
            </a:r>
          </a:p>
        </p:txBody>
      </p:sp>
      <p:sp>
        <p:nvSpPr>
          <p:cNvPr id="3" name="TextBox 2">
            <a:extLst>
              <a:ext uri="{FF2B5EF4-FFF2-40B4-BE49-F238E27FC236}">
                <a16:creationId xmlns:a16="http://schemas.microsoft.com/office/drawing/2014/main" id="{7A5141FC-EAB7-2729-4128-DA5EDD74897E}"/>
              </a:ext>
            </a:extLst>
          </p:cNvPr>
          <p:cNvSpPr txBox="1"/>
          <p:nvPr/>
        </p:nvSpPr>
        <p:spPr>
          <a:xfrm>
            <a:off x="1012372" y="5127954"/>
            <a:ext cx="5148943"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chemeClr val="bg2"/>
                </a:solidFill>
                <a:hlinkClick r:id="rId2">
                  <a:extLst>
                    <a:ext uri="{A12FA001-AC4F-418D-AE19-62706E023703}">
                      <ahyp:hlinkClr xmlns:ahyp="http://schemas.microsoft.com/office/drawing/2018/hyperlinkcolor" val="tx"/>
                    </a:ext>
                  </a:extLst>
                </a:hlinkClick>
              </a:rPr>
              <a:t>REQUEST A CONSULTATION </a:t>
            </a:r>
            <a:endParaRPr lang="en-US" dirty="0">
              <a:solidFill>
                <a:schemeClr val="bg2"/>
              </a:solidFill>
            </a:endParaRPr>
          </a:p>
        </p:txBody>
      </p:sp>
      <p:sp>
        <p:nvSpPr>
          <p:cNvPr id="6" name="Arrow: Right 5">
            <a:extLst>
              <a:ext uri="{FF2B5EF4-FFF2-40B4-BE49-F238E27FC236}">
                <a16:creationId xmlns:a16="http://schemas.microsoft.com/office/drawing/2014/main" id="{1BCE7A3E-773F-EE31-252B-0DF3717D1C30}"/>
              </a:ext>
            </a:extLst>
          </p:cNvPr>
          <p:cNvSpPr/>
          <p:nvPr/>
        </p:nvSpPr>
        <p:spPr>
          <a:xfrm>
            <a:off x="4463143" y="5198320"/>
            <a:ext cx="1012371" cy="228600"/>
          </a:xfrm>
          <a:prstGeom prst="rightArrow">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ooter Placeholder 1">
            <a:extLst>
              <a:ext uri="{FF2B5EF4-FFF2-40B4-BE49-F238E27FC236}">
                <a16:creationId xmlns:a16="http://schemas.microsoft.com/office/drawing/2014/main" id="{CD55297D-38CF-6901-1D7F-9C19250B6C98}"/>
              </a:ext>
            </a:extLst>
          </p:cNvPr>
          <p:cNvSpPr>
            <a:spLocks noGrp="1"/>
          </p:cNvSpPr>
          <p:nvPr>
            <p:ph type="ftr" sz="quarter" idx="3"/>
          </p:nvPr>
        </p:nvSpPr>
        <p:spPr>
          <a:xfrm>
            <a:off x="903515" y="6310230"/>
            <a:ext cx="11136086" cy="438912"/>
          </a:xfrm>
        </p:spPr>
        <p:txBody>
          <a:body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spTree>
    <p:extLst>
      <p:ext uri="{BB962C8B-B14F-4D97-AF65-F5344CB8AC3E}">
        <p14:creationId xmlns:p14="http://schemas.microsoft.com/office/powerpoint/2010/main" val="19802148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AE02A0-6BC1-8545-009C-C358C8208E0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A12A4DA-8970-F170-8A1F-D20C267A0466}"/>
              </a:ext>
            </a:extLst>
          </p:cNvPr>
          <p:cNvSpPr>
            <a:spLocks noGrp="1"/>
          </p:cNvSpPr>
          <p:nvPr>
            <p:ph sz="quarter" idx="13"/>
          </p:nvPr>
        </p:nvSpPr>
        <p:spPr>
          <a:xfrm>
            <a:off x="1584959" y="1530124"/>
            <a:ext cx="9952567" cy="2123082"/>
          </a:xfrm>
        </p:spPr>
        <p:txBody>
          <a:bodyPr/>
          <a:lstStyle/>
          <a:p>
            <a:r>
              <a:rPr lang="en-US" b="1" dirty="0">
                <a:solidFill>
                  <a:schemeClr val="bg2"/>
                </a:solidFill>
              </a:rPr>
              <a:t>Disclaimer</a:t>
            </a:r>
            <a:br>
              <a:rPr lang="en-US" b="1" dirty="0"/>
            </a:br>
            <a:r>
              <a:rPr lang="en-US" sz="1800" i="1" dirty="0">
                <a:solidFill>
                  <a:srgbClr val="333333"/>
                </a:solidFill>
                <a:latin typeface="+mn-lt"/>
              </a:rPr>
              <a:t>The </a:t>
            </a:r>
            <a:r>
              <a:rPr lang="en-US" sz="1800" b="0" i="1" dirty="0">
                <a:solidFill>
                  <a:srgbClr val="333333"/>
                </a:solidFill>
                <a:effectLst/>
                <a:latin typeface="+mn-lt"/>
              </a:rPr>
              <a:t>Network for Public Health Law promotes public health and health equity through non-partisan educational resources and technical assistance. The materials provided are provided solely for educational purposes and do not constitute legal advice. The Network’s provision of these materials does not create an attorney-client relationship with you or any other person and is subject to the Network’s </a:t>
            </a:r>
            <a:r>
              <a:rPr lang="en-US" sz="1800" b="0" i="1" u="sng" dirty="0">
                <a:solidFill>
                  <a:schemeClr val="bg2"/>
                </a:solidFill>
                <a:effectLst/>
                <a:latin typeface="+mn-lt"/>
                <a:hlinkClick r:id="rId3">
                  <a:extLst>
                    <a:ext uri="{A12FA001-AC4F-418D-AE19-62706E023703}">
                      <ahyp:hlinkClr xmlns:ahyp="http://schemas.microsoft.com/office/drawing/2018/hyperlinkcolor" val="tx"/>
                    </a:ext>
                  </a:extLst>
                </a:hlinkClick>
              </a:rPr>
              <a:t>Disclaimer</a:t>
            </a:r>
            <a:r>
              <a:rPr lang="en-US" sz="1800" b="0" i="1" dirty="0">
                <a:solidFill>
                  <a:srgbClr val="333333"/>
                </a:solidFill>
                <a:effectLst/>
                <a:latin typeface="+mn-lt"/>
              </a:rPr>
              <a:t>.</a:t>
            </a:r>
          </a:p>
          <a:p>
            <a:endParaRPr kumimoji="0" lang="en-US" sz="1800" i="1" u="none" strike="noStrike" kern="1200" cap="none" spc="0" normalizeH="0" baseline="0" noProof="0" dirty="0">
              <a:ln>
                <a:noFill/>
              </a:ln>
              <a:solidFill>
                <a:srgbClr val="333333"/>
              </a:solidFill>
              <a:uLnTx/>
              <a:uFillTx/>
              <a:latin typeface="+mn-lt"/>
              <a:ea typeface="+mn-ea"/>
              <a:cs typeface="+mn-cs"/>
            </a:endParaRPr>
          </a:p>
          <a:p>
            <a:endParaRPr kumimoji="0" lang="en-US" b="0" i="0" u="none" strike="noStrike" kern="1200" cap="none" spc="0" normalizeH="0" baseline="0" noProof="0" dirty="0">
              <a:ln>
                <a:noFill/>
              </a:ln>
              <a:solidFill>
                <a:srgbClr val="404040"/>
              </a:solidFill>
              <a:effectLst/>
              <a:uLnTx/>
              <a:uFillTx/>
              <a:latin typeface="+mn-lt"/>
              <a:ea typeface="+mn-ea"/>
              <a:cs typeface="+mn-cs"/>
            </a:endParaRPr>
          </a:p>
          <a:p>
            <a:endParaRPr lang="en-US" sz="1800" dirty="0"/>
          </a:p>
          <a:p>
            <a:endParaRPr lang="en-US" b="1" dirty="0"/>
          </a:p>
        </p:txBody>
      </p:sp>
      <p:pic>
        <p:nvPicPr>
          <p:cNvPr id="9" name="Picture 8" descr="A close up of a logo&#10;&#10;AI-generated content may be incorrect.">
            <a:extLst>
              <a:ext uri="{FF2B5EF4-FFF2-40B4-BE49-F238E27FC236}">
                <a16:creationId xmlns:a16="http://schemas.microsoft.com/office/drawing/2014/main" id="{0ED582E2-3B47-F48D-AFF6-4A55611B0908}"/>
              </a:ext>
            </a:extLst>
          </p:cNvPr>
          <p:cNvPicPr>
            <a:picLocks noChangeAspect="1"/>
          </p:cNvPicPr>
          <p:nvPr/>
        </p:nvPicPr>
        <p:blipFill>
          <a:blip r:embed="rId4"/>
          <a:stretch>
            <a:fillRect/>
          </a:stretch>
        </p:blipFill>
        <p:spPr>
          <a:xfrm>
            <a:off x="1704977" y="3816055"/>
            <a:ext cx="3705224" cy="606059"/>
          </a:xfrm>
          <a:prstGeom prst="rect">
            <a:avLst/>
          </a:prstGeom>
        </p:spPr>
      </p:pic>
      <p:sp>
        <p:nvSpPr>
          <p:cNvPr id="10" name="TextBox 9">
            <a:extLst>
              <a:ext uri="{FF2B5EF4-FFF2-40B4-BE49-F238E27FC236}">
                <a16:creationId xmlns:a16="http://schemas.microsoft.com/office/drawing/2014/main" id="{8CB2A365-756B-B72A-36D8-45D74F202E09}"/>
              </a:ext>
            </a:extLst>
          </p:cNvPr>
          <p:cNvSpPr txBox="1"/>
          <p:nvPr/>
        </p:nvSpPr>
        <p:spPr>
          <a:xfrm>
            <a:off x="2405743" y="4432538"/>
            <a:ext cx="360317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2"/>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networkforphl.org</a:t>
            </a:r>
            <a:endParaRPr kumimoji="0" lang="en-US" sz="1600" b="0" i="0" u="none" strike="noStrike" kern="1200" cap="none" spc="0" normalizeH="0" baseline="0" noProof="0" dirty="0">
              <a:ln>
                <a:noFill/>
              </a:ln>
              <a:solidFill>
                <a:schemeClr val="bg2"/>
              </a:solidFill>
              <a:effectLst/>
              <a:uLnTx/>
              <a:uFillTx/>
              <a:latin typeface="Arial" panose="020B0604020202020204"/>
              <a:ea typeface="+mn-ea"/>
              <a:cs typeface="+mn-cs"/>
            </a:endParaRPr>
          </a:p>
        </p:txBody>
      </p:sp>
      <p:sp>
        <p:nvSpPr>
          <p:cNvPr id="2" name="Footer Placeholder 1">
            <a:extLst>
              <a:ext uri="{FF2B5EF4-FFF2-40B4-BE49-F238E27FC236}">
                <a16:creationId xmlns:a16="http://schemas.microsoft.com/office/drawing/2014/main" id="{9BED504E-C0F5-FD4F-29B0-CBE57E63556B}"/>
              </a:ext>
            </a:extLst>
          </p:cNvPr>
          <p:cNvSpPr>
            <a:spLocks noGrp="1"/>
          </p:cNvSpPr>
          <p:nvPr>
            <p:ph type="ftr" sz="quarter" idx="3"/>
          </p:nvPr>
        </p:nvSpPr>
        <p:spPr>
          <a:xfrm>
            <a:off x="903515" y="6310230"/>
            <a:ext cx="11136086" cy="438912"/>
          </a:xfrm>
        </p:spPr>
        <p:txBody>
          <a:body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spTree>
    <p:extLst>
      <p:ext uri="{BB962C8B-B14F-4D97-AF65-F5344CB8AC3E}">
        <p14:creationId xmlns:p14="http://schemas.microsoft.com/office/powerpoint/2010/main" val="72077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44CDC7E-F72A-52C3-714D-D3225AD9F66B}"/>
              </a:ext>
            </a:extLst>
          </p:cNvPr>
          <p:cNvSpPr>
            <a:spLocks noGrp="1"/>
          </p:cNvSpPr>
          <p:nvPr>
            <p:ph sz="quarter" idx="20"/>
          </p:nvPr>
        </p:nvSpPr>
        <p:spPr>
          <a:xfrm>
            <a:off x="5997678" y="236037"/>
            <a:ext cx="5552087" cy="1289957"/>
          </a:xfrm>
        </p:spPr>
        <p:txBody>
          <a:bodyPr/>
          <a:lstStyle/>
          <a:p>
            <a:r>
              <a:rPr lang="en-US" sz="2000" b="1" dirty="0">
                <a:solidFill>
                  <a:schemeClr val="bg2"/>
                </a:solidFill>
              </a:rPr>
              <a:t>Jennifer Driver, M.P.H.   </a:t>
            </a:r>
            <a:br>
              <a:rPr lang="en-US" sz="2000" b="1" dirty="0">
                <a:solidFill>
                  <a:schemeClr val="bg2"/>
                </a:solidFill>
              </a:rPr>
            </a:br>
            <a:r>
              <a:rPr lang="en-US" sz="1600" dirty="0"/>
              <a:t>Senior Director of Reproductive Rights,</a:t>
            </a:r>
            <a:br>
              <a:rPr lang="en-US" sz="1600" dirty="0"/>
            </a:br>
            <a:r>
              <a:rPr lang="en-US" sz="1600" dirty="0"/>
              <a:t>State Innovation Exchange</a:t>
            </a:r>
            <a:endParaRPr lang="en-US" sz="1200" dirty="0"/>
          </a:p>
        </p:txBody>
      </p:sp>
      <p:sp>
        <p:nvSpPr>
          <p:cNvPr id="9" name="Content Placeholder 8">
            <a:extLst>
              <a:ext uri="{FF2B5EF4-FFF2-40B4-BE49-F238E27FC236}">
                <a16:creationId xmlns:a16="http://schemas.microsoft.com/office/drawing/2014/main" id="{DF118C2D-5C86-9C87-F2F9-5708AACFF5F5}"/>
              </a:ext>
            </a:extLst>
          </p:cNvPr>
          <p:cNvSpPr>
            <a:spLocks noGrp="1"/>
          </p:cNvSpPr>
          <p:nvPr>
            <p:ph sz="quarter" idx="23"/>
          </p:nvPr>
        </p:nvSpPr>
        <p:spPr>
          <a:xfrm>
            <a:off x="6096000" y="1853345"/>
            <a:ext cx="4991648" cy="1289957"/>
          </a:xfrm>
        </p:spPr>
        <p:txBody>
          <a:bodyPr/>
          <a:lstStyle/>
          <a:p>
            <a:r>
              <a:rPr lang="en-US" sz="2000" b="1" dirty="0">
                <a:solidFill>
                  <a:schemeClr val="bg2"/>
                </a:solidFill>
              </a:rPr>
              <a:t>Dana Repka, LL.M.</a:t>
            </a:r>
            <a:br>
              <a:rPr lang="en-US" sz="2000" b="1" dirty="0">
                <a:solidFill>
                  <a:schemeClr val="bg2"/>
                </a:solidFill>
              </a:rPr>
            </a:br>
            <a:r>
              <a:rPr lang="en-US" sz="1600" dirty="0"/>
              <a:t>Research Associate</a:t>
            </a:r>
            <a:br>
              <a:rPr lang="en-US" sz="1600" dirty="0"/>
            </a:br>
            <a:r>
              <a:rPr lang="en-US" sz="1600" dirty="0"/>
              <a:t>University of Toronto Faculty of Law</a:t>
            </a:r>
          </a:p>
          <a:p>
            <a:endParaRPr lang="en-US" dirty="0"/>
          </a:p>
        </p:txBody>
      </p:sp>
      <p:sp>
        <p:nvSpPr>
          <p:cNvPr id="2" name="TextBox 1">
            <a:extLst>
              <a:ext uri="{FF2B5EF4-FFF2-40B4-BE49-F238E27FC236}">
                <a16:creationId xmlns:a16="http://schemas.microsoft.com/office/drawing/2014/main" id="{EA31F58C-48C2-CB27-2DD6-89907F97C088}"/>
              </a:ext>
            </a:extLst>
          </p:cNvPr>
          <p:cNvSpPr txBox="1"/>
          <p:nvPr/>
        </p:nvSpPr>
        <p:spPr>
          <a:xfrm>
            <a:off x="358526" y="3143302"/>
            <a:ext cx="2677886" cy="523220"/>
          </a:xfrm>
          <a:prstGeom prst="rect">
            <a:avLst/>
          </a:prstGeom>
          <a:noFill/>
        </p:spPr>
        <p:txBody>
          <a:bodyPr wrap="square" rtlCol="0">
            <a:spAutoFit/>
          </a:bodyPr>
          <a:lstStyle/>
          <a:p>
            <a:r>
              <a:rPr lang="en-US" sz="2800" dirty="0">
                <a:solidFill>
                  <a:schemeClr val="bg1"/>
                </a:solidFill>
              </a:rPr>
              <a:t>SPEAKERS</a:t>
            </a:r>
          </a:p>
        </p:txBody>
      </p:sp>
      <p:sp>
        <p:nvSpPr>
          <p:cNvPr id="3" name="Footer Placeholder 1">
            <a:extLst>
              <a:ext uri="{FF2B5EF4-FFF2-40B4-BE49-F238E27FC236}">
                <a16:creationId xmlns:a16="http://schemas.microsoft.com/office/drawing/2014/main" id="{D4FC6888-2C4D-92E0-3029-7F98748B8C3F}"/>
              </a:ext>
            </a:extLst>
          </p:cNvPr>
          <p:cNvSpPr>
            <a:spLocks noGrp="1"/>
          </p:cNvSpPr>
          <p:nvPr>
            <p:ph type="ftr" sz="quarter" idx="3"/>
          </p:nvPr>
        </p:nvSpPr>
        <p:spPr>
          <a:xfrm>
            <a:off x="175928" y="6251236"/>
            <a:ext cx="11136086" cy="438912"/>
          </a:xfrm>
        </p:spPr>
        <p:txBody>
          <a:bodyPr/>
          <a:lstStyle/>
          <a:p>
            <a:pPr>
              <a:defRPr/>
            </a:pPr>
            <a:r>
              <a:rPr lang="en-US" dirty="0"/>
              <a:t>Beyond Borders: Global Legal Innovations for Countering “Parental Rights” and “Prenatal Personhood” in the U.S. Abortion Context         February 19, 2026 | 11:00 a.m. – 12:30 p.m. CT</a:t>
            </a:r>
            <a:r>
              <a:rPr lang="en-US" dirty="0">
                <a:solidFill>
                  <a:srgbClr val="404040"/>
                </a:solidFill>
              </a:rPr>
              <a:t> </a:t>
            </a:r>
          </a:p>
        </p:txBody>
      </p:sp>
      <p:pic>
        <p:nvPicPr>
          <p:cNvPr id="8" name="Picture 7" descr="A person in a black dress&#10;&#10;AI-generated content may be incorrect.">
            <a:extLst>
              <a:ext uri="{FF2B5EF4-FFF2-40B4-BE49-F238E27FC236}">
                <a16:creationId xmlns:a16="http://schemas.microsoft.com/office/drawing/2014/main" id="{B47B8D35-3025-52DE-B4EE-0116E60D2C7E}"/>
              </a:ext>
            </a:extLst>
          </p:cNvPr>
          <p:cNvPicPr>
            <a:picLocks noChangeAspect="1"/>
          </p:cNvPicPr>
          <p:nvPr/>
        </p:nvPicPr>
        <p:blipFill>
          <a:blip r:embed="rId3"/>
          <a:srcRect l="49298" t="13161" r="11660" b="43767"/>
          <a:stretch>
            <a:fillRect/>
          </a:stretch>
        </p:blipFill>
        <p:spPr>
          <a:xfrm>
            <a:off x="4308464" y="59282"/>
            <a:ext cx="1367828" cy="1509030"/>
          </a:xfrm>
          <a:prstGeom prst="rect">
            <a:avLst/>
          </a:prstGeom>
          <a:ln>
            <a:noFill/>
          </a:ln>
          <a:effectLst>
            <a:outerShdw blurRad="292100" dist="139700" dir="2700000" algn="tl" rotWithShape="0">
              <a:srgbClr val="333333">
                <a:alpha val="65000"/>
              </a:srgbClr>
            </a:outerShdw>
          </a:effectLst>
        </p:spPr>
      </p:pic>
      <p:pic>
        <p:nvPicPr>
          <p:cNvPr id="13" name="Picture 12" descr="A person with glasses smiling&#10;&#10;AI-generated content may be incorrect.">
            <a:extLst>
              <a:ext uri="{FF2B5EF4-FFF2-40B4-BE49-F238E27FC236}">
                <a16:creationId xmlns:a16="http://schemas.microsoft.com/office/drawing/2014/main" id="{C1D7BD4F-D6E9-8F82-5178-BE8BDE63829A}"/>
              </a:ext>
            </a:extLst>
          </p:cNvPr>
          <p:cNvPicPr>
            <a:picLocks noChangeAspect="1"/>
          </p:cNvPicPr>
          <p:nvPr/>
        </p:nvPicPr>
        <p:blipFill>
          <a:blip r:embed="rId4"/>
          <a:srcRect b="17257"/>
          <a:stretch>
            <a:fillRect/>
          </a:stretch>
        </p:blipFill>
        <p:spPr>
          <a:xfrm>
            <a:off x="4339500" y="1702752"/>
            <a:ext cx="1305755" cy="1440550"/>
          </a:xfrm>
          <a:prstGeom prst="rect">
            <a:avLst/>
          </a:prstGeom>
          <a:ln>
            <a:noFill/>
          </a:ln>
          <a:effectLst>
            <a:outerShdw blurRad="292100" dist="139700" dir="2700000" algn="tl" rotWithShape="0">
              <a:srgbClr val="333333">
                <a:alpha val="65000"/>
              </a:srgbClr>
            </a:outerShdw>
          </a:effectLst>
        </p:spPr>
      </p:pic>
      <p:sp>
        <p:nvSpPr>
          <p:cNvPr id="14" name="Content Placeholder 8">
            <a:extLst>
              <a:ext uri="{FF2B5EF4-FFF2-40B4-BE49-F238E27FC236}">
                <a16:creationId xmlns:a16="http://schemas.microsoft.com/office/drawing/2014/main" id="{B03245C8-46AD-1E43-847D-980856401214}"/>
              </a:ext>
            </a:extLst>
          </p:cNvPr>
          <p:cNvSpPr txBox="1">
            <a:spLocks/>
          </p:cNvSpPr>
          <p:nvPr/>
        </p:nvSpPr>
        <p:spPr>
          <a:xfrm>
            <a:off x="6096000" y="4649283"/>
            <a:ext cx="4991648" cy="1289957"/>
          </a:xfrm>
          <a:prstGeom prst="rect">
            <a:avLst/>
          </a:prstGeom>
        </p:spPr>
        <p:txBody>
          <a:bodyPr anchor="ct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400" b="0" i="0" kern="1200" baseline="0">
                <a:solidFill>
                  <a:schemeClr val="bg1">
                    <a:lumMod val="10000"/>
                  </a:schemeClr>
                </a:solidFill>
                <a:latin typeface="Arial" panose="020B0604020202020204" pitchFamily="34" charset="0"/>
                <a:ea typeface="+mn-ea"/>
                <a:cs typeface="Arial" panose="020B0604020202020204" pitchFamily="34" charset="0"/>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bg2"/>
                </a:solidFill>
              </a:rPr>
              <a:t>Rebecca Reingold, J.D.</a:t>
            </a:r>
            <a:br>
              <a:rPr lang="en-US" sz="2000" b="1" dirty="0">
                <a:solidFill>
                  <a:schemeClr val="bg2"/>
                </a:solidFill>
              </a:rPr>
            </a:br>
            <a:r>
              <a:rPr lang="en-US" sz="1600" dirty="0"/>
              <a:t>Associate Director</a:t>
            </a:r>
            <a:br>
              <a:rPr lang="en-US" sz="1600" dirty="0"/>
            </a:br>
            <a:r>
              <a:rPr lang="en-US" sz="1600" dirty="0"/>
              <a:t>O’Neill Institute for National and Global Health Law</a:t>
            </a:r>
            <a:endParaRPr lang="en-US" dirty="0"/>
          </a:p>
        </p:txBody>
      </p:sp>
      <p:sp>
        <p:nvSpPr>
          <p:cNvPr id="15" name="Content Placeholder 8">
            <a:extLst>
              <a:ext uri="{FF2B5EF4-FFF2-40B4-BE49-F238E27FC236}">
                <a16:creationId xmlns:a16="http://schemas.microsoft.com/office/drawing/2014/main" id="{AA2761EC-0735-D35D-2473-F0E7F3E5B92B}"/>
              </a:ext>
            </a:extLst>
          </p:cNvPr>
          <p:cNvSpPr txBox="1">
            <a:spLocks/>
          </p:cNvSpPr>
          <p:nvPr/>
        </p:nvSpPr>
        <p:spPr>
          <a:xfrm>
            <a:off x="6096000" y="3398510"/>
            <a:ext cx="4991648" cy="1289957"/>
          </a:xfrm>
          <a:prstGeom prst="rect">
            <a:avLst/>
          </a:prstGeom>
        </p:spPr>
        <p:txBody>
          <a:bodyPr anchor="ctr"/>
          <a:lst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400" b="0" i="0" kern="1200" baseline="0">
                <a:solidFill>
                  <a:schemeClr val="bg1">
                    <a:lumMod val="10000"/>
                  </a:schemeClr>
                </a:solidFill>
                <a:latin typeface="Arial" panose="020B0604020202020204" pitchFamily="34" charset="0"/>
                <a:ea typeface="+mn-ea"/>
                <a:cs typeface="Arial" panose="020B0604020202020204" pitchFamily="34" charset="0"/>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b="1" dirty="0">
                <a:solidFill>
                  <a:schemeClr val="bg2"/>
                </a:solidFill>
              </a:rPr>
              <a:t>Wendy </a:t>
            </a:r>
            <a:r>
              <a:rPr lang="en-US" sz="2000" b="1" dirty="0" err="1">
                <a:solidFill>
                  <a:schemeClr val="bg2"/>
                </a:solidFill>
              </a:rPr>
              <a:t>Heipt</a:t>
            </a:r>
            <a:r>
              <a:rPr lang="en-US" sz="2000" b="1" dirty="0">
                <a:solidFill>
                  <a:schemeClr val="bg2"/>
                </a:solidFill>
              </a:rPr>
              <a:t>, J.D.</a:t>
            </a:r>
            <a:br>
              <a:rPr lang="en-US" sz="2000" b="1" dirty="0">
                <a:solidFill>
                  <a:schemeClr val="bg2"/>
                </a:solidFill>
              </a:rPr>
            </a:br>
            <a:r>
              <a:rPr lang="en-US" sz="1600" dirty="0"/>
              <a:t>Senior Reproductive Justice Counsel</a:t>
            </a:r>
            <a:br>
              <a:rPr lang="en-US" sz="1600" dirty="0"/>
            </a:br>
            <a:r>
              <a:rPr lang="en-US" sz="1600" dirty="0"/>
              <a:t>Legal Voice</a:t>
            </a:r>
          </a:p>
          <a:p>
            <a:endParaRPr lang="en-US" dirty="0"/>
          </a:p>
        </p:txBody>
      </p:sp>
      <p:pic>
        <p:nvPicPr>
          <p:cNvPr id="17" name="Picture 16" descr="A person in a black jacket&#10;&#10;AI-generated content may be incorrect.">
            <a:extLst>
              <a:ext uri="{FF2B5EF4-FFF2-40B4-BE49-F238E27FC236}">
                <a16:creationId xmlns:a16="http://schemas.microsoft.com/office/drawing/2014/main" id="{702257B9-384D-F0CE-C24B-69DE8D2AF960}"/>
              </a:ext>
            </a:extLst>
          </p:cNvPr>
          <p:cNvPicPr>
            <a:picLocks noChangeAspect="1"/>
          </p:cNvPicPr>
          <p:nvPr/>
        </p:nvPicPr>
        <p:blipFill>
          <a:blip r:embed="rId5"/>
          <a:srcRect l="33758" t="7913" r="37407" b="64304"/>
          <a:stretch>
            <a:fillRect/>
          </a:stretch>
        </p:blipFill>
        <p:spPr>
          <a:xfrm>
            <a:off x="4377609" y="4751542"/>
            <a:ext cx="1267646" cy="1289957"/>
          </a:xfrm>
          <a:prstGeom prst="rect">
            <a:avLst/>
          </a:prstGeom>
          <a:ln>
            <a:noFill/>
          </a:ln>
          <a:effectLst>
            <a:outerShdw blurRad="292100" dist="139700" dir="2700000" algn="tl" rotWithShape="0">
              <a:srgbClr val="333333">
                <a:alpha val="65000"/>
              </a:srgbClr>
            </a:outerShdw>
          </a:effectLst>
        </p:spPr>
      </p:pic>
      <p:pic>
        <p:nvPicPr>
          <p:cNvPr id="5" name="Picture 4" descr="A person smiling at the camera&#10;&#10;AI-generated content may be incorrect.">
            <a:extLst>
              <a:ext uri="{FF2B5EF4-FFF2-40B4-BE49-F238E27FC236}">
                <a16:creationId xmlns:a16="http://schemas.microsoft.com/office/drawing/2014/main" id="{B6130D25-0A4E-DC1E-7543-C35BCB4B81D2}"/>
              </a:ext>
            </a:extLst>
          </p:cNvPr>
          <p:cNvPicPr>
            <a:picLocks noChangeAspect="1"/>
          </p:cNvPicPr>
          <p:nvPr/>
        </p:nvPicPr>
        <p:blipFill>
          <a:blip r:embed="rId6"/>
          <a:srcRect l="17778" t="7531" r="27704" b="20173"/>
          <a:stretch>
            <a:fillRect/>
          </a:stretch>
        </p:blipFill>
        <p:spPr>
          <a:xfrm rot="5400000">
            <a:off x="4304726" y="3225860"/>
            <a:ext cx="1375302" cy="13678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66665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2"/>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a:latin typeface="Montserrat"/>
                <a:ea typeface="Montserrat"/>
                <a:cs typeface="Montserrat"/>
                <a:sym typeface="Montserrat"/>
              </a:rPr>
              <a:t>Beyond Borders</a:t>
            </a:r>
            <a:endParaRPr sz="3000" b="1">
              <a:latin typeface="Montserrat"/>
              <a:ea typeface="Montserrat"/>
              <a:cs typeface="Montserrat"/>
              <a:sym typeface="Montserrat"/>
            </a:endParaRPr>
          </a:p>
        </p:txBody>
      </p:sp>
      <p:sp>
        <p:nvSpPr>
          <p:cNvPr id="209" name="Google Shape;209;p12"/>
          <p:cNvSpPr txBox="1">
            <a:spLocks noGrp="1"/>
          </p:cNvSpPr>
          <p:nvPr>
            <p:ph type="body" idx="1"/>
          </p:nvPr>
        </p:nvSpPr>
        <p:spPr>
          <a:xfrm>
            <a:off x="568525" y="1234125"/>
            <a:ext cx="9683100" cy="4235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4800">
                <a:solidFill>
                  <a:schemeClr val="dk2"/>
                </a:solidFill>
                <a:latin typeface="Montserrat"/>
                <a:ea typeface="Montserrat"/>
                <a:cs typeface="Montserrat"/>
                <a:sym typeface="Montserrat"/>
              </a:rPr>
              <a:t>Young People’s Abortion Decision-Making in the U.S.</a:t>
            </a:r>
            <a:endParaRPr sz="4800">
              <a:solidFill>
                <a:schemeClr val="dk2"/>
              </a:solidFill>
              <a:latin typeface="Montserrat"/>
              <a:ea typeface="Montserrat"/>
              <a:cs typeface="Montserrat"/>
              <a:sym typeface="Montserrat"/>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endParaRPr sz="2800">
              <a:solidFill>
                <a:schemeClr val="dk2"/>
              </a:solidFill>
            </a:endParaRPr>
          </a:p>
          <a:p>
            <a:pPr marL="0" lvl="0" indent="0" algn="l" rtl="0">
              <a:spcBef>
                <a:spcPts val="0"/>
              </a:spcBef>
              <a:spcAft>
                <a:spcPts val="0"/>
              </a:spcAft>
              <a:buNone/>
            </a:pPr>
            <a:r>
              <a:rPr lang="en-US" b="1">
                <a:solidFill>
                  <a:schemeClr val="dk2"/>
                </a:solidFill>
                <a:latin typeface="Montserrat"/>
                <a:ea typeface="Montserrat"/>
                <a:cs typeface="Montserrat"/>
                <a:sym typeface="Montserrat"/>
              </a:rPr>
              <a:t>Jennifer Driver</a:t>
            </a:r>
            <a:endParaRPr b="1">
              <a:solidFill>
                <a:schemeClr val="dk2"/>
              </a:solidFill>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Senior Director, Reproductive Rights</a:t>
            </a:r>
            <a:endParaRPr>
              <a:solidFill>
                <a:schemeClr val="dk2"/>
              </a:solidFill>
              <a:highlight>
                <a:srgbClr val="FFFFFF"/>
              </a:highlight>
              <a:latin typeface="Montserrat"/>
              <a:ea typeface="Montserrat"/>
              <a:cs typeface="Montserrat"/>
              <a:sym typeface="Montserrat"/>
            </a:endParaRPr>
          </a:p>
          <a:p>
            <a:pPr marL="0" lvl="0" indent="0" algn="l" rtl="0">
              <a:spcBef>
                <a:spcPts val="0"/>
              </a:spcBef>
              <a:spcAft>
                <a:spcPts val="0"/>
              </a:spcAft>
              <a:buNone/>
            </a:pPr>
            <a:r>
              <a:rPr lang="en-US">
                <a:solidFill>
                  <a:schemeClr val="dk2"/>
                </a:solidFill>
                <a:highlight>
                  <a:srgbClr val="FFFFFF"/>
                </a:highlight>
                <a:latin typeface="Montserrat"/>
                <a:ea typeface="Montserrat"/>
                <a:cs typeface="Montserrat"/>
                <a:sym typeface="Montserrat"/>
              </a:rPr>
              <a:t>State Innovation Exchange &amp; SiX Action</a:t>
            </a:r>
            <a:endParaRPr>
              <a:solidFill>
                <a:schemeClr val="dk2"/>
              </a:solidFill>
              <a:latin typeface="Montserrat"/>
              <a:ea typeface="Montserrat"/>
              <a:cs typeface="Montserrat"/>
              <a:sym typeface="Montserrat"/>
            </a:endParaRPr>
          </a:p>
          <a:p>
            <a:pPr marL="0" lvl="0" indent="0" algn="l" rtl="0">
              <a:spcBef>
                <a:spcPts val="0"/>
              </a:spcBef>
              <a:spcAft>
                <a:spcPts val="0"/>
              </a:spcAft>
              <a:buNone/>
            </a:pPr>
            <a:r>
              <a:rPr lang="en-US" u="sng">
                <a:solidFill>
                  <a:schemeClr val="hlink"/>
                </a:solidFill>
                <a:latin typeface="Montserrat"/>
                <a:ea typeface="Montserrat"/>
                <a:cs typeface="Montserrat"/>
                <a:sym typeface="Montserrat"/>
                <a:hlinkClick r:id="rId3"/>
              </a:rPr>
              <a:t>jennifer@stateinnovation.org</a:t>
            </a:r>
            <a:r>
              <a:rPr lang="en-US">
                <a:solidFill>
                  <a:schemeClr val="dk2"/>
                </a:solidFill>
                <a:latin typeface="Montserrat"/>
                <a:ea typeface="Montserrat"/>
                <a:cs typeface="Montserrat"/>
                <a:sym typeface="Montserrat"/>
              </a:rPr>
              <a:t> </a:t>
            </a:r>
            <a:endParaRPr>
              <a:solidFill>
                <a:schemeClr val="dk2"/>
              </a:solidFill>
              <a:latin typeface="Montserrat"/>
              <a:ea typeface="Montserrat"/>
              <a:cs typeface="Montserrat"/>
              <a:sym typeface="Montserrat"/>
            </a:endParaRPr>
          </a:p>
        </p:txBody>
      </p:sp>
      <p:pic>
        <p:nvPicPr>
          <p:cNvPr id="210" name="Google Shape;210;p12"/>
          <p:cNvPicPr preferRelativeResize="0"/>
          <p:nvPr/>
        </p:nvPicPr>
        <p:blipFill rotWithShape="1">
          <a:blip r:embed="rId4">
            <a:alphaModFix/>
          </a:blip>
          <a:srcRect/>
          <a:stretch/>
        </p:blipFill>
        <p:spPr>
          <a:xfrm>
            <a:off x="2482430" y="6025451"/>
            <a:ext cx="2239850" cy="620425"/>
          </a:xfrm>
          <a:prstGeom prst="rect">
            <a:avLst/>
          </a:prstGeom>
          <a:noFill/>
          <a:ln>
            <a:noFill/>
          </a:ln>
        </p:spPr>
      </p:pic>
      <p:pic>
        <p:nvPicPr>
          <p:cNvPr id="211" name="Google Shape;211;p12"/>
          <p:cNvPicPr preferRelativeResize="0"/>
          <p:nvPr/>
        </p:nvPicPr>
        <p:blipFill rotWithShape="1">
          <a:blip r:embed="rId5">
            <a:alphaModFix/>
          </a:blip>
          <a:srcRect/>
          <a:stretch/>
        </p:blipFill>
        <p:spPr>
          <a:xfrm>
            <a:off x="4854800" y="5912050"/>
            <a:ext cx="947200" cy="733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g3c7f154ce05_0_813"/>
          <p:cNvSpPr txBox="1">
            <a:spLocks noGrp="1"/>
          </p:cNvSpPr>
          <p:nvPr>
            <p:ph type="ftr" idx="11"/>
          </p:nvPr>
        </p:nvSpPr>
        <p:spPr>
          <a:xfrm>
            <a:off x="186450" y="0"/>
            <a:ext cx="7050000" cy="529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b="1" dirty="0">
                <a:latin typeface="Montserrat"/>
                <a:ea typeface="Montserrat"/>
                <a:cs typeface="Montserrat"/>
                <a:sym typeface="Montserrat"/>
              </a:rPr>
              <a:t>Global Legal Comparison Reports</a:t>
            </a:r>
            <a:endParaRPr sz="3000" b="1" dirty="0">
              <a:latin typeface="Montserrat"/>
              <a:ea typeface="Montserrat"/>
              <a:cs typeface="Montserrat"/>
              <a:sym typeface="Montserrat"/>
            </a:endParaRPr>
          </a:p>
        </p:txBody>
      </p:sp>
      <p:sp>
        <p:nvSpPr>
          <p:cNvPr id="217" name="Google Shape;217;g3c7f154ce05_0_813"/>
          <p:cNvSpPr txBox="1">
            <a:spLocks noGrp="1"/>
          </p:cNvSpPr>
          <p:nvPr>
            <p:ph type="body" idx="1"/>
          </p:nvPr>
        </p:nvSpPr>
        <p:spPr>
          <a:xfrm>
            <a:off x="751925" y="1292950"/>
            <a:ext cx="6158700" cy="3608700"/>
          </a:xfrm>
          <a:prstGeom prst="rect">
            <a:avLst/>
          </a:prstGeom>
          <a:noFill/>
          <a:ln>
            <a:noFill/>
          </a:ln>
        </p:spPr>
        <p:txBody>
          <a:bodyPr spcFirstLastPara="1" wrap="square" lIns="91425" tIns="45700" rIns="91425" bIns="45700" anchor="t" anchorCtr="0">
            <a:noAutofit/>
          </a:bodyPr>
          <a:lstStyle/>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Abortion as Health Care Report </a:t>
            </a:r>
            <a:endParaRPr sz="2500">
              <a:solidFill>
                <a:srgbClr val="00468C"/>
              </a:solidFill>
              <a:highlight>
                <a:schemeClr val="lt1"/>
              </a:highlight>
              <a:latin typeface="Montserrat"/>
              <a:ea typeface="Montserrat"/>
              <a:cs typeface="Montserrat"/>
              <a:sym typeface="Montserrat"/>
            </a:endParaRPr>
          </a:p>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Critiques of Abortion Criminalization </a:t>
            </a:r>
            <a:endParaRPr sz="2500">
              <a:solidFill>
                <a:srgbClr val="00468C"/>
              </a:solidFill>
              <a:highlight>
                <a:schemeClr val="lt1"/>
              </a:highlight>
              <a:latin typeface="Montserrat"/>
              <a:ea typeface="Montserrat"/>
              <a:cs typeface="Montserrat"/>
              <a:sym typeface="Montserrat"/>
            </a:endParaRPr>
          </a:p>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Regulation of Religious Refusals for Abortion Care </a:t>
            </a:r>
            <a:endParaRPr sz="2700">
              <a:solidFill>
                <a:srgbClr val="00468C"/>
              </a:solidFill>
              <a:highlight>
                <a:schemeClr val="lt1"/>
              </a:highlight>
              <a:latin typeface="Montserrat"/>
              <a:ea typeface="Montserrat"/>
              <a:cs typeface="Montserrat"/>
              <a:sym typeface="Montserrat"/>
            </a:endParaRPr>
          </a:p>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uFill>
                  <a:noFill/>
                </a:uFill>
                <a:latin typeface="Montserrat"/>
                <a:ea typeface="Montserrat"/>
                <a:cs typeface="Montserrat"/>
                <a:sym typeface="Montserrat"/>
                <a:hlinkClick r:id="rId6">
                  <a:extLst>
                    <a:ext uri="{A12FA001-AC4F-418D-AE19-62706E023703}">
                      <ahyp:hlinkClr xmlns:ahyp="http://schemas.microsoft.com/office/drawing/2018/hyperlinkcolor" val="tx"/>
                    </a:ext>
                  </a:extLst>
                </a:hlinkClick>
              </a:rPr>
              <a:t>Regulation of Abortion Decision-Making Among Young People </a:t>
            </a:r>
            <a:endParaRPr sz="2500">
              <a:solidFill>
                <a:srgbClr val="00468C"/>
              </a:solidFill>
              <a:highlight>
                <a:schemeClr val="lt1"/>
              </a:highlight>
              <a:latin typeface="Montserrat"/>
              <a:ea typeface="Montserrat"/>
              <a:cs typeface="Montserrat"/>
              <a:sym typeface="Montserrat"/>
            </a:endParaRPr>
          </a:p>
          <a:p>
            <a:pPr marL="457200" lvl="0" indent="-387350" algn="l" rtl="0">
              <a:lnSpc>
                <a:spcPct val="130000"/>
              </a:lnSpc>
              <a:spcBef>
                <a:spcPts val="0"/>
              </a:spcBef>
              <a:spcAft>
                <a:spcPts val="0"/>
              </a:spcAft>
              <a:buClr>
                <a:srgbClr val="00468C"/>
              </a:buClr>
              <a:buSzPts val="2500"/>
              <a:buFont typeface="Montserrat"/>
              <a:buChar char="●"/>
            </a:pPr>
            <a:r>
              <a:rPr lang="en-US" sz="2500">
                <a:solidFill>
                  <a:srgbClr val="00468C"/>
                </a:solidFill>
                <a:highlight>
                  <a:schemeClr val="lt1"/>
                </a:highlight>
                <a:uFill>
                  <a:noFill/>
                </a:uFill>
                <a:latin typeface="Montserrat"/>
                <a:ea typeface="Montserrat"/>
                <a:cs typeface="Montserrat"/>
                <a:sym typeface="Montserrat"/>
                <a:hlinkClick r:id="rId7">
                  <a:extLst>
                    <a:ext uri="{A12FA001-AC4F-418D-AE19-62706E023703}">
                      <ahyp:hlinkClr xmlns:ahyp="http://schemas.microsoft.com/office/drawing/2018/hyperlinkcolor" val="tx"/>
                    </a:ext>
                  </a:extLst>
                </a:hlinkClick>
              </a:rPr>
              <a:t>Policy Considerations </a:t>
            </a:r>
            <a:endParaRPr/>
          </a:p>
        </p:txBody>
      </p:sp>
      <p:pic>
        <p:nvPicPr>
          <p:cNvPr id="218" name="Google Shape;218;g3c7f154ce05_0_813"/>
          <p:cNvPicPr preferRelativeResize="0"/>
          <p:nvPr/>
        </p:nvPicPr>
        <p:blipFill rotWithShape="1">
          <a:blip r:embed="rId8">
            <a:alphaModFix/>
          </a:blip>
          <a:srcRect/>
          <a:stretch/>
        </p:blipFill>
        <p:spPr>
          <a:xfrm>
            <a:off x="2482430" y="6025451"/>
            <a:ext cx="2239850" cy="620425"/>
          </a:xfrm>
          <a:prstGeom prst="rect">
            <a:avLst/>
          </a:prstGeom>
          <a:noFill/>
          <a:ln>
            <a:noFill/>
          </a:ln>
        </p:spPr>
      </p:pic>
      <p:pic>
        <p:nvPicPr>
          <p:cNvPr id="219" name="Google Shape;219;g3c7f154ce05_0_813"/>
          <p:cNvPicPr preferRelativeResize="0"/>
          <p:nvPr/>
        </p:nvPicPr>
        <p:blipFill rotWithShape="1">
          <a:blip r:embed="rId9">
            <a:alphaModFix/>
          </a:blip>
          <a:srcRect/>
          <a:stretch/>
        </p:blipFill>
        <p:spPr>
          <a:xfrm>
            <a:off x="4854800" y="5912050"/>
            <a:ext cx="947200" cy="733825"/>
          </a:xfrm>
          <a:prstGeom prst="rect">
            <a:avLst/>
          </a:prstGeom>
          <a:noFill/>
          <a:ln>
            <a:noFill/>
          </a:ln>
        </p:spPr>
      </p:pic>
      <p:pic>
        <p:nvPicPr>
          <p:cNvPr id="220" name="Google Shape;220;g3c7f154ce05_0_813" title="Untitled 3.png"/>
          <p:cNvPicPr preferRelativeResize="0"/>
          <p:nvPr/>
        </p:nvPicPr>
        <p:blipFill>
          <a:blip r:embed="rId10">
            <a:alphaModFix/>
          </a:blip>
          <a:stretch>
            <a:fillRect/>
          </a:stretch>
        </p:blipFill>
        <p:spPr>
          <a:xfrm>
            <a:off x="7450375" y="977100"/>
            <a:ext cx="1848000" cy="2392984"/>
          </a:xfrm>
          <a:prstGeom prst="rect">
            <a:avLst/>
          </a:prstGeom>
          <a:noFill/>
          <a:ln>
            <a:noFill/>
          </a:ln>
        </p:spPr>
      </p:pic>
      <p:pic>
        <p:nvPicPr>
          <p:cNvPr id="221" name="Google Shape;221;g3c7f154ce05_0_813" title="Untitled 4.png"/>
          <p:cNvPicPr preferRelativeResize="0"/>
          <p:nvPr/>
        </p:nvPicPr>
        <p:blipFill>
          <a:blip r:embed="rId11">
            <a:alphaModFix/>
          </a:blip>
          <a:stretch>
            <a:fillRect/>
          </a:stretch>
        </p:blipFill>
        <p:spPr>
          <a:xfrm>
            <a:off x="9838127" y="977700"/>
            <a:ext cx="1848000" cy="2391764"/>
          </a:xfrm>
          <a:prstGeom prst="rect">
            <a:avLst/>
          </a:prstGeom>
          <a:noFill/>
          <a:ln>
            <a:noFill/>
          </a:ln>
        </p:spPr>
      </p:pic>
      <p:pic>
        <p:nvPicPr>
          <p:cNvPr id="222" name="Google Shape;222;g3c7f154ce05_0_813" title="Untitled 5.png"/>
          <p:cNvPicPr preferRelativeResize="0"/>
          <p:nvPr/>
        </p:nvPicPr>
        <p:blipFill>
          <a:blip r:embed="rId12">
            <a:alphaModFix/>
          </a:blip>
          <a:stretch>
            <a:fillRect/>
          </a:stretch>
        </p:blipFill>
        <p:spPr>
          <a:xfrm>
            <a:off x="7450375" y="3635438"/>
            <a:ext cx="1848001" cy="2390020"/>
          </a:xfrm>
          <a:prstGeom prst="rect">
            <a:avLst/>
          </a:prstGeom>
          <a:noFill/>
          <a:ln>
            <a:noFill/>
          </a:ln>
        </p:spPr>
      </p:pic>
      <p:pic>
        <p:nvPicPr>
          <p:cNvPr id="223" name="Google Shape;223;g3c7f154ce05_0_813" title="Untitled 6.png"/>
          <p:cNvPicPr preferRelativeResize="0"/>
          <p:nvPr/>
        </p:nvPicPr>
        <p:blipFill>
          <a:blip r:embed="rId13">
            <a:alphaModFix/>
          </a:blip>
          <a:stretch>
            <a:fillRect/>
          </a:stretch>
        </p:blipFill>
        <p:spPr>
          <a:xfrm>
            <a:off x="9838125" y="3636125"/>
            <a:ext cx="1848000" cy="238864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3c7b3c15008_0_12"/>
          <p:cNvSpPr txBox="1">
            <a:spLocks noGrp="1"/>
          </p:cNvSpPr>
          <p:nvPr>
            <p:ph type="ftr" idx="11"/>
          </p:nvPr>
        </p:nvSpPr>
        <p:spPr>
          <a:xfrm>
            <a:off x="186450" y="75400"/>
            <a:ext cx="10382700" cy="733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900">
                <a:latin typeface="Montserrat ExtraBold"/>
                <a:ea typeface="Montserrat ExtraBold"/>
                <a:cs typeface="Montserrat ExtraBold"/>
                <a:sym typeface="Montserrat ExtraBold"/>
              </a:rPr>
              <a:t>Landscape of Abortion Access for Youth in the U.S.</a:t>
            </a:r>
            <a:endParaRPr sz="2900">
              <a:latin typeface="Montserrat ExtraBold"/>
              <a:ea typeface="Montserrat ExtraBold"/>
              <a:cs typeface="Montserrat ExtraBold"/>
              <a:sym typeface="Montserrat ExtraBold"/>
            </a:endParaRPr>
          </a:p>
          <a:p>
            <a:pPr marL="0" lvl="0" indent="0" algn="l" rtl="0">
              <a:spcBef>
                <a:spcPts val="0"/>
              </a:spcBef>
              <a:spcAft>
                <a:spcPts val="0"/>
              </a:spcAft>
              <a:buNone/>
            </a:pPr>
            <a:endParaRPr sz="2500" b="1">
              <a:latin typeface="Montserrat"/>
              <a:ea typeface="Montserrat"/>
              <a:cs typeface="Montserrat"/>
              <a:sym typeface="Montserrat"/>
            </a:endParaRPr>
          </a:p>
        </p:txBody>
      </p:sp>
      <p:pic>
        <p:nvPicPr>
          <p:cNvPr id="229" name="Google Shape;229;g3c7b3c15008_0_12"/>
          <p:cNvPicPr preferRelativeResize="0"/>
          <p:nvPr/>
        </p:nvPicPr>
        <p:blipFill rotWithShape="1">
          <a:blip r:embed="rId3">
            <a:alphaModFix/>
          </a:blip>
          <a:srcRect/>
          <a:stretch/>
        </p:blipFill>
        <p:spPr>
          <a:xfrm>
            <a:off x="2482430" y="6025451"/>
            <a:ext cx="2239850" cy="620425"/>
          </a:xfrm>
          <a:prstGeom prst="rect">
            <a:avLst/>
          </a:prstGeom>
          <a:noFill/>
          <a:ln>
            <a:noFill/>
          </a:ln>
        </p:spPr>
      </p:pic>
      <p:pic>
        <p:nvPicPr>
          <p:cNvPr id="230" name="Google Shape;230;g3c7b3c15008_0_12"/>
          <p:cNvPicPr preferRelativeResize="0"/>
          <p:nvPr/>
        </p:nvPicPr>
        <p:blipFill rotWithShape="1">
          <a:blip r:embed="rId4">
            <a:alphaModFix/>
          </a:blip>
          <a:srcRect/>
          <a:stretch/>
        </p:blipFill>
        <p:spPr>
          <a:xfrm>
            <a:off x="4854800" y="5912050"/>
            <a:ext cx="947200" cy="733825"/>
          </a:xfrm>
          <a:prstGeom prst="rect">
            <a:avLst/>
          </a:prstGeom>
          <a:noFill/>
          <a:ln>
            <a:noFill/>
          </a:ln>
        </p:spPr>
      </p:pic>
      <p:sp>
        <p:nvSpPr>
          <p:cNvPr id="231" name="Google Shape;231;g3c7b3c15008_0_12"/>
          <p:cNvSpPr txBox="1"/>
          <p:nvPr/>
        </p:nvSpPr>
        <p:spPr>
          <a:xfrm>
            <a:off x="118750" y="1021975"/>
            <a:ext cx="11979300" cy="46332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Clr>
                <a:srgbClr val="1C4587"/>
              </a:buClr>
              <a:buSzPts val="2000"/>
              <a:buFont typeface="Montserrat"/>
              <a:buChar char="●"/>
            </a:pPr>
            <a:r>
              <a:rPr lang="en-US" sz="2000" b="1">
                <a:solidFill>
                  <a:srgbClr val="1C4587"/>
                </a:solidFill>
                <a:highlight>
                  <a:srgbClr val="FFFFFF"/>
                </a:highlight>
                <a:latin typeface="Montserrat"/>
                <a:ea typeface="Montserrat"/>
                <a:cs typeface="Montserrat"/>
                <a:sym typeface="Montserrat"/>
              </a:rPr>
              <a:t>The barriers adults face when seeking abortion care are magnified for minors </a:t>
            </a:r>
            <a:endParaRPr sz="2000" b="1">
              <a:solidFill>
                <a:srgbClr val="1C4587"/>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endParaRPr sz="2000">
              <a:solidFill>
                <a:srgbClr val="1C4587"/>
              </a:solidFill>
              <a:highlight>
                <a:srgbClr val="FFFFFF"/>
              </a:highlight>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highlight>
                  <a:srgbClr val="FFFFFF"/>
                </a:highlight>
                <a:latin typeface="Montserrat"/>
                <a:ea typeface="Montserrat"/>
                <a:cs typeface="Montserrat"/>
                <a:sym typeface="Montserrat"/>
              </a:rPr>
              <a:t>Travel costs: gas, flights, hotels, food, childcare</a:t>
            </a:r>
            <a:endParaRPr sz="2000">
              <a:solidFill>
                <a:srgbClr val="1C4587"/>
              </a:solidFill>
              <a:highlight>
                <a:srgbClr val="FFFFFF"/>
              </a:highlight>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highlight>
                  <a:srgbClr val="FFFFFF"/>
                </a:highlight>
                <a:latin typeface="Montserrat"/>
                <a:ea typeface="Montserrat"/>
                <a:cs typeface="Montserrat"/>
                <a:sym typeface="Montserrat"/>
              </a:rPr>
              <a:t>Missing school or work</a:t>
            </a:r>
            <a:endParaRPr sz="2000">
              <a:solidFill>
                <a:srgbClr val="1C4587"/>
              </a:solidFill>
              <a:highlight>
                <a:srgbClr val="FFFFFF"/>
              </a:highlight>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highlight>
                  <a:srgbClr val="FFFFFF"/>
                </a:highlight>
                <a:latin typeface="Montserrat"/>
                <a:ea typeface="Montserrat"/>
                <a:cs typeface="Montserrat"/>
                <a:sym typeface="Montserrat"/>
              </a:rPr>
              <a:t>Cost of abortion care if they cannot use insurance</a:t>
            </a:r>
            <a:endParaRPr sz="2000">
              <a:solidFill>
                <a:srgbClr val="1C4587"/>
              </a:solidFill>
              <a:highlight>
                <a:srgbClr val="FFFFFF"/>
              </a:highlight>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highlight>
                  <a:srgbClr val="FFFFFF"/>
                </a:highlight>
                <a:latin typeface="Montserrat"/>
                <a:ea typeface="Montserrat"/>
                <a:cs typeface="Montserrat"/>
                <a:sym typeface="Montserrat"/>
              </a:rPr>
              <a:t>Immigration status and photo ID requirements</a:t>
            </a:r>
            <a:endParaRPr sz="2000">
              <a:solidFill>
                <a:srgbClr val="1C4587"/>
              </a:solidFill>
              <a:highlight>
                <a:srgbClr val="FFFFFF"/>
              </a:highlight>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highlight>
                  <a:srgbClr val="FFFFFF"/>
                </a:highlight>
                <a:latin typeface="Montserrat"/>
                <a:ea typeface="Montserrat"/>
                <a:cs typeface="Montserrat"/>
                <a:sym typeface="Montserrat"/>
              </a:rPr>
              <a:t>Delays + Intimidation </a:t>
            </a:r>
            <a:endParaRPr sz="2000">
              <a:solidFill>
                <a:srgbClr val="1C4587"/>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endParaRPr sz="2000">
              <a:solidFill>
                <a:srgbClr val="1C4587"/>
              </a:solidFill>
              <a:highlight>
                <a:srgbClr val="FFFFFF"/>
              </a:highlight>
              <a:latin typeface="Montserrat"/>
              <a:ea typeface="Montserrat"/>
              <a:cs typeface="Montserrat"/>
              <a:sym typeface="Montserrat"/>
            </a:endParaRPr>
          </a:p>
          <a:p>
            <a:pPr marL="457200" lvl="0" indent="-355600" algn="l" rtl="0">
              <a:lnSpc>
                <a:spcPct val="115000"/>
              </a:lnSpc>
              <a:spcBef>
                <a:spcPts val="0"/>
              </a:spcBef>
              <a:spcAft>
                <a:spcPts val="0"/>
              </a:spcAft>
              <a:buClr>
                <a:srgbClr val="1C4587"/>
              </a:buClr>
              <a:buSzPts val="2000"/>
              <a:buFont typeface="Montserrat"/>
              <a:buChar char="●"/>
            </a:pPr>
            <a:r>
              <a:rPr lang="en-US" sz="2000" b="1">
                <a:solidFill>
                  <a:srgbClr val="1C4587"/>
                </a:solidFill>
                <a:latin typeface="Montserrat"/>
                <a:ea typeface="Montserrat"/>
                <a:cs typeface="Montserrat"/>
                <a:sym typeface="Montserrat"/>
              </a:rPr>
              <a:t>Youth who also often experience additional challenges;</a:t>
            </a:r>
            <a:endParaRPr sz="2000" b="1">
              <a:solidFill>
                <a:srgbClr val="1C4587"/>
              </a:solidFill>
              <a:latin typeface="Montserrat"/>
              <a:ea typeface="Montserrat"/>
              <a:cs typeface="Montserrat"/>
              <a:sym typeface="Montserrat"/>
            </a:endParaRPr>
          </a:p>
          <a:p>
            <a:pPr marL="0" lvl="0" indent="0" algn="l" rtl="0">
              <a:lnSpc>
                <a:spcPct val="115000"/>
              </a:lnSpc>
              <a:spcBef>
                <a:spcPts val="0"/>
              </a:spcBef>
              <a:spcAft>
                <a:spcPts val="0"/>
              </a:spcAft>
              <a:buNone/>
            </a:pPr>
            <a:endParaRPr sz="2000">
              <a:solidFill>
                <a:srgbClr val="1C4587"/>
              </a:solidFill>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latin typeface="Montserrat"/>
                <a:ea typeface="Montserrat"/>
                <a:cs typeface="Montserrat"/>
                <a:sym typeface="Montserrat"/>
              </a:rPr>
              <a:t>Emotional abuse, physical abuse and family violence,</a:t>
            </a:r>
            <a:endParaRPr sz="2000">
              <a:solidFill>
                <a:srgbClr val="1C4587"/>
              </a:solidFill>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latin typeface="Montserrat"/>
                <a:ea typeface="Montserrat"/>
                <a:cs typeface="Montserrat"/>
                <a:sym typeface="Montserrat"/>
              </a:rPr>
              <a:t>Immigration Detention/Foster Care/Child Protective Services involvement,</a:t>
            </a:r>
            <a:endParaRPr sz="2000">
              <a:solidFill>
                <a:srgbClr val="1C4587"/>
              </a:solidFill>
              <a:latin typeface="Montserrat"/>
              <a:ea typeface="Montserrat"/>
              <a:cs typeface="Montserrat"/>
              <a:sym typeface="Montserrat"/>
            </a:endParaRPr>
          </a:p>
          <a:p>
            <a:pPr marL="914400" lvl="1" indent="-355600" algn="l" rtl="0">
              <a:lnSpc>
                <a:spcPct val="115000"/>
              </a:lnSpc>
              <a:spcBef>
                <a:spcPts val="0"/>
              </a:spcBef>
              <a:spcAft>
                <a:spcPts val="0"/>
              </a:spcAft>
              <a:buClr>
                <a:srgbClr val="1C4587"/>
              </a:buClr>
              <a:buSzPts val="2000"/>
              <a:buFont typeface="Montserrat"/>
              <a:buChar char="○"/>
            </a:pPr>
            <a:r>
              <a:rPr lang="en-US" sz="2000">
                <a:solidFill>
                  <a:srgbClr val="1C4587"/>
                </a:solidFill>
                <a:latin typeface="Montserrat"/>
                <a:ea typeface="Montserrat"/>
                <a:cs typeface="Montserrat"/>
                <a:sym typeface="Montserrat"/>
              </a:rPr>
              <a:t>Orphan de facto: parents are deceased, missing, or incarcerated</a:t>
            </a:r>
            <a:endParaRPr sz="2000">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3c7b3c15008_0_120"/>
          <p:cNvSpPr txBox="1">
            <a:spLocks noGrp="1"/>
          </p:cNvSpPr>
          <p:nvPr>
            <p:ph type="ftr" idx="11"/>
          </p:nvPr>
        </p:nvSpPr>
        <p:spPr>
          <a:xfrm>
            <a:off x="186450" y="75400"/>
            <a:ext cx="10382700" cy="733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3000">
                <a:latin typeface="Montserrat ExtraBold"/>
                <a:ea typeface="Montserrat ExtraBold"/>
                <a:cs typeface="Montserrat ExtraBold"/>
                <a:sym typeface="Montserrat ExtraBold"/>
              </a:rPr>
              <a:t>Parental Involvement and Judicial Bypass</a:t>
            </a:r>
            <a:endParaRPr sz="3600">
              <a:latin typeface="Montserrat ExtraBold"/>
              <a:ea typeface="Montserrat ExtraBold"/>
              <a:cs typeface="Montserrat ExtraBold"/>
              <a:sym typeface="Montserrat ExtraBold"/>
            </a:endParaRPr>
          </a:p>
          <a:p>
            <a:pPr marL="0" lvl="0" indent="0" algn="l" rtl="0">
              <a:spcBef>
                <a:spcPts val="0"/>
              </a:spcBef>
              <a:spcAft>
                <a:spcPts val="0"/>
              </a:spcAft>
              <a:buNone/>
            </a:pPr>
            <a:endParaRPr sz="2500" b="1">
              <a:latin typeface="Montserrat"/>
              <a:ea typeface="Montserrat"/>
              <a:cs typeface="Montserrat"/>
              <a:sym typeface="Montserrat"/>
            </a:endParaRPr>
          </a:p>
        </p:txBody>
      </p:sp>
      <p:pic>
        <p:nvPicPr>
          <p:cNvPr id="237" name="Google Shape;237;g3c7b3c15008_0_120"/>
          <p:cNvPicPr preferRelativeResize="0"/>
          <p:nvPr/>
        </p:nvPicPr>
        <p:blipFill rotWithShape="1">
          <a:blip r:embed="rId3">
            <a:alphaModFix/>
          </a:blip>
          <a:srcRect/>
          <a:stretch/>
        </p:blipFill>
        <p:spPr>
          <a:xfrm>
            <a:off x="2482430" y="6025451"/>
            <a:ext cx="2239850" cy="620425"/>
          </a:xfrm>
          <a:prstGeom prst="rect">
            <a:avLst/>
          </a:prstGeom>
          <a:noFill/>
          <a:ln>
            <a:noFill/>
          </a:ln>
        </p:spPr>
      </p:pic>
      <p:pic>
        <p:nvPicPr>
          <p:cNvPr id="238" name="Google Shape;238;g3c7b3c15008_0_120"/>
          <p:cNvPicPr preferRelativeResize="0"/>
          <p:nvPr/>
        </p:nvPicPr>
        <p:blipFill rotWithShape="1">
          <a:blip r:embed="rId4">
            <a:alphaModFix/>
          </a:blip>
          <a:srcRect/>
          <a:stretch/>
        </p:blipFill>
        <p:spPr>
          <a:xfrm>
            <a:off x="4854800" y="5912050"/>
            <a:ext cx="947200" cy="733825"/>
          </a:xfrm>
          <a:prstGeom prst="rect">
            <a:avLst/>
          </a:prstGeom>
          <a:noFill/>
          <a:ln>
            <a:noFill/>
          </a:ln>
        </p:spPr>
      </p:pic>
      <p:sp>
        <p:nvSpPr>
          <p:cNvPr id="239" name="Google Shape;239;g3c7b3c15008_0_120"/>
          <p:cNvSpPr txBox="1"/>
          <p:nvPr/>
        </p:nvSpPr>
        <p:spPr>
          <a:xfrm>
            <a:off x="79950" y="800100"/>
            <a:ext cx="11928900" cy="5301000"/>
          </a:xfrm>
          <a:prstGeom prst="rect">
            <a:avLst/>
          </a:prstGeom>
          <a:noFill/>
          <a:ln>
            <a:noFill/>
          </a:ln>
        </p:spPr>
        <p:txBody>
          <a:bodyPr spcFirstLastPara="1" wrap="square" lIns="91425" tIns="91425" rIns="91425" bIns="91425" anchor="t" anchorCtr="0">
            <a:noAutofit/>
          </a:bodyPr>
          <a:lstStyle/>
          <a:p>
            <a:pPr marL="457200" lvl="0" indent="-361950" algn="l" rtl="0">
              <a:lnSpc>
                <a:spcPct val="115000"/>
              </a:lnSpc>
              <a:spcBef>
                <a:spcPts val="0"/>
              </a:spcBef>
              <a:spcAft>
                <a:spcPts val="0"/>
              </a:spcAft>
              <a:buClr>
                <a:srgbClr val="1C4587"/>
              </a:buClr>
              <a:buSzPts val="2100"/>
              <a:buFont typeface="Montserrat"/>
              <a:buChar char="●"/>
            </a:pPr>
            <a:r>
              <a:rPr lang="en-US" sz="2100">
                <a:solidFill>
                  <a:srgbClr val="1C4587"/>
                </a:solidFill>
                <a:highlight>
                  <a:srgbClr val="FFFFFF"/>
                </a:highlight>
                <a:latin typeface="Montserrat"/>
                <a:ea typeface="Montserrat"/>
                <a:cs typeface="Montserrat"/>
                <a:sym typeface="Montserrat"/>
              </a:rPr>
              <a:t>Youth remain a primary target of anti-abortion extremists</a:t>
            </a:r>
            <a:endParaRPr sz="2100">
              <a:solidFill>
                <a:srgbClr val="1C4587"/>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endParaRPr sz="2100">
              <a:solidFill>
                <a:srgbClr val="1C4587"/>
              </a:solidFill>
              <a:highlight>
                <a:srgbClr val="FFFFFF"/>
              </a:highlight>
              <a:latin typeface="Montserrat"/>
              <a:ea typeface="Montserrat"/>
              <a:cs typeface="Montserrat"/>
              <a:sym typeface="Montserrat"/>
            </a:endParaRPr>
          </a:p>
          <a:p>
            <a:pPr marL="914400" lvl="1" indent="-361950" algn="l" rtl="0">
              <a:lnSpc>
                <a:spcPct val="115000"/>
              </a:lnSpc>
              <a:spcBef>
                <a:spcPts val="0"/>
              </a:spcBef>
              <a:spcAft>
                <a:spcPts val="0"/>
              </a:spcAft>
              <a:buClr>
                <a:srgbClr val="1C4587"/>
              </a:buClr>
              <a:buSzPts val="2100"/>
              <a:buFont typeface="Montserrat"/>
              <a:buChar char="○"/>
            </a:pPr>
            <a:r>
              <a:rPr lang="en-US" sz="2100" b="1">
                <a:solidFill>
                  <a:srgbClr val="1C4587"/>
                </a:solidFill>
                <a:highlight>
                  <a:srgbClr val="FFFFFF"/>
                </a:highlight>
                <a:latin typeface="Montserrat"/>
                <a:ea typeface="Montserrat"/>
                <a:cs typeface="Montserrat"/>
                <a:sym typeface="Montserrat"/>
              </a:rPr>
              <a:t>Texas</a:t>
            </a:r>
            <a:r>
              <a:rPr lang="en-US" sz="2100">
                <a:solidFill>
                  <a:srgbClr val="1C4587"/>
                </a:solidFill>
                <a:highlight>
                  <a:srgbClr val="FFFFFF"/>
                </a:highlight>
                <a:latin typeface="Montserrat"/>
                <a:ea typeface="Montserrat"/>
                <a:cs typeface="Montserrat"/>
                <a:sym typeface="Montserrat"/>
              </a:rPr>
              <a:t>: A lawsuit was brought against the TItle X family planning program under the claim that Texas’s parental involvement law precedes it.  Conservative judges have upheld the claim, cutting off birth control, STI testing &amp; treatment and other care for minors in the state.</a:t>
            </a:r>
            <a:endParaRPr sz="2100">
              <a:solidFill>
                <a:srgbClr val="1C4587"/>
              </a:solidFill>
              <a:highlight>
                <a:srgbClr val="FFFFFF"/>
              </a:highlight>
              <a:latin typeface="Montserrat"/>
              <a:ea typeface="Montserrat"/>
              <a:cs typeface="Montserrat"/>
              <a:sym typeface="Montserrat"/>
            </a:endParaRPr>
          </a:p>
          <a:p>
            <a:pPr marL="914400" lvl="1" indent="-361950" algn="l" rtl="0">
              <a:lnSpc>
                <a:spcPct val="115000"/>
              </a:lnSpc>
              <a:spcBef>
                <a:spcPts val="0"/>
              </a:spcBef>
              <a:spcAft>
                <a:spcPts val="0"/>
              </a:spcAft>
              <a:buClr>
                <a:srgbClr val="1C4587"/>
              </a:buClr>
              <a:buSzPts val="2100"/>
              <a:buFont typeface="Montserrat"/>
              <a:buChar char="○"/>
            </a:pPr>
            <a:r>
              <a:rPr lang="en-US" sz="2100" b="1">
                <a:solidFill>
                  <a:srgbClr val="1C4587"/>
                </a:solidFill>
                <a:highlight>
                  <a:srgbClr val="FFFFFF"/>
                </a:highlight>
                <a:latin typeface="Montserrat"/>
                <a:ea typeface="Montserrat"/>
                <a:cs typeface="Montserrat"/>
                <a:sym typeface="Montserrat"/>
              </a:rPr>
              <a:t>Florida</a:t>
            </a:r>
            <a:r>
              <a:rPr lang="en-US" sz="2100">
                <a:solidFill>
                  <a:srgbClr val="1C4587"/>
                </a:solidFill>
                <a:highlight>
                  <a:srgbClr val="FFFFFF"/>
                </a:highlight>
                <a:latin typeface="Montserrat"/>
                <a:ea typeface="Montserrat"/>
                <a:cs typeface="Montserrat"/>
                <a:sym typeface="Montserrat"/>
              </a:rPr>
              <a:t>: The attorney general intervened in a judicial bypass case and a court effectively stopped judicial bypass in Florida immediately.</a:t>
            </a:r>
            <a:endParaRPr sz="2100">
              <a:solidFill>
                <a:srgbClr val="1C4587"/>
              </a:solidFill>
              <a:highlight>
                <a:srgbClr val="FFFFFF"/>
              </a:highlight>
              <a:latin typeface="Montserrat"/>
              <a:ea typeface="Montserrat"/>
              <a:cs typeface="Montserrat"/>
              <a:sym typeface="Montserrat"/>
            </a:endParaRPr>
          </a:p>
          <a:p>
            <a:pPr marL="914400" lvl="1" indent="-361950" algn="l" rtl="0">
              <a:lnSpc>
                <a:spcPct val="115000"/>
              </a:lnSpc>
              <a:spcBef>
                <a:spcPts val="0"/>
              </a:spcBef>
              <a:spcAft>
                <a:spcPts val="0"/>
              </a:spcAft>
              <a:buClr>
                <a:srgbClr val="1C4587"/>
              </a:buClr>
              <a:buSzPts val="2100"/>
              <a:buFont typeface="Montserrat"/>
              <a:buChar char="○"/>
            </a:pPr>
            <a:r>
              <a:rPr lang="en-US" sz="2100" b="1">
                <a:solidFill>
                  <a:srgbClr val="1C4587"/>
                </a:solidFill>
                <a:highlight>
                  <a:srgbClr val="FFFFFF"/>
                </a:highlight>
                <a:latin typeface="Montserrat"/>
                <a:ea typeface="Montserrat"/>
                <a:cs typeface="Montserrat"/>
                <a:sym typeface="Montserrat"/>
              </a:rPr>
              <a:t>Nevada</a:t>
            </a:r>
            <a:r>
              <a:rPr lang="en-US" sz="2100">
                <a:solidFill>
                  <a:srgbClr val="1C4587"/>
                </a:solidFill>
                <a:highlight>
                  <a:srgbClr val="FFFFFF"/>
                </a:highlight>
                <a:latin typeface="Montserrat"/>
                <a:ea typeface="Montserrat"/>
                <a:cs typeface="Montserrat"/>
                <a:sym typeface="Montserrat"/>
              </a:rPr>
              <a:t>: A parental involvement law was allowed to take effect after being enjoined for 20 years after the </a:t>
            </a:r>
            <a:r>
              <a:rPr lang="en-US" sz="2100" i="1">
                <a:solidFill>
                  <a:srgbClr val="1C4587"/>
                </a:solidFill>
                <a:highlight>
                  <a:srgbClr val="FFFFFF"/>
                </a:highlight>
                <a:latin typeface="Montserrat"/>
                <a:ea typeface="Montserrat"/>
                <a:cs typeface="Montserrat"/>
                <a:sym typeface="Montserrat"/>
              </a:rPr>
              <a:t>Dobbs</a:t>
            </a:r>
            <a:r>
              <a:rPr lang="en-US" sz="2100">
                <a:solidFill>
                  <a:srgbClr val="1C4587"/>
                </a:solidFill>
                <a:highlight>
                  <a:srgbClr val="FFFFFF"/>
                </a:highlight>
                <a:latin typeface="Montserrat"/>
                <a:ea typeface="Montserrat"/>
                <a:cs typeface="Montserrat"/>
                <a:sym typeface="Montserrat"/>
              </a:rPr>
              <a:t> decision.</a:t>
            </a:r>
            <a:endParaRPr sz="2100">
              <a:solidFill>
                <a:srgbClr val="1C4587"/>
              </a:solidFill>
              <a:highlight>
                <a:srgbClr val="FFFFFF"/>
              </a:highlight>
              <a:latin typeface="Montserrat"/>
              <a:ea typeface="Montserrat"/>
              <a:cs typeface="Montserrat"/>
              <a:sym typeface="Montserrat"/>
            </a:endParaRPr>
          </a:p>
          <a:p>
            <a:pPr marL="0" lvl="0" indent="0" algn="l" rtl="0">
              <a:lnSpc>
                <a:spcPct val="115000"/>
              </a:lnSpc>
              <a:spcBef>
                <a:spcPts val="0"/>
              </a:spcBef>
              <a:spcAft>
                <a:spcPts val="0"/>
              </a:spcAft>
              <a:buNone/>
            </a:pPr>
            <a:endParaRPr sz="2100">
              <a:solidFill>
                <a:srgbClr val="1C4587"/>
              </a:solidFill>
              <a:highlight>
                <a:srgbClr val="FFFFFF"/>
              </a:highlight>
              <a:latin typeface="Montserrat"/>
              <a:ea typeface="Montserrat"/>
              <a:cs typeface="Montserrat"/>
              <a:sym typeface="Montserrat"/>
            </a:endParaRPr>
          </a:p>
          <a:p>
            <a:pPr marL="457200" lvl="0" indent="-361950" algn="l" rtl="0">
              <a:lnSpc>
                <a:spcPct val="115000"/>
              </a:lnSpc>
              <a:spcBef>
                <a:spcPts val="0"/>
              </a:spcBef>
              <a:spcAft>
                <a:spcPts val="0"/>
              </a:spcAft>
              <a:buClr>
                <a:srgbClr val="1C4587"/>
              </a:buClr>
              <a:buSzPts val="2100"/>
              <a:buFont typeface="Montserrat"/>
              <a:buChar char="●"/>
            </a:pPr>
            <a:r>
              <a:rPr lang="en-US" sz="2100">
                <a:solidFill>
                  <a:srgbClr val="1C4587"/>
                </a:solidFill>
                <a:highlight>
                  <a:srgbClr val="FFFFFF"/>
                </a:highlight>
                <a:latin typeface="Montserrat"/>
                <a:ea typeface="Montserrat"/>
                <a:cs typeface="Montserrat"/>
                <a:sym typeface="Montserrat"/>
              </a:rPr>
              <a:t>State lawmakers are fighting </a:t>
            </a:r>
            <a:r>
              <a:rPr lang="en-US" sz="2100">
                <a:solidFill>
                  <a:srgbClr val="00468C"/>
                </a:solidFill>
                <a:highlight>
                  <a:srgbClr val="FFFFFF"/>
                </a:highlight>
                <a:latin typeface="Montserrat"/>
                <a:ea typeface="Montserrat"/>
                <a:cs typeface="Montserrat"/>
                <a:sym typeface="Montserrat"/>
              </a:rPr>
              <a:t>to protect youth. In 2025, </a:t>
            </a:r>
            <a:r>
              <a:rPr lang="en-US" sz="2100" b="1">
                <a:solidFill>
                  <a:srgbClr val="00468C"/>
                </a:solidFill>
                <a:highlight>
                  <a:srgbClr val="FFFFFF"/>
                </a:highlight>
                <a:latin typeface="Montserrat"/>
                <a:ea typeface="Montserrat"/>
                <a:cs typeface="Montserrat"/>
                <a:sym typeface="Montserrat"/>
              </a:rPr>
              <a:t>C</a:t>
            </a:r>
            <a:r>
              <a:rPr lang="en-US" sz="2100" b="1">
                <a:solidFill>
                  <a:srgbClr val="00468C"/>
                </a:solidFill>
                <a:latin typeface="Montserrat"/>
                <a:ea typeface="Montserrat"/>
                <a:cs typeface="Montserrat"/>
                <a:sym typeface="Montserrat"/>
              </a:rPr>
              <a:t>onnecticut’s</a:t>
            </a:r>
            <a:r>
              <a:rPr lang="en-US" sz="2100">
                <a:solidFill>
                  <a:srgbClr val="00468C"/>
                </a:solidFill>
                <a:uFill>
                  <a:noFill/>
                </a:u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 </a:t>
            </a:r>
            <a:r>
              <a:rPr lang="en-US" sz="2100" u="sng">
                <a:solidFill>
                  <a:srgbClr val="00468C"/>
                </a:solidFill>
                <a:latin typeface="Montserrat"/>
                <a:ea typeface="Montserrat"/>
                <a:cs typeface="Montserrat"/>
                <a:sym typeface="Montserrat"/>
                <a:hlinkClick r:id="rId5">
                  <a:extLst>
                    <a:ext uri="{A12FA001-AC4F-418D-AE19-62706E023703}">
                      <ahyp:hlinkClr xmlns:ahyp="http://schemas.microsoft.com/office/drawing/2018/hyperlinkcolor" val="tx"/>
                    </a:ext>
                  </a:extLst>
                </a:hlinkClick>
              </a:rPr>
              <a:t>Public Act No. 25-28</a:t>
            </a:r>
            <a:r>
              <a:rPr lang="en-US" sz="2100">
                <a:solidFill>
                  <a:srgbClr val="00468C"/>
                </a:solidFill>
                <a:latin typeface="Montserrat"/>
                <a:ea typeface="Montserrat"/>
                <a:cs typeface="Montserrat"/>
                <a:sym typeface="Montserrat"/>
              </a:rPr>
              <a:t> passed to give young people an affirmative right to pregnancy related care.</a:t>
            </a:r>
            <a:endParaRPr sz="2100">
              <a:solidFill>
                <a:srgbClr val="00468C"/>
              </a:solidFill>
              <a:highlight>
                <a:srgbClr val="FFFFFF"/>
              </a:highlight>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OldversionNetwork_PPT_template">
  <a:themeElements>
    <a:clrScheme name="Custom 22">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008877"/>
      </a:hlink>
      <a:folHlink>
        <a:srgbClr val="B1BA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ldversionNetwork_PPT_template">
  <a:themeElements>
    <a:clrScheme name="Custom 1">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ldversionNetwork_PPT_template">
  <a:themeElements>
    <a:clrScheme name="Custom 1">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3648</TotalTime>
  <Words>3007</Words>
  <Application>Microsoft Office PowerPoint</Application>
  <PresentationFormat>Widescreen</PresentationFormat>
  <Paragraphs>348</Paragraphs>
  <Slides>42</Slides>
  <Notes>39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42</vt:i4>
      </vt:variant>
    </vt:vector>
  </HeadingPairs>
  <TitlesOfParts>
    <vt:vector size="54" baseType="lpstr">
      <vt:lpstr>Arial</vt:lpstr>
      <vt:lpstr>Calibri</vt:lpstr>
      <vt:lpstr>Lucida Grande</vt:lpstr>
      <vt:lpstr>Montserrat</vt:lpstr>
      <vt:lpstr>Montserrat ExtraBold</vt:lpstr>
      <vt:lpstr>Open Sans</vt:lpstr>
      <vt:lpstr>Roboto</vt:lpstr>
      <vt:lpstr>Segoe UI</vt:lpstr>
      <vt:lpstr>Times New Roman</vt:lpstr>
      <vt:lpstr>OldversionNetwork_PPT_template</vt:lpstr>
      <vt:lpstr>2_OldversionNetwork_PPT_template</vt:lpstr>
      <vt:lpstr>3_OldversionNetwork_PPT_template</vt:lpstr>
      <vt:lpstr>February 19, 2026 | 11:00 a.m. – 12:30 p.m. CT</vt:lpstr>
      <vt:lpstr>PowerPoint Presentation</vt:lpstr>
      <vt:lpstr>PowerPoint Presentation</vt:lpstr>
      <vt:lpstr>About the Network for Public Health Law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Connect With Us</vt:lpstr>
      <vt:lpstr>Our Leadership Team</vt:lpstr>
      <vt:lpstr>PowerPoint Presentation</vt:lpstr>
      <vt:lpstr>PowerPoint Presentation</vt:lpstr>
    </vt:vector>
  </TitlesOfParts>
  <Company>William Mitchell College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Network</dc:title>
  <dc:creator>Windows User</dc:creator>
  <cp:lastModifiedBy>Kayleen Klarich</cp:lastModifiedBy>
  <cp:revision>13</cp:revision>
  <cp:lastPrinted>2011-06-22T19:44:08Z</cp:lastPrinted>
  <dcterms:created xsi:type="dcterms:W3CDTF">2013-02-06T16:11:28Z</dcterms:created>
  <dcterms:modified xsi:type="dcterms:W3CDTF">2026-02-19T16:35:40Z</dcterms:modified>
</cp:coreProperties>
</file>