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5.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notesSlides/notesSlide2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2" r:id="rId1"/>
    <p:sldMasterId id="2147483676" r:id="rId2"/>
    <p:sldMasterId id="2147483682" r:id="rId3"/>
    <p:sldMasterId id="2147483702" r:id="rId4"/>
    <p:sldMasterId id="2147483722" r:id="rId5"/>
    <p:sldMasterId id="2147483648" r:id="rId6"/>
  </p:sldMasterIdLst>
  <p:notesMasterIdLst>
    <p:notesMasterId r:id="rId58"/>
  </p:notesMasterIdLst>
  <p:handoutMasterIdLst>
    <p:handoutMasterId r:id="rId59"/>
  </p:handoutMasterIdLst>
  <p:sldIdLst>
    <p:sldId id="330" r:id="rId7"/>
    <p:sldId id="353" r:id="rId8"/>
    <p:sldId id="350" r:id="rId9"/>
    <p:sldId id="349" r:id="rId10"/>
    <p:sldId id="315" r:id="rId11"/>
    <p:sldId id="351" r:id="rId12"/>
    <p:sldId id="324" r:id="rId13"/>
    <p:sldId id="314" r:id="rId14"/>
    <p:sldId id="317" r:id="rId15"/>
    <p:sldId id="331" r:id="rId16"/>
    <p:sldId id="319" r:id="rId17"/>
    <p:sldId id="352" r:id="rId18"/>
    <p:sldId id="332" r:id="rId19"/>
    <p:sldId id="335" r:id="rId20"/>
    <p:sldId id="336" r:id="rId21"/>
    <p:sldId id="337" r:id="rId22"/>
    <p:sldId id="338" r:id="rId23"/>
    <p:sldId id="339" r:id="rId24"/>
    <p:sldId id="340" r:id="rId25"/>
    <p:sldId id="341" r:id="rId26"/>
    <p:sldId id="342" r:id="rId27"/>
    <p:sldId id="343" r:id="rId28"/>
    <p:sldId id="344" r:id="rId29"/>
    <p:sldId id="345" r:id="rId30"/>
    <p:sldId id="346" r:id="rId31"/>
    <p:sldId id="348" r:id="rId32"/>
    <p:sldId id="373" r:id="rId33"/>
    <p:sldId id="374" r:id="rId34"/>
    <p:sldId id="375" r:id="rId35"/>
    <p:sldId id="376" r:id="rId36"/>
    <p:sldId id="377" r:id="rId37"/>
    <p:sldId id="378" r:id="rId38"/>
    <p:sldId id="379" r:id="rId39"/>
    <p:sldId id="380" r:id="rId40"/>
    <p:sldId id="381" r:id="rId41"/>
    <p:sldId id="382" r:id="rId42"/>
    <p:sldId id="383" r:id="rId43"/>
    <p:sldId id="384" r:id="rId44"/>
    <p:sldId id="385" r:id="rId45"/>
    <p:sldId id="386" r:id="rId46"/>
    <p:sldId id="387" r:id="rId47"/>
    <p:sldId id="388" r:id="rId48"/>
    <p:sldId id="389" r:id="rId49"/>
    <p:sldId id="390" r:id="rId50"/>
    <p:sldId id="391" r:id="rId51"/>
    <p:sldId id="392" r:id="rId52"/>
    <p:sldId id="394" r:id="rId53"/>
    <p:sldId id="354" r:id="rId54"/>
    <p:sldId id="329" r:id="rId55"/>
    <p:sldId id="328" r:id="rId56"/>
    <p:sldId id="372" r:id="rId5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4029" userDrawn="1">
          <p15:clr>
            <a:srgbClr val="A4A3A4"/>
          </p15:clr>
        </p15:guide>
        <p15:guide id="4" orient="horz" pos="4210" userDrawn="1">
          <p15:clr>
            <a:srgbClr val="A4A3A4"/>
          </p15:clr>
        </p15:guide>
        <p15:guide id="6" orient="horz" userDrawn="1">
          <p15:clr>
            <a:srgbClr val="A4A3A4"/>
          </p15:clr>
        </p15:guide>
        <p15:guide id="7" pos="696" userDrawn="1">
          <p15:clr>
            <a:srgbClr val="A4A3A4"/>
          </p15:clr>
        </p15:guide>
        <p15:guide id="8" pos="7283" userDrawn="1">
          <p15:clr>
            <a:srgbClr val="A4A3A4"/>
          </p15:clr>
        </p15:guide>
        <p15:guide id="9" pos="432" userDrawn="1">
          <p15:clr>
            <a:srgbClr val="A4A3A4"/>
          </p15:clr>
        </p15:guide>
        <p15:guide id="10" pos="4056" userDrawn="1">
          <p15:clr>
            <a:srgbClr val="A4A3A4"/>
          </p15:clr>
        </p15:guide>
        <p15:guide id="11" pos="1656"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E5232E-9DDE-B2B4-0E10-CBE5149E5449}" name="Guest User" initials="GU" userId="S::urn:spo:tenantanon#aa4f4e8f-2d19-4295-a1a1-48ccd406d864::" providerId="AD"/>
  <p188:author id="{CD75F432-8E7E-3FED-92A2-D29DB8BA929F}" name="Shannan Piccolo" initials="SP" userId="S::spiccolo@networkforphl.org::30c5388d-2a2c-4467-8ac7-354d44f3d23a" providerId="AD"/>
  <p188:author id="{BEC3123A-889E-9F7B-0725-139C02B445B3}" name="William G. Hardison III" initials="WI" userId="S::whardison@networkforphl.org::a6bfb5ed-69cf-44cf-b6ea-c68c4747945b" providerId="AD"/>
  <p188:author id="{C76C98DD-AA81-C988-FD27-C676BBD89108}" name="Meghan Mead" initials="MM" userId="S::mmead@networkforphl.org::0b85a9d0-747d-48a0-ba17-703fc0e1806d"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874"/>
    <a:srgbClr val="B1BA00"/>
    <a:srgbClr val="FFFFFF"/>
    <a:srgbClr val="FFFEFF"/>
    <a:srgbClr val="FEFEFF"/>
    <a:srgbClr val="FEFFFE"/>
    <a:srgbClr val="FEFFFF"/>
    <a:srgbClr val="FCFEFD"/>
    <a:srgbClr val="FDFEFD"/>
    <a:srgbClr val="FFFE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F0A34B-B4BC-4513-A1EE-E550A585B2A4}" v="22" dt="2025-11-18T16:04:47.1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940" y="52"/>
      </p:cViewPr>
      <p:guideLst>
        <p:guide orient="horz" pos="4029"/>
        <p:guide orient="horz" pos="4210"/>
        <p:guide orient="horz"/>
        <p:guide pos="696"/>
        <p:guide pos="7283"/>
        <p:guide pos="432"/>
        <p:guide pos="4056"/>
        <p:guide pos="1656"/>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viewProps" Target="viewProp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microsoft.com/office/2015/10/relationships/revisionInfo" Target="revisionInfo.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handoutMaster" Target="handoutMasters/handout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presProps" Target="presProps.xml"/><Relationship Id="rId65" Type="http://schemas.microsoft.com/office/2018/10/relationships/authors" Target="author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charts/_rels/chart1.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1"/>
        <c:ser>
          <c:idx val="0"/>
          <c:order val="0"/>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02F7-4199-8608-F63333E7D2E1}"/>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02F7-4199-8608-F63333E7D2E1}"/>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5-02F7-4199-8608-F63333E7D2E1}"/>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7-02F7-4199-8608-F63333E7D2E1}"/>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9-02F7-4199-8608-F63333E7D2E1}"/>
              </c:ext>
            </c:extLst>
          </c:dPt>
          <c:dPt>
            <c:idx val="5"/>
            <c:invertIfNegative val="0"/>
            <c:bubble3D val="0"/>
            <c:spPr>
              <a:solidFill>
                <a:schemeClr val="accent6"/>
              </a:solidFill>
              <a:ln>
                <a:noFill/>
              </a:ln>
              <a:effectLst/>
            </c:spPr>
            <c:extLst>
              <c:ext xmlns:c16="http://schemas.microsoft.com/office/drawing/2014/chart" uri="{C3380CC4-5D6E-409C-BE32-E72D297353CC}">
                <c16:uniqueId val="{0000000B-02F7-4199-8608-F63333E7D2E1}"/>
              </c:ext>
            </c:extLst>
          </c:dPt>
          <c:dPt>
            <c:idx val="6"/>
            <c:invertIfNegative val="0"/>
            <c:bubble3D val="0"/>
            <c:spPr>
              <a:solidFill>
                <a:schemeClr val="accent1">
                  <a:lumMod val="60000"/>
                </a:schemeClr>
              </a:solidFill>
              <a:ln>
                <a:noFill/>
              </a:ln>
              <a:effectLst/>
            </c:spPr>
            <c:extLst>
              <c:ext xmlns:c16="http://schemas.microsoft.com/office/drawing/2014/chart" uri="{C3380CC4-5D6E-409C-BE32-E72D297353CC}">
                <c16:uniqueId val="{0000000D-02F7-4199-8608-F63333E7D2E1}"/>
              </c:ext>
            </c:extLst>
          </c:dPt>
          <c:dPt>
            <c:idx val="7"/>
            <c:invertIfNegative val="0"/>
            <c:bubble3D val="0"/>
            <c:spPr>
              <a:solidFill>
                <a:schemeClr val="accent2">
                  <a:lumMod val="60000"/>
                </a:schemeClr>
              </a:solidFill>
              <a:ln>
                <a:noFill/>
              </a:ln>
              <a:effectLst/>
            </c:spPr>
            <c:extLst>
              <c:ext xmlns:c16="http://schemas.microsoft.com/office/drawing/2014/chart" uri="{C3380CC4-5D6E-409C-BE32-E72D297353CC}">
                <c16:uniqueId val="{0000000F-02F7-4199-8608-F63333E7D2E1}"/>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Sheet1!$E$9:$E$16</c:f>
              <c:strCache>
                <c:ptCount val="8"/>
                <c:pt idx="0">
                  <c:v>White</c:v>
                </c:pt>
                <c:pt idx="1">
                  <c:v>Black</c:v>
                </c:pt>
                <c:pt idx="2">
                  <c:v>AIAN</c:v>
                </c:pt>
                <c:pt idx="3">
                  <c:v>Asian</c:v>
                </c:pt>
                <c:pt idx="4">
                  <c:v>NHPI</c:v>
                </c:pt>
                <c:pt idx="5">
                  <c:v>Other race</c:v>
                </c:pt>
                <c:pt idx="6">
                  <c:v>Two or more races</c:v>
                </c:pt>
                <c:pt idx="7">
                  <c:v>Hispanic</c:v>
                </c:pt>
              </c:strCache>
            </c:strRef>
          </c:cat>
          <c:val>
            <c:numRef>
              <c:f>Sheet1!$F$9:$F$16</c:f>
              <c:numCache>
                <c:formatCode>#,##0</c:formatCode>
                <c:ptCount val="8"/>
                <c:pt idx="0">
                  <c:v>2408071</c:v>
                </c:pt>
                <c:pt idx="1">
                  <c:v>734573</c:v>
                </c:pt>
                <c:pt idx="2">
                  <c:v>15889</c:v>
                </c:pt>
                <c:pt idx="3">
                  <c:v>1465223</c:v>
                </c:pt>
                <c:pt idx="4">
                  <c:v>18935</c:v>
                </c:pt>
                <c:pt idx="5">
                  <c:v>61951</c:v>
                </c:pt>
                <c:pt idx="6">
                  <c:v>335863</c:v>
                </c:pt>
                <c:pt idx="7">
                  <c:v>4792179</c:v>
                </c:pt>
              </c:numCache>
            </c:numRef>
          </c:val>
          <c:extLst>
            <c:ext xmlns:c16="http://schemas.microsoft.com/office/drawing/2014/chart" uri="{C3380CC4-5D6E-409C-BE32-E72D297353CC}">
              <c16:uniqueId val="{00000010-02F7-4199-8608-F63333E7D2E1}"/>
            </c:ext>
          </c:extLst>
        </c:ser>
        <c:dLbls>
          <c:showLegendKey val="0"/>
          <c:showVal val="0"/>
          <c:showCatName val="0"/>
          <c:showSerName val="0"/>
          <c:showPercent val="0"/>
          <c:showBubbleSize val="0"/>
        </c:dLbls>
        <c:gapWidth val="34"/>
        <c:overlap val="-27"/>
        <c:axId val="751354592"/>
        <c:axId val="751352192"/>
      </c:barChart>
      <c:catAx>
        <c:axId val="751354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1352192"/>
        <c:crosses val="autoZero"/>
        <c:auto val="1"/>
        <c:lblAlgn val="ctr"/>
        <c:lblOffset val="100"/>
        <c:noMultiLvlLbl val="0"/>
      </c:catAx>
      <c:valAx>
        <c:axId val="7513521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13545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1"/>
        <c:ser>
          <c:idx val="0"/>
          <c:order val="0"/>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02F7-4199-8608-F63333E7D2E1}"/>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02F7-4199-8608-F63333E7D2E1}"/>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5-02F7-4199-8608-F63333E7D2E1}"/>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7-02F7-4199-8608-F63333E7D2E1}"/>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9-02F7-4199-8608-F63333E7D2E1}"/>
              </c:ext>
            </c:extLst>
          </c:dPt>
          <c:dPt>
            <c:idx val="5"/>
            <c:invertIfNegative val="0"/>
            <c:bubble3D val="0"/>
            <c:spPr>
              <a:solidFill>
                <a:schemeClr val="accent6"/>
              </a:solidFill>
              <a:ln>
                <a:noFill/>
              </a:ln>
              <a:effectLst/>
            </c:spPr>
            <c:extLst>
              <c:ext xmlns:c16="http://schemas.microsoft.com/office/drawing/2014/chart" uri="{C3380CC4-5D6E-409C-BE32-E72D297353CC}">
                <c16:uniqueId val="{0000000B-02F7-4199-8608-F63333E7D2E1}"/>
              </c:ext>
            </c:extLst>
          </c:dPt>
          <c:dPt>
            <c:idx val="6"/>
            <c:invertIfNegative val="0"/>
            <c:bubble3D val="0"/>
            <c:spPr>
              <a:solidFill>
                <a:schemeClr val="accent1">
                  <a:lumMod val="60000"/>
                </a:schemeClr>
              </a:solidFill>
              <a:ln>
                <a:noFill/>
              </a:ln>
              <a:effectLst/>
            </c:spPr>
            <c:extLst>
              <c:ext xmlns:c16="http://schemas.microsoft.com/office/drawing/2014/chart" uri="{C3380CC4-5D6E-409C-BE32-E72D297353CC}">
                <c16:uniqueId val="{0000000D-02F7-4199-8608-F63333E7D2E1}"/>
              </c:ext>
            </c:extLst>
          </c:dPt>
          <c:dPt>
            <c:idx val="7"/>
            <c:invertIfNegative val="0"/>
            <c:bubble3D val="0"/>
            <c:spPr>
              <a:solidFill>
                <a:schemeClr val="accent2">
                  <a:lumMod val="60000"/>
                </a:schemeClr>
              </a:solidFill>
              <a:ln>
                <a:noFill/>
              </a:ln>
              <a:effectLst/>
            </c:spPr>
            <c:extLst>
              <c:ext xmlns:c16="http://schemas.microsoft.com/office/drawing/2014/chart" uri="{C3380CC4-5D6E-409C-BE32-E72D297353CC}">
                <c16:uniqueId val="{0000000F-02F7-4199-8608-F63333E7D2E1}"/>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Sheet1!$E$9:$E$16</c:f>
              <c:strCache>
                <c:ptCount val="8"/>
                <c:pt idx="0">
                  <c:v>White</c:v>
                </c:pt>
                <c:pt idx="1">
                  <c:v>Black</c:v>
                </c:pt>
                <c:pt idx="2">
                  <c:v>AIAN</c:v>
                </c:pt>
                <c:pt idx="3">
                  <c:v>Asian</c:v>
                </c:pt>
                <c:pt idx="4">
                  <c:v>NHPI</c:v>
                </c:pt>
                <c:pt idx="5">
                  <c:v>Other race</c:v>
                </c:pt>
                <c:pt idx="6">
                  <c:v>Two or more races</c:v>
                </c:pt>
                <c:pt idx="7">
                  <c:v>Hispanic</c:v>
                </c:pt>
              </c:strCache>
            </c:strRef>
          </c:cat>
          <c:val>
            <c:numRef>
              <c:f>Sheet1!$F$9:$F$16</c:f>
              <c:numCache>
                <c:formatCode>#,##0</c:formatCode>
                <c:ptCount val="8"/>
                <c:pt idx="0">
                  <c:v>2408071</c:v>
                </c:pt>
                <c:pt idx="1">
                  <c:v>734573</c:v>
                </c:pt>
                <c:pt idx="2">
                  <c:v>15889</c:v>
                </c:pt>
                <c:pt idx="3">
                  <c:v>1465223</c:v>
                </c:pt>
                <c:pt idx="4">
                  <c:v>18935</c:v>
                </c:pt>
                <c:pt idx="5">
                  <c:v>61951</c:v>
                </c:pt>
                <c:pt idx="6">
                  <c:v>335863</c:v>
                </c:pt>
                <c:pt idx="7">
                  <c:v>4792179</c:v>
                </c:pt>
              </c:numCache>
            </c:numRef>
          </c:val>
          <c:extLst>
            <c:ext xmlns:c16="http://schemas.microsoft.com/office/drawing/2014/chart" uri="{C3380CC4-5D6E-409C-BE32-E72D297353CC}">
              <c16:uniqueId val="{00000010-02F7-4199-8608-F63333E7D2E1}"/>
            </c:ext>
          </c:extLst>
        </c:ser>
        <c:dLbls>
          <c:showLegendKey val="0"/>
          <c:showVal val="0"/>
          <c:showCatName val="0"/>
          <c:showSerName val="0"/>
          <c:showPercent val="0"/>
          <c:showBubbleSize val="0"/>
        </c:dLbls>
        <c:gapWidth val="34"/>
        <c:overlap val="-27"/>
        <c:axId val="751354592"/>
        <c:axId val="751352192"/>
      </c:barChart>
      <c:catAx>
        <c:axId val="751354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1352192"/>
        <c:crosses val="autoZero"/>
        <c:auto val="1"/>
        <c:lblAlgn val="ctr"/>
        <c:lblOffset val="100"/>
        <c:noMultiLvlLbl val="0"/>
      </c:catAx>
      <c:valAx>
        <c:axId val="7513521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13545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1599449398140184E-2"/>
          <c:y val="6.6937079584410336E-2"/>
          <c:w val="0.93988249393239731"/>
          <c:h val="0.80709164099061603"/>
        </c:manualLayout>
      </c:layout>
      <c:barChart>
        <c:barDir val="col"/>
        <c:grouping val="clustered"/>
        <c:varyColors val="0"/>
        <c:ser>
          <c:idx val="0"/>
          <c:order val="0"/>
          <c:spPr>
            <a:solidFill>
              <a:schemeClr val="accent1">
                <a:alpha val="70000"/>
              </a:schemeClr>
            </a:solidFill>
            <a:ln>
              <a:noFill/>
            </a:ln>
            <a:effectLst/>
          </c:spPr>
          <c:invertIfNegative val="0"/>
          <c:dPt>
            <c:idx val="0"/>
            <c:invertIfNegative val="0"/>
            <c:bubble3D val="0"/>
            <c:spPr>
              <a:solidFill>
                <a:schemeClr val="tx1">
                  <a:lumMod val="50000"/>
                  <a:lumOff val="50000"/>
                </a:schemeClr>
              </a:solidFill>
              <a:ln>
                <a:noFill/>
              </a:ln>
              <a:effectLst/>
            </c:spPr>
            <c:extLst>
              <c:ext xmlns:c16="http://schemas.microsoft.com/office/drawing/2014/chart" uri="{C3380CC4-5D6E-409C-BE32-E72D297353CC}">
                <c16:uniqueId val="{00000001-93BA-47EF-9338-7A3861478C0F}"/>
              </c:ext>
            </c:extLst>
          </c:dPt>
          <c:dPt>
            <c:idx val="2"/>
            <c:invertIfNegative val="0"/>
            <c:bubble3D val="0"/>
            <c:spPr>
              <a:solidFill>
                <a:srgbClr val="95B8BF"/>
              </a:solidFill>
              <a:ln>
                <a:noFill/>
              </a:ln>
              <a:effectLst/>
            </c:spPr>
            <c:extLst>
              <c:ext xmlns:c16="http://schemas.microsoft.com/office/drawing/2014/chart" uri="{C3380CC4-5D6E-409C-BE32-E72D297353CC}">
                <c16:uniqueId val="{00000003-93BA-47EF-9338-7A3861478C0F}"/>
              </c:ext>
            </c:extLst>
          </c:dPt>
          <c:dPt>
            <c:idx val="3"/>
            <c:invertIfNegative val="0"/>
            <c:bubble3D val="0"/>
            <c:spPr>
              <a:solidFill>
                <a:srgbClr val="58696B"/>
              </a:solidFill>
              <a:ln>
                <a:noFill/>
              </a:ln>
              <a:effectLst/>
            </c:spPr>
            <c:extLst>
              <c:ext xmlns:c16="http://schemas.microsoft.com/office/drawing/2014/chart" uri="{C3380CC4-5D6E-409C-BE32-E72D297353CC}">
                <c16:uniqueId val="{00000004-93BA-47EF-9338-7A3861478C0F}"/>
              </c:ext>
            </c:extLst>
          </c:dPt>
          <c:dPt>
            <c:idx val="4"/>
            <c:invertIfNegative val="0"/>
            <c:bubble3D val="0"/>
            <c:spPr>
              <a:solidFill>
                <a:schemeClr val="accent6">
                  <a:lumMod val="75000"/>
                </a:schemeClr>
              </a:solidFill>
              <a:ln>
                <a:noFill/>
              </a:ln>
              <a:effectLst/>
            </c:spPr>
            <c:extLst>
              <c:ext xmlns:c16="http://schemas.microsoft.com/office/drawing/2014/chart" uri="{C3380CC4-5D6E-409C-BE32-E72D297353CC}">
                <c16:uniqueId val="{00000005-93BA-47EF-9338-7A3861478C0F}"/>
              </c:ext>
            </c:extLst>
          </c:dPt>
          <c:dPt>
            <c:idx val="5"/>
            <c:invertIfNegative val="0"/>
            <c:bubble3D val="0"/>
            <c:spPr>
              <a:solidFill>
                <a:schemeClr val="tx1">
                  <a:lumMod val="50000"/>
                  <a:lumOff val="50000"/>
                </a:schemeClr>
              </a:solidFill>
              <a:ln>
                <a:noFill/>
              </a:ln>
              <a:effectLst/>
            </c:spPr>
            <c:extLst>
              <c:ext xmlns:c16="http://schemas.microsoft.com/office/drawing/2014/chart" uri="{C3380CC4-5D6E-409C-BE32-E72D297353CC}">
                <c16:uniqueId val="{00000006-93BA-47EF-9338-7A3861478C0F}"/>
              </c:ext>
            </c:extLst>
          </c:dPt>
          <c:dPt>
            <c:idx val="7"/>
            <c:invertIfNegative val="0"/>
            <c:bubble3D val="0"/>
            <c:spPr>
              <a:solidFill>
                <a:srgbClr val="95B8BF"/>
              </a:solidFill>
              <a:ln>
                <a:noFill/>
              </a:ln>
              <a:effectLst/>
            </c:spPr>
            <c:extLst>
              <c:ext xmlns:c16="http://schemas.microsoft.com/office/drawing/2014/chart" uri="{C3380CC4-5D6E-409C-BE32-E72D297353CC}">
                <c16:uniqueId val="{00000007-93BA-47EF-9338-7A3861478C0F}"/>
              </c:ext>
            </c:extLst>
          </c:dPt>
          <c:dPt>
            <c:idx val="8"/>
            <c:invertIfNegative val="0"/>
            <c:bubble3D val="0"/>
            <c:spPr>
              <a:solidFill>
                <a:srgbClr val="58696B"/>
              </a:solidFill>
              <a:ln>
                <a:noFill/>
              </a:ln>
              <a:effectLst/>
            </c:spPr>
            <c:extLst>
              <c:ext xmlns:c16="http://schemas.microsoft.com/office/drawing/2014/chart" uri="{C3380CC4-5D6E-409C-BE32-E72D297353CC}">
                <c16:uniqueId val="{00000008-93BA-47EF-9338-7A3861478C0F}"/>
              </c:ext>
            </c:extLst>
          </c:dPt>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Sheet1!$A$1:$A$9</c:f>
              <c:strCache>
                <c:ptCount val="9"/>
                <c:pt idx="0">
                  <c:v>        Chinese</c:v>
                </c:pt>
                <c:pt idx="1">
                  <c:v>        Filipino</c:v>
                </c:pt>
                <c:pt idx="2">
                  <c:v>        Korean</c:v>
                </c:pt>
                <c:pt idx="3">
                  <c:v>        Vietnamese</c:v>
                </c:pt>
                <c:pt idx="4">
                  <c:v>        Asian Indian</c:v>
                </c:pt>
                <c:pt idx="5">
                  <c:v>        Japanese</c:v>
                </c:pt>
                <c:pt idx="6">
                  <c:v>        Taiwanese</c:v>
                </c:pt>
                <c:pt idx="7">
                  <c:v>        Cambodian</c:v>
                </c:pt>
                <c:pt idx="8">
                  <c:v>        Thai</c:v>
                </c:pt>
              </c:strCache>
            </c:strRef>
          </c:cat>
          <c:val>
            <c:numRef>
              <c:f>Sheet1!$B$1:$B$9</c:f>
              <c:numCache>
                <c:formatCode>_(* #,##0_);_(* \(#,##0\);_(* "-"??_);_(@_)</c:formatCode>
                <c:ptCount val="9"/>
                <c:pt idx="0">
                  <c:v>432819</c:v>
                </c:pt>
                <c:pt idx="1">
                  <c:v>338751</c:v>
                </c:pt>
                <c:pt idx="2">
                  <c:v>198749</c:v>
                </c:pt>
                <c:pt idx="3">
                  <c:v>99705</c:v>
                </c:pt>
                <c:pt idx="4">
                  <c:v>98194</c:v>
                </c:pt>
                <c:pt idx="5">
                  <c:v>92980</c:v>
                </c:pt>
                <c:pt idx="6">
                  <c:v>38483</c:v>
                </c:pt>
                <c:pt idx="7">
                  <c:v>31424</c:v>
                </c:pt>
                <c:pt idx="8">
                  <c:v>22557</c:v>
                </c:pt>
              </c:numCache>
            </c:numRef>
          </c:val>
          <c:extLst>
            <c:ext xmlns:c16="http://schemas.microsoft.com/office/drawing/2014/chart" uri="{C3380CC4-5D6E-409C-BE32-E72D297353CC}">
              <c16:uniqueId val="{00000002-93BA-47EF-9338-7A3861478C0F}"/>
            </c:ext>
          </c:extLst>
        </c:ser>
        <c:dLbls>
          <c:dLblPos val="outEnd"/>
          <c:showLegendKey val="0"/>
          <c:showVal val="1"/>
          <c:showCatName val="0"/>
          <c:showSerName val="0"/>
          <c:showPercent val="0"/>
          <c:showBubbleSize val="0"/>
        </c:dLbls>
        <c:gapWidth val="80"/>
        <c:overlap val="25"/>
        <c:axId val="1478273136"/>
        <c:axId val="1478279376"/>
      </c:barChart>
      <c:catAx>
        <c:axId val="1478273136"/>
        <c:scaling>
          <c:orientation val="minMax"/>
        </c:scaling>
        <c:delete val="0"/>
        <c:axPos val="b"/>
        <c:numFmt formatCode="General" sourceLinked="1"/>
        <c:majorTickMark val="out"/>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600" b="0" i="0" u="none" strike="noStrike" kern="1200" cap="none" spc="20" normalizeH="0" baseline="0">
                <a:solidFill>
                  <a:schemeClr val="tx1">
                    <a:lumMod val="65000"/>
                    <a:lumOff val="35000"/>
                  </a:schemeClr>
                </a:solidFill>
                <a:latin typeface="+mn-lt"/>
                <a:ea typeface="+mn-ea"/>
                <a:cs typeface="+mn-cs"/>
              </a:defRPr>
            </a:pPr>
            <a:endParaRPr lang="en-US"/>
          </a:p>
        </c:txPr>
        <c:crossAx val="1478279376"/>
        <c:crosses val="autoZero"/>
        <c:auto val="1"/>
        <c:lblAlgn val="ctr"/>
        <c:lblOffset val="100"/>
        <c:noMultiLvlLbl val="0"/>
      </c:catAx>
      <c:valAx>
        <c:axId val="1478279376"/>
        <c:scaling>
          <c:orientation val="minMax"/>
        </c:scaling>
        <c:delete val="1"/>
        <c:axPos val="l"/>
        <c:majorGridlines>
          <c:spPr>
            <a:ln w="9525" cap="flat" cmpd="sng" algn="ctr">
              <a:solidFill>
                <a:schemeClr val="tx1">
                  <a:lumMod val="5000"/>
                  <a:lumOff val="95000"/>
                </a:schemeClr>
              </a:solidFill>
              <a:round/>
            </a:ln>
            <a:effectLst/>
          </c:spPr>
        </c:majorGridlines>
        <c:numFmt formatCode="_(* #,##0_);_(* \(#,##0\);_(* &quot;-&quot;??_);_(@_)" sourceLinked="1"/>
        <c:majorTickMark val="out"/>
        <c:minorTickMark val="none"/>
        <c:tickLblPos val="nextTo"/>
        <c:crossAx val="1478273136"/>
        <c:crosses val="autoZero"/>
        <c:crossBetween val="between"/>
      </c:valAx>
      <c:spPr>
        <a:solidFill>
          <a:schemeClr val="bg1">
            <a:lumMod val="95000"/>
          </a:schemeClr>
        </a:solidFill>
        <a:ln>
          <a:noFill/>
        </a:ln>
        <a:effectLst/>
      </c:spPr>
    </c:plotArea>
    <c:plotVisOnly val="1"/>
    <c:dispBlanksAs val="gap"/>
    <c:showDLblsOverMax val="0"/>
  </c:chart>
  <c:spPr>
    <a:solidFill>
      <a:schemeClr val="bg1"/>
    </a:solidFill>
    <a:ln w="19050">
      <a:solidFill>
        <a:srgbClr val="FF0000"/>
      </a:solid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1"/>
        <c:ser>
          <c:idx val="0"/>
          <c:order val="0"/>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02F7-4199-8608-F63333E7D2E1}"/>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02F7-4199-8608-F63333E7D2E1}"/>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5-02F7-4199-8608-F63333E7D2E1}"/>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7-02F7-4199-8608-F63333E7D2E1}"/>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9-02F7-4199-8608-F63333E7D2E1}"/>
              </c:ext>
            </c:extLst>
          </c:dPt>
          <c:dPt>
            <c:idx val="5"/>
            <c:invertIfNegative val="0"/>
            <c:bubble3D val="0"/>
            <c:spPr>
              <a:solidFill>
                <a:schemeClr val="accent6"/>
              </a:solidFill>
              <a:ln>
                <a:noFill/>
              </a:ln>
              <a:effectLst/>
            </c:spPr>
            <c:extLst>
              <c:ext xmlns:c16="http://schemas.microsoft.com/office/drawing/2014/chart" uri="{C3380CC4-5D6E-409C-BE32-E72D297353CC}">
                <c16:uniqueId val="{0000000B-02F7-4199-8608-F63333E7D2E1}"/>
              </c:ext>
            </c:extLst>
          </c:dPt>
          <c:dPt>
            <c:idx val="6"/>
            <c:invertIfNegative val="0"/>
            <c:bubble3D val="0"/>
            <c:spPr>
              <a:solidFill>
                <a:schemeClr val="accent1">
                  <a:lumMod val="60000"/>
                </a:schemeClr>
              </a:solidFill>
              <a:ln>
                <a:noFill/>
              </a:ln>
              <a:effectLst/>
            </c:spPr>
            <c:extLst>
              <c:ext xmlns:c16="http://schemas.microsoft.com/office/drawing/2014/chart" uri="{C3380CC4-5D6E-409C-BE32-E72D297353CC}">
                <c16:uniqueId val="{0000000D-02F7-4199-8608-F63333E7D2E1}"/>
              </c:ext>
            </c:extLst>
          </c:dPt>
          <c:dPt>
            <c:idx val="7"/>
            <c:invertIfNegative val="0"/>
            <c:bubble3D val="0"/>
            <c:spPr>
              <a:solidFill>
                <a:schemeClr val="accent2">
                  <a:lumMod val="60000"/>
                </a:schemeClr>
              </a:solidFill>
              <a:ln>
                <a:noFill/>
              </a:ln>
              <a:effectLst/>
            </c:spPr>
            <c:extLst>
              <c:ext xmlns:c16="http://schemas.microsoft.com/office/drawing/2014/chart" uri="{C3380CC4-5D6E-409C-BE32-E72D297353CC}">
                <c16:uniqueId val="{0000000F-02F7-4199-8608-F63333E7D2E1}"/>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Sheet1!$E$9:$E$16</c:f>
              <c:strCache>
                <c:ptCount val="8"/>
                <c:pt idx="0">
                  <c:v>White</c:v>
                </c:pt>
                <c:pt idx="1">
                  <c:v>Black</c:v>
                </c:pt>
                <c:pt idx="2">
                  <c:v>AIAN</c:v>
                </c:pt>
                <c:pt idx="3">
                  <c:v>Asian</c:v>
                </c:pt>
                <c:pt idx="4">
                  <c:v>NHPI</c:v>
                </c:pt>
                <c:pt idx="5">
                  <c:v>Other race</c:v>
                </c:pt>
                <c:pt idx="6">
                  <c:v>Two or more races</c:v>
                </c:pt>
                <c:pt idx="7">
                  <c:v>Hispanic</c:v>
                </c:pt>
              </c:strCache>
            </c:strRef>
          </c:cat>
          <c:val>
            <c:numRef>
              <c:f>Sheet1!$F$9:$F$16</c:f>
              <c:numCache>
                <c:formatCode>#,##0</c:formatCode>
                <c:ptCount val="8"/>
                <c:pt idx="0">
                  <c:v>2408071</c:v>
                </c:pt>
                <c:pt idx="1">
                  <c:v>734573</c:v>
                </c:pt>
                <c:pt idx="2">
                  <c:v>15889</c:v>
                </c:pt>
                <c:pt idx="3">
                  <c:v>1465223</c:v>
                </c:pt>
                <c:pt idx="4">
                  <c:v>18935</c:v>
                </c:pt>
                <c:pt idx="5">
                  <c:v>61951</c:v>
                </c:pt>
                <c:pt idx="6">
                  <c:v>335863</c:v>
                </c:pt>
                <c:pt idx="7">
                  <c:v>4792179</c:v>
                </c:pt>
              </c:numCache>
            </c:numRef>
          </c:val>
          <c:extLst>
            <c:ext xmlns:c16="http://schemas.microsoft.com/office/drawing/2014/chart" uri="{C3380CC4-5D6E-409C-BE32-E72D297353CC}">
              <c16:uniqueId val="{00000010-02F7-4199-8608-F63333E7D2E1}"/>
            </c:ext>
          </c:extLst>
        </c:ser>
        <c:dLbls>
          <c:showLegendKey val="0"/>
          <c:showVal val="0"/>
          <c:showCatName val="0"/>
          <c:showSerName val="0"/>
          <c:showPercent val="0"/>
          <c:showBubbleSize val="0"/>
        </c:dLbls>
        <c:gapWidth val="34"/>
        <c:overlap val="-27"/>
        <c:axId val="751354592"/>
        <c:axId val="751352192"/>
      </c:barChart>
      <c:catAx>
        <c:axId val="751354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1352192"/>
        <c:crosses val="autoZero"/>
        <c:auto val="1"/>
        <c:lblAlgn val="ctr"/>
        <c:lblOffset val="100"/>
        <c:noMultiLvlLbl val="0"/>
      </c:catAx>
      <c:valAx>
        <c:axId val="7513521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13545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1"/>
        <c:ser>
          <c:idx val="0"/>
          <c:order val="0"/>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02F7-4199-8608-F63333E7D2E1}"/>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02F7-4199-8608-F63333E7D2E1}"/>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5-02F7-4199-8608-F63333E7D2E1}"/>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7-02F7-4199-8608-F63333E7D2E1}"/>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9-02F7-4199-8608-F63333E7D2E1}"/>
              </c:ext>
            </c:extLst>
          </c:dPt>
          <c:dPt>
            <c:idx val="5"/>
            <c:invertIfNegative val="0"/>
            <c:bubble3D val="0"/>
            <c:spPr>
              <a:solidFill>
                <a:schemeClr val="accent6"/>
              </a:solidFill>
              <a:ln>
                <a:noFill/>
              </a:ln>
              <a:effectLst/>
            </c:spPr>
            <c:extLst>
              <c:ext xmlns:c16="http://schemas.microsoft.com/office/drawing/2014/chart" uri="{C3380CC4-5D6E-409C-BE32-E72D297353CC}">
                <c16:uniqueId val="{0000000B-02F7-4199-8608-F63333E7D2E1}"/>
              </c:ext>
            </c:extLst>
          </c:dPt>
          <c:dPt>
            <c:idx val="6"/>
            <c:invertIfNegative val="0"/>
            <c:bubble3D val="0"/>
            <c:spPr>
              <a:solidFill>
                <a:schemeClr val="accent1">
                  <a:lumMod val="60000"/>
                </a:schemeClr>
              </a:solidFill>
              <a:ln>
                <a:noFill/>
              </a:ln>
              <a:effectLst/>
            </c:spPr>
            <c:extLst>
              <c:ext xmlns:c16="http://schemas.microsoft.com/office/drawing/2014/chart" uri="{C3380CC4-5D6E-409C-BE32-E72D297353CC}">
                <c16:uniqueId val="{0000000D-02F7-4199-8608-F63333E7D2E1}"/>
              </c:ext>
            </c:extLst>
          </c:dPt>
          <c:dPt>
            <c:idx val="7"/>
            <c:invertIfNegative val="0"/>
            <c:bubble3D val="0"/>
            <c:spPr>
              <a:solidFill>
                <a:schemeClr val="accent2">
                  <a:lumMod val="60000"/>
                </a:schemeClr>
              </a:solidFill>
              <a:ln>
                <a:noFill/>
              </a:ln>
              <a:effectLst/>
            </c:spPr>
            <c:extLst>
              <c:ext xmlns:c16="http://schemas.microsoft.com/office/drawing/2014/chart" uri="{C3380CC4-5D6E-409C-BE32-E72D297353CC}">
                <c16:uniqueId val="{0000000F-02F7-4199-8608-F63333E7D2E1}"/>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Sheet1!$E$9:$E$16</c:f>
              <c:strCache>
                <c:ptCount val="8"/>
                <c:pt idx="0">
                  <c:v>White</c:v>
                </c:pt>
                <c:pt idx="1">
                  <c:v>Black</c:v>
                </c:pt>
                <c:pt idx="2">
                  <c:v>AIAN</c:v>
                </c:pt>
                <c:pt idx="3">
                  <c:v>Asian</c:v>
                </c:pt>
                <c:pt idx="4">
                  <c:v>NHPI</c:v>
                </c:pt>
                <c:pt idx="5">
                  <c:v>Other race</c:v>
                </c:pt>
                <c:pt idx="6">
                  <c:v>Two or more races</c:v>
                </c:pt>
                <c:pt idx="7">
                  <c:v>Hispanic</c:v>
                </c:pt>
              </c:strCache>
            </c:strRef>
          </c:cat>
          <c:val>
            <c:numRef>
              <c:f>Sheet1!$F$9:$F$16</c:f>
              <c:numCache>
                <c:formatCode>#,##0</c:formatCode>
                <c:ptCount val="8"/>
                <c:pt idx="0">
                  <c:v>2408071</c:v>
                </c:pt>
                <c:pt idx="1">
                  <c:v>734573</c:v>
                </c:pt>
                <c:pt idx="2">
                  <c:v>15889</c:v>
                </c:pt>
                <c:pt idx="3">
                  <c:v>1465223</c:v>
                </c:pt>
                <c:pt idx="4">
                  <c:v>18935</c:v>
                </c:pt>
                <c:pt idx="5">
                  <c:v>61951</c:v>
                </c:pt>
                <c:pt idx="6">
                  <c:v>335863</c:v>
                </c:pt>
                <c:pt idx="7">
                  <c:v>4792179</c:v>
                </c:pt>
              </c:numCache>
            </c:numRef>
          </c:val>
          <c:extLst>
            <c:ext xmlns:c16="http://schemas.microsoft.com/office/drawing/2014/chart" uri="{C3380CC4-5D6E-409C-BE32-E72D297353CC}">
              <c16:uniqueId val="{00000010-02F7-4199-8608-F63333E7D2E1}"/>
            </c:ext>
          </c:extLst>
        </c:ser>
        <c:dLbls>
          <c:showLegendKey val="0"/>
          <c:showVal val="0"/>
          <c:showCatName val="0"/>
          <c:showSerName val="0"/>
          <c:showPercent val="0"/>
          <c:showBubbleSize val="0"/>
        </c:dLbls>
        <c:gapWidth val="34"/>
        <c:overlap val="-27"/>
        <c:axId val="751354592"/>
        <c:axId val="751352192"/>
      </c:barChart>
      <c:catAx>
        <c:axId val="751354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1352192"/>
        <c:crosses val="autoZero"/>
        <c:auto val="1"/>
        <c:lblAlgn val="ctr"/>
        <c:lblOffset val="100"/>
        <c:noMultiLvlLbl val="0"/>
      </c:catAx>
      <c:valAx>
        <c:axId val="7513521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13545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1"/>
        <c:ser>
          <c:idx val="0"/>
          <c:order val="0"/>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02F7-4199-8608-F63333E7D2E1}"/>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02F7-4199-8608-F63333E7D2E1}"/>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5-02F7-4199-8608-F63333E7D2E1}"/>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7-02F7-4199-8608-F63333E7D2E1}"/>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9-02F7-4199-8608-F63333E7D2E1}"/>
              </c:ext>
            </c:extLst>
          </c:dPt>
          <c:dPt>
            <c:idx val="5"/>
            <c:invertIfNegative val="0"/>
            <c:bubble3D val="0"/>
            <c:spPr>
              <a:solidFill>
                <a:schemeClr val="accent6"/>
              </a:solidFill>
              <a:ln>
                <a:noFill/>
              </a:ln>
              <a:effectLst/>
            </c:spPr>
            <c:extLst>
              <c:ext xmlns:c16="http://schemas.microsoft.com/office/drawing/2014/chart" uri="{C3380CC4-5D6E-409C-BE32-E72D297353CC}">
                <c16:uniqueId val="{0000000B-02F7-4199-8608-F63333E7D2E1}"/>
              </c:ext>
            </c:extLst>
          </c:dPt>
          <c:dPt>
            <c:idx val="6"/>
            <c:invertIfNegative val="0"/>
            <c:bubble3D val="0"/>
            <c:spPr>
              <a:solidFill>
                <a:schemeClr val="accent1">
                  <a:lumMod val="60000"/>
                </a:schemeClr>
              </a:solidFill>
              <a:ln>
                <a:noFill/>
              </a:ln>
              <a:effectLst/>
            </c:spPr>
            <c:extLst>
              <c:ext xmlns:c16="http://schemas.microsoft.com/office/drawing/2014/chart" uri="{C3380CC4-5D6E-409C-BE32-E72D297353CC}">
                <c16:uniqueId val="{0000000D-02F7-4199-8608-F63333E7D2E1}"/>
              </c:ext>
            </c:extLst>
          </c:dPt>
          <c:dPt>
            <c:idx val="7"/>
            <c:invertIfNegative val="0"/>
            <c:bubble3D val="0"/>
            <c:spPr>
              <a:solidFill>
                <a:schemeClr val="accent2">
                  <a:lumMod val="60000"/>
                </a:schemeClr>
              </a:solidFill>
              <a:ln>
                <a:noFill/>
              </a:ln>
              <a:effectLst/>
            </c:spPr>
            <c:extLst>
              <c:ext xmlns:c16="http://schemas.microsoft.com/office/drawing/2014/chart" uri="{C3380CC4-5D6E-409C-BE32-E72D297353CC}">
                <c16:uniqueId val="{0000000F-02F7-4199-8608-F63333E7D2E1}"/>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Sheet1!$E$9:$E$16</c:f>
              <c:strCache>
                <c:ptCount val="8"/>
                <c:pt idx="0">
                  <c:v>White</c:v>
                </c:pt>
                <c:pt idx="1">
                  <c:v>Black</c:v>
                </c:pt>
                <c:pt idx="2">
                  <c:v>AIAN</c:v>
                </c:pt>
                <c:pt idx="3">
                  <c:v>Asian</c:v>
                </c:pt>
                <c:pt idx="4">
                  <c:v>NHPI</c:v>
                </c:pt>
                <c:pt idx="5">
                  <c:v>Other race</c:v>
                </c:pt>
                <c:pt idx="6">
                  <c:v>Two or more races</c:v>
                </c:pt>
                <c:pt idx="7">
                  <c:v>Hispanic</c:v>
                </c:pt>
              </c:strCache>
            </c:strRef>
          </c:cat>
          <c:val>
            <c:numRef>
              <c:f>Sheet1!$F$9:$F$16</c:f>
              <c:numCache>
                <c:formatCode>#,##0</c:formatCode>
                <c:ptCount val="8"/>
                <c:pt idx="0">
                  <c:v>2408071</c:v>
                </c:pt>
                <c:pt idx="1">
                  <c:v>734573</c:v>
                </c:pt>
                <c:pt idx="2">
                  <c:v>15889</c:v>
                </c:pt>
                <c:pt idx="3">
                  <c:v>1465223</c:v>
                </c:pt>
                <c:pt idx="4">
                  <c:v>18935</c:v>
                </c:pt>
                <c:pt idx="5">
                  <c:v>61951</c:v>
                </c:pt>
                <c:pt idx="6">
                  <c:v>335863</c:v>
                </c:pt>
                <c:pt idx="7">
                  <c:v>4792179</c:v>
                </c:pt>
              </c:numCache>
            </c:numRef>
          </c:val>
          <c:extLst>
            <c:ext xmlns:c16="http://schemas.microsoft.com/office/drawing/2014/chart" uri="{C3380CC4-5D6E-409C-BE32-E72D297353CC}">
              <c16:uniqueId val="{00000010-02F7-4199-8608-F63333E7D2E1}"/>
            </c:ext>
          </c:extLst>
        </c:ser>
        <c:dLbls>
          <c:showLegendKey val="0"/>
          <c:showVal val="0"/>
          <c:showCatName val="0"/>
          <c:showSerName val="0"/>
          <c:showPercent val="0"/>
          <c:showBubbleSize val="0"/>
        </c:dLbls>
        <c:gapWidth val="34"/>
        <c:overlap val="-27"/>
        <c:axId val="751354592"/>
        <c:axId val="751352192"/>
      </c:barChart>
      <c:catAx>
        <c:axId val="751354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1352192"/>
        <c:crosses val="autoZero"/>
        <c:auto val="1"/>
        <c:lblAlgn val="ctr"/>
        <c:lblOffset val="100"/>
        <c:noMultiLvlLbl val="0"/>
      </c:catAx>
      <c:valAx>
        <c:axId val="7513521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13545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1"/>
        <c:ser>
          <c:idx val="0"/>
          <c:order val="0"/>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02F7-4199-8608-F63333E7D2E1}"/>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02F7-4199-8608-F63333E7D2E1}"/>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5-02F7-4199-8608-F63333E7D2E1}"/>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7-02F7-4199-8608-F63333E7D2E1}"/>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9-02F7-4199-8608-F63333E7D2E1}"/>
              </c:ext>
            </c:extLst>
          </c:dPt>
          <c:dPt>
            <c:idx val="5"/>
            <c:invertIfNegative val="0"/>
            <c:bubble3D val="0"/>
            <c:spPr>
              <a:solidFill>
                <a:schemeClr val="accent6"/>
              </a:solidFill>
              <a:ln>
                <a:noFill/>
              </a:ln>
              <a:effectLst/>
            </c:spPr>
            <c:extLst>
              <c:ext xmlns:c16="http://schemas.microsoft.com/office/drawing/2014/chart" uri="{C3380CC4-5D6E-409C-BE32-E72D297353CC}">
                <c16:uniqueId val="{0000000B-02F7-4199-8608-F63333E7D2E1}"/>
              </c:ext>
            </c:extLst>
          </c:dPt>
          <c:dPt>
            <c:idx val="6"/>
            <c:invertIfNegative val="0"/>
            <c:bubble3D val="0"/>
            <c:spPr>
              <a:solidFill>
                <a:schemeClr val="accent1">
                  <a:lumMod val="60000"/>
                </a:schemeClr>
              </a:solidFill>
              <a:ln>
                <a:noFill/>
              </a:ln>
              <a:effectLst/>
            </c:spPr>
            <c:extLst>
              <c:ext xmlns:c16="http://schemas.microsoft.com/office/drawing/2014/chart" uri="{C3380CC4-5D6E-409C-BE32-E72D297353CC}">
                <c16:uniqueId val="{0000000D-02F7-4199-8608-F63333E7D2E1}"/>
              </c:ext>
            </c:extLst>
          </c:dPt>
          <c:dPt>
            <c:idx val="7"/>
            <c:invertIfNegative val="0"/>
            <c:bubble3D val="0"/>
            <c:spPr>
              <a:solidFill>
                <a:schemeClr val="accent2">
                  <a:lumMod val="60000"/>
                </a:schemeClr>
              </a:solidFill>
              <a:ln>
                <a:noFill/>
              </a:ln>
              <a:effectLst/>
            </c:spPr>
            <c:extLst>
              <c:ext xmlns:c16="http://schemas.microsoft.com/office/drawing/2014/chart" uri="{C3380CC4-5D6E-409C-BE32-E72D297353CC}">
                <c16:uniqueId val="{0000000F-02F7-4199-8608-F63333E7D2E1}"/>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Sheet1!$E$9:$E$16</c:f>
              <c:strCache>
                <c:ptCount val="8"/>
                <c:pt idx="0">
                  <c:v>White</c:v>
                </c:pt>
                <c:pt idx="1">
                  <c:v>Black</c:v>
                </c:pt>
                <c:pt idx="2">
                  <c:v>AIAN</c:v>
                </c:pt>
                <c:pt idx="3">
                  <c:v>Asian</c:v>
                </c:pt>
                <c:pt idx="4">
                  <c:v>NHPI</c:v>
                </c:pt>
                <c:pt idx="5">
                  <c:v>Other race</c:v>
                </c:pt>
                <c:pt idx="6">
                  <c:v>Two or more races</c:v>
                </c:pt>
                <c:pt idx="7">
                  <c:v>Hispanic</c:v>
                </c:pt>
              </c:strCache>
            </c:strRef>
          </c:cat>
          <c:val>
            <c:numRef>
              <c:f>Sheet1!$F$9:$F$16</c:f>
              <c:numCache>
                <c:formatCode>#,##0</c:formatCode>
                <c:ptCount val="8"/>
                <c:pt idx="0">
                  <c:v>2408071</c:v>
                </c:pt>
                <c:pt idx="1">
                  <c:v>734573</c:v>
                </c:pt>
                <c:pt idx="2">
                  <c:v>15889</c:v>
                </c:pt>
                <c:pt idx="3">
                  <c:v>1465223</c:v>
                </c:pt>
                <c:pt idx="4">
                  <c:v>18935</c:v>
                </c:pt>
                <c:pt idx="5">
                  <c:v>61951</c:v>
                </c:pt>
                <c:pt idx="6">
                  <c:v>335863</c:v>
                </c:pt>
                <c:pt idx="7">
                  <c:v>4792179</c:v>
                </c:pt>
              </c:numCache>
            </c:numRef>
          </c:val>
          <c:extLst>
            <c:ext xmlns:c16="http://schemas.microsoft.com/office/drawing/2014/chart" uri="{C3380CC4-5D6E-409C-BE32-E72D297353CC}">
              <c16:uniqueId val="{00000010-02F7-4199-8608-F63333E7D2E1}"/>
            </c:ext>
          </c:extLst>
        </c:ser>
        <c:dLbls>
          <c:showLegendKey val="0"/>
          <c:showVal val="0"/>
          <c:showCatName val="0"/>
          <c:showSerName val="0"/>
          <c:showPercent val="0"/>
          <c:showBubbleSize val="0"/>
        </c:dLbls>
        <c:gapWidth val="34"/>
        <c:overlap val="-27"/>
        <c:axId val="751354592"/>
        <c:axId val="751352192"/>
      </c:barChart>
      <c:catAx>
        <c:axId val="751354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1352192"/>
        <c:crosses val="autoZero"/>
        <c:auto val="1"/>
        <c:lblAlgn val="ctr"/>
        <c:lblOffset val="100"/>
        <c:noMultiLvlLbl val="0"/>
      </c:catAx>
      <c:valAx>
        <c:axId val="7513521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13545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1600"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975FE34-0254-CB4E-A5E4-5F0B8F700389}" type="datetimeFigureOut">
              <a:rPr lang="en-US" smtClean="0"/>
              <a:pPr/>
              <a:t>11/20/2025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B5725CC-1AA9-CA45-AB75-91D94092D047}" type="slidenum">
              <a:rPr lang="en-US" smtClean="0"/>
              <a:pPr/>
              <a:t>‹#›</a:t>
            </a:fld>
            <a:endParaRPr lang="en-US"/>
          </a:p>
        </p:txBody>
      </p:sp>
    </p:spTree>
    <p:extLst>
      <p:ext uri="{BB962C8B-B14F-4D97-AF65-F5344CB8AC3E}">
        <p14:creationId xmlns:p14="http://schemas.microsoft.com/office/powerpoint/2010/main" val="230534743"/>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6:37.176"/>
    </inkml:context>
    <inkml:brush xml:id="br0">
      <inkml:brushProperty name="width" value="0.35" units="cm"/>
      <inkml:brushProperty name="height" value="0.35" units="cm"/>
      <inkml:brushProperty name="color" value="#FFFFFF"/>
    </inkml:brush>
  </inkml:definitions>
  <inkml:trace contextRef="#ctx0" brushRef="#br0">1355 59 24575,'-1'11'0,"0"0"0,-1 0 0,-1-1 0,0 1 0,0 0 0,-1-1 0,0 0 0,-11 19 0,7-13 0,0-1 0,-8 29 0,14-36 0,-1 0 0,1 0 0,-2-1 0,1 1 0,-1-1 0,0 1 0,-1-1 0,1-1 0,-1 1 0,-1 0 0,1-1 0,-1 0 0,0-1 0,-1 1 0,1-1 0,-1 0 0,0-1 0,0 0 0,-1 0 0,1 0 0,-1-1 0,0 0 0,0-1 0,0 0 0,-12 2 0,16-3 0,-16 5 0,0-1 0,0-1 0,0-1 0,-1 0 0,1-2 0,-1 0 0,1-1 0,-1-2 0,-26-4 0,29 1 0,-1 1 0,1 1 0,-1 1 0,1 1 0,-35 1 0,47 0 0,0 1 0,0 0 0,1 1 0,-1-1 0,0 1 0,1 0 0,-1 1 0,1-1 0,-1 1 0,1 0 0,0 1 0,1-1 0,-1 1 0,0 0 0,1 0 0,0 0 0,0 1 0,0-1 0,1 1 0,-1 0 0,1 0 0,-2 6 0,-3 6 0,1 0 0,-6 27 0,10-31 0,-1-1 0,1 0 0,-2-1 0,0 1 0,0-1 0,-1 0 0,-12 18 0,11-21 0,0 0 0,0-1 0,0 2 0,1-1 0,0 1 0,0 0 0,1 0 0,0 1 0,1 0 0,0-1 0,1 1 0,0 1 0,-3 14 0,4-13 0,0 0 0,-1-1 0,0 1 0,-1-1 0,-8 16 0,-1 5 0,-5 25 0,15-45 0,0 0 0,-1 0 0,0 0 0,-1-1 0,0 0 0,-1 1 0,0-2 0,-14 18 0,16-22 0,0-2 0,-1 1 0,0 0 0,0-1 0,0 0 0,0 0 0,-1 0 0,0-1 0,0 0 0,0 0 0,-9 3 0,10-5 0,1-1 0,-1 1 0,0-1 0,0 0 0,0 0 0,1-1 0,-1 1 0,0-1 0,0 0 0,1 0 0,-1-1 0,0 1 0,1-1 0,-1 0 0,1 0 0,-8-6 0,-40-25 0,31 18 0,-1 1 0,-1 1 0,0 1 0,-46-17 0,102 38 0,18 6 0,58 8 0,-94-21 0,0 0 0,0-1 0,0-1 0,0 0 0,0-1 0,1-1 0,-1 0 0,27-8 0,-28 4 0,0-1 0,-1 0 0,15-11 0,18-9 0,29-9 0,-23 12 0,-1-2 0,-1-2 0,62-47 0,-90 55 0,-1-2 0,0-1 0,17-25 0,9-10 0,3-12 0,-40 53 0,2 1 0,-1 0 0,21-20 0,-23 25 0,0 0 0,-1 0 0,0-1 0,0 0 0,-1 0 0,-1-1 0,0 0 0,-1 0 0,6-23 0,-4 8 0,-1 0 0,-1-1 0,1-51 0,-7 43 0,0 29 0,0-1 0,1 0 0,0 1 0,0-1 0,1 0 0,0 1 0,0-1 0,1 1 0,0-1 0,1 1 0,4-9 0,-7 16 0,1 0 0,-1 1 0,1-1 0,-1 0 0,1 0 0,-1 1 0,1-1 0,-1 1 0,1-1 0,0 1 0,0-1 0,-1 1 0,1-1 0,0 1 0,0-1 0,-1 1 0,1 0 0,0-1 0,0 1 0,0 0 0,0 0 0,-1 0 0,1 0 0,0 0 0,0 0 0,1 0 0,22 14 0,16 39 0,-32-41 0,7 8 0,-4-6 0,0 0 0,-1 0 0,-1 1 0,0 0 0,-1 1 0,-1 0 0,-1 0 0,9 30 0,-10-18 0,-2-7 0,2 0 0,0 0 0,15 36 0,-18-51 0,1-1 0,0 0 0,0 1 0,0-1 0,1 0 0,0-1 0,0 1 0,0-1 0,0 0 0,1 0 0,0 0 0,-1 0 0,1-1 0,1 0 0,-1 0 0,0 0 0,1-1 0,7 3 0,15 4 0,0 2 0,0 1 0,-1 2 0,38 24 0,-61-36 0,0 0 0,0 0 0,0 0 0,1-1 0,-1 1 0,1-1 0,-1 0 0,1 0 0,-1-1 0,1 1 0,0-1 0,-1 0 0,1 0 0,5-2 0,-8 2 0,-1 0 0,1-1 0,-1 1 0,1-1 0,-1 1 0,1-1 0,-1 0 0,1 0 0,-1 1 0,0-1 0,1 0 0,-1 0 0,0 0 0,0-1 0,0 1 0,0 0 0,0 0 0,0-1 0,0 1 0,0 0 0,0-1 0,-1 1 0,1-1 0,-1 1 0,1-1 0,-1 1 0,1-1 0,-1 1 0,0-1 0,0 1 0,0-1 0,0 0 0,0 1 0,0-1 0,0 1 0,0-1 0,-1 0 0,1 1 0,0-1 0,-1 1 0,0-1 0,1 1 0,-2-3 0,-1 0 0,1 0 0,0 0 0,-1 1 0,0-1 0,0 0 0,0 1 0,-1 0 0,1 0 0,-1 0 0,1 0 0,-1 0 0,0 1 0,0 0 0,0-1 0,-1 1 0,1 1 0,0-1 0,-1 1 0,1 0 0,-9-1 0,-10-3 0,0 2 0,-38 0 0,5-6 0,48 7 0,1 0 0,-1 0 0,0 1 0,0 0 0,0 0 0,0 1 0,0 0 0,0 0 0,0 1 0,-14 3 0,21-3 0,0-1 0,1 1 0,-1-1 0,0 1 0,1 0 0,-1-1 0,1 1 0,-1 0 0,1 0 0,-1-1 0,1 1 0,-1 0 0,1 0 0,0 0 0,-1-1 0,1 1 0,0 0 0,0 0 0,0 0 0,0 0 0,0 0 0,0-1 0,0 1 0,0 0 0,0 0 0,0 0 0,0 0 0,0 0 0,1 0 0,-1-1 0,0 1 0,0 0 0,1 0 0,-1 0 0,1-1 0,-1 1 0,1 0 0,-1 0 0,1-1 0,0 1 0,29 36 0,-24-31 0,25 29 0,3-2 0,1-1 0,1-2 0,1-1 0,2-2 0,1-2 0,52 24 0,-86-46 0,-1 0 0,1-1 0,0 0 0,0 0 0,1-1 0,-1 1 0,0-1 0,0-1 0,1 1 0,-1-1 0,0 0 0,1 0 0,-1-1 0,0 0 0,0 0 0,1-1 0,-1 1 0,0-1 0,0-1 0,-1 1 0,1-1 0,0 0 0,-1 0 0,0-1 0,0 1 0,0-1 0,0 0 0,0-1 0,-1 1 0,0-1 0,0 0 0,0 0 0,4-7 0,-1 0 0,0 0 0,0-1 0,-2 0 0,8-23 0,-11 29 0,0-1 0,0 0 0,1 1 0,0-1 0,0 1 0,1 0 0,0 0 0,0 1 0,1-1 0,0 1 0,0 0 0,0 0 0,1 0 0,-1 1 0,2 0 0,-1 0 0,10-6 0,13-6 0,-1-2 0,-1-1 0,-1-2 0,0 0 0,-2-2 0,29-35 0,-52 57 0,3-3 0,0 0 0,0-1 0,-1 0 0,1 0 0,-2 0 0,1 0 0,-1 0 0,0 0 0,0-1 0,0 1 0,-1-1 0,0 0 0,0 1 0,-1-8 0,0 12 0,0-1 0,0 1 0,0 0 0,0 0 0,-1-1 0,1 1 0,-1 0 0,1 0 0,-1 0 0,0 0 0,0 0 0,0 0 0,0 0 0,0 0 0,0 0 0,-1 0 0,1 0 0,-1 0 0,1 1 0,-1-1 0,1 1 0,-1-1 0,0 1 0,0 0 0,0 0 0,0 0 0,0 0 0,0 0 0,0 0 0,0 0 0,0 0 0,-1 1 0,1-1 0,0 1 0,0 0 0,-1 0 0,1 0 0,0 0 0,0 0 0,-1 0 0,1 1 0,0-1 0,-4 2 0,-40 8 0,1 2 0,-48 19 0,82-26 0,0 0 0,0 0 0,0 1 0,1 0 0,0 1 0,0 0 0,1 1 0,0 0 0,0 0 0,1 1 0,0 0 0,0 0 0,1 1 0,0 0 0,1 1 0,0-1 0,-7 21 0,12-30 0,1-1 0,0 1 0,-1-1 0,1 1 0,0-1 0,-1 1 0,1 0 0,0-1 0,0 1 0,0-1 0,0 1 0,0 0 0,0-1 0,0 1 0,0 0 0,0-1 0,0 1 0,0 0 0,0-1 0,0 1 0,0 0 0,0-1 0,1 1 0,-1-1 0,0 1 0,0 0 0,1-1 0,-1 1 0,1-1 0,0 2 0,20-1 0,31-20 0,-48 18 0,79-34 0,116-53 0,-191 83 0,2 2 0,-1-1 0,0 2 0,1-1 0,-1 1 0,1 0 0,0 1 0,0 0 0,0 1 0,-1 0 0,1 1 0,0 0 0,0 0 0,-1 1 0,1 0 0,-1 1 0,1 0 0,-1 0 0,0 1 0,0 0 0,0 1 0,-1 0 0,0 0 0,0 1 0,0 0 0,0 0 0,-1 1 0,0 0 0,-1 0 0,1 1 0,6 11 0,-9-13 0,1-1 0,-1 1 0,1-1 0,0 0 0,1 0 0,-1-1 0,1 1 0,0-1 0,0 0 0,0-1 0,1 0 0,-1 0 0,1 0 0,-1-1 0,10 2 0,7 1 0,1-2 0,0 0 0,30-2 0,-28 0 0,0 0 0,31 6 0,-45-4 0,1 0 0,-1-2 0,0 1 0,1-2 0,-1 0 0,1 0 0,-1-1 0,0 0 0,16-5 0,27-4 0,-42 9 0,-1-1 0,1-1 0,-1 0 0,1 0 0,-1-2 0,23-10 0,-29 12 0,9-5 0,-1 1 0,0-2 0,-1 0 0,0 0 0,0-1 0,-1-1 0,0 0 0,19-24 0,-27 29 0,0 1 0,1 0 0,0 1 0,0-1 0,0 1 0,1 0 0,-1 0 0,1 1 0,0-1 0,8-2 0,67-20 0,-42 15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7:46.465"/>
    </inkml:context>
    <inkml:brush xml:id="br0">
      <inkml:brushProperty name="width" value="0.35" units="cm"/>
      <inkml:brushProperty name="height" value="0.35" units="cm"/>
      <inkml:brushProperty name="color" value="#FFFFFF"/>
    </inkml:brush>
  </inkml:definitions>
  <inkml:trace contextRef="#ctx0" brushRef="#br0">3499 85 24575,'-86'-1'0,"0"-4"0,-143-27 0,167 19 0,15 2 0,0 2 0,0 3 0,-60-1 0,-40 21 0,99-7 0,-61 1 0,93-9 0,0 2 0,0 1 0,0 0 0,0 0 0,0 2 0,1 0 0,-1 1 0,-21 10 0,11-5 0,0-1 0,-1 0 0,0-2 0,0-2 0,-1 0 0,-28 0 0,45-3 0,1 0 0,-1 1 0,1 0 0,-1 0 0,1 1 0,-12 7 0,-38 12 0,-14-7 0,-1-3 0,-123 5 0,-157-17 0,165-4 0,-505 3 0,556-15 0,114 13 0,-3 1 0,-1-1 0,1-2 0,-51-13 0,76 15-43,0 1-1,0-1 0,1 1 1,-1-1-1,1 0 1,-1 0-1,1 0 0,0 0 1,0 0-1,0-1 1,0 1-1,0-1 0,0 1 1,1-1-1,-1 0 1,1 0-1,0 0 0,0 1 1,-1-5-1,0 3-449</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9:33.108"/>
    </inkml:context>
    <inkml:brush xml:id="br0">
      <inkml:brushProperty name="width" value="0.025" units="cm"/>
      <inkml:brushProperty name="height" value="0.025" units="cm"/>
      <inkml:brushProperty name="color" value="#FFFFFF"/>
    </inkml:brush>
  </inkml:definitions>
  <inkml:trace contextRef="#ctx0" brushRef="#br0">0 1 24575,'0'0'-8191</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9:36.325"/>
    </inkml:context>
    <inkml:brush xml:id="br0">
      <inkml:brushProperty name="width" value="0.025" units="cm"/>
      <inkml:brushProperty name="height" value="0.025" units="cm"/>
      <inkml:brushProperty name="color" value="#FFFFFF"/>
    </inkml:brush>
  </inkml:definitions>
  <inkml:trace contextRef="#ctx0" brushRef="#br0">0 0 24575</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9:38.867"/>
    </inkml:context>
    <inkml:brush xml:id="br0">
      <inkml:brushProperty name="width" value="0.025" units="cm"/>
      <inkml:brushProperty name="height" value="0.025" units="cm"/>
      <inkml:brushProperty name="color" value="#FFFFFF"/>
    </inkml:brush>
  </inkml:definitions>
  <inkml:trace contextRef="#ctx0" brushRef="#br0">0 1 24575,'0'0'-8191</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9:45.797"/>
    </inkml:context>
    <inkml:brush xml:id="br0">
      <inkml:brushProperty name="width" value="0.025" units="cm"/>
      <inkml:brushProperty name="height" value="0.025" units="cm"/>
      <inkml:brushProperty name="color" value="#FFFFFF"/>
    </inkml:brush>
  </inkml:definitions>
  <inkml:trace contextRef="#ctx0" brushRef="#br0">1 1 24575,'0'0'-8191</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5T00:50:27.239"/>
    </inkml:context>
    <inkml:brush xml:id="br0">
      <inkml:brushProperty name="width" value="0.1" units="cm"/>
      <inkml:brushProperty name="height" value="0.6" units="cm"/>
      <inkml:brushProperty name="color" value="#FFFFFF"/>
      <inkml:brushProperty name="ignorePressure" value="1"/>
      <inkml:brushProperty name="inkEffects" value="pencil"/>
    </inkml:brush>
  </inkml:definitions>
  <inkml:trace contextRef="#ctx0" brushRef="#br0">0 0,'0'0</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5T00:50:36.784"/>
    </inkml:context>
    <inkml:brush xml:id="br0">
      <inkml:brushProperty name="width" value="0.1" units="cm"/>
      <inkml:brushProperty name="height" value="0.6" units="cm"/>
      <inkml:brushProperty name="color" value="#FFFFFF"/>
      <inkml:brushProperty name="ignorePressure" value="1"/>
      <inkml:brushProperty name="inkEffects" value="pencil"/>
    </inkml:brush>
  </inkml:definitions>
  <inkml:trace contextRef="#ctx0" brushRef="#br0">0 1,'0'0</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5T00:50:40.296"/>
    </inkml:context>
    <inkml:brush xml:id="br0">
      <inkml:brushProperty name="width" value="0.1" units="cm"/>
      <inkml:brushProperty name="height" value="0.6" units="cm"/>
      <inkml:brushProperty name="color" value="#FFFFFF"/>
      <inkml:brushProperty name="ignorePressure" value="1"/>
      <inkml:brushProperty name="inkEffects" value="pencil"/>
    </inkml:brush>
  </inkml:definitions>
  <inkml:trace contextRef="#ctx0" brushRef="#br0">0 1,'0'0</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5T00:50:20.543"/>
    </inkml:context>
    <inkml:brush xml:id="br0">
      <inkml:brushProperty name="width" value="0.1" units="cm"/>
      <inkml:brushProperty name="height" value="0.6" units="cm"/>
      <inkml:brushProperty name="color" value="#FFFFFF"/>
      <inkml:brushProperty name="ignorePressure" value="1"/>
      <inkml:brushProperty name="inkEffects" value="pencil"/>
    </inkml:brush>
  </inkml:definitions>
  <inkml:trace contextRef="#ctx0" brushRef="#br0">0 0,'0'0</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5T00:50:21.791"/>
    </inkml:context>
    <inkml:brush xml:id="br0">
      <inkml:brushProperty name="width" value="0.1" units="cm"/>
      <inkml:brushProperty name="height" value="0.6" units="cm"/>
      <inkml:brushProperty name="color" value="#FFFFFF"/>
      <inkml:brushProperty name="ignorePressure" value="1"/>
      <inkml:brushProperty name="inkEffects" value="pencil"/>
    </inkml:brush>
  </inkml:definitions>
  <inkml:trace contextRef="#ctx0" brushRef="#br0">0 0,'0'0</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5T00:50:44.216"/>
    </inkml:context>
    <inkml:brush xml:id="br0">
      <inkml:brushProperty name="width" value="0.1" units="cm"/>
      <inkml:brushProperty name="height" value="0.6" units="cm"/>
      <inkml:brushProperty name="color" value="#FFFFFF"/>
      <inkml:brushProperty name="ignorePressure" value="1"/>
      <inkml:brushProperty name="inkEffects" value="pencil"/>
    </inkml:brush>
  </inkml:definitions>
  <inkml:trace contextRef="#ctx0" brushRef="#br0">0 1,'0'0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7:52.595"/>
    </inkml:context>
    <inkml:brush xml:id="br0">
      <inkml:brushProperty name="width" value="0.35" units="cm"/>
      <inkml:brushProperty name="height" value="0.35" units="cm"/>
      <inkml:brushProperty name="color" value="#FFFFFF"/>
    </inkml:brush>
  </inkml:definitions>
  <inkml:trace contextRef="#ctx0" brushRef="#br0">0 71 24575,'3'-2'0,"-1"0"0,0 0 0,1 0 0,-1 0 0,1 1 0,-1-1 0,1 1 0,0-1 0,0 1 0,0 0 0,-1 0 0,1 1 0,0-1 0,6 0 0,0-1 0,31-11 0,0 3 0,1 2 0,0 1 0,0 2 0,53 0 0,494 6 0,-549 1 0,0 2 0,52 11 0,-54-7 0,1-2 0,65 2 0,147 5 0,929-13 0,-908 14 0,-172-16 0,138 4 0,-185 4 0,49 2 0,-5-8-1365</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5T00:50:46.102"/>
    </inkml:context>
    <inkml:brush xml:id="br0">
      <inkml:brushProperty name="width" value="0.1" units="cm"/>
      <inkml:brushProperty name="height" value="0.6" units="cm"/>
      <inkml:brushProperty name="color" value="#FFFFFF"/>
      <inkml:brushProperty name="ignorePressure" value="1"/>
      <inkml:brushProperty name="inkEffects" value="pencil"/>
    </inkml:brush>
  </inkml:definitions>
  <inkml:trace contextRef="#ctx0" brushRef="#br0">0 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8:47.061"/>
    </inkml:context>
    <inkml:brush xml:id="br0">
      <inkml:brushProperty name="width" value="0.025" units="cm"/>
      <inkml:brushProperty name="height" value="0.025" units="cm"/>
      <inkml:brushProperty name="color" value="#00A0D7"/>
    </inkml:brush>
  </inkml:definitions>
  <inkml:trace contextRef="#ctx0" brushRef="#br0">0 0 24575,'0'0'-8191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8:47.835"/>
    </inkml:context>
    <inkml:brush xml:id="br0">
      <inkml:brushProperty name="width" value="0.025" units="cm"/>
      <inkml:brushProperty name="height" value="0.025" units="cm"/>
      <inkml:brushProperty name="color" value="#00A0D7"/>
    </inkml:brush>
  </inkml:definitions>
  <inkml:trace contextRef="#ctx0" brushRef="#br0">1 0 24575,'0'0'-8191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8:48.757"/>
    </inkml:context>
    <inkml:brush xml:id="br0">
      <inkml:brushProperty name="width" value="0.025" units="cm"/>
      <inkml:brushProperty name="height" value="0.025" units="cm"/>
      <inkml:brushProperty name="color" value="#00A0D7"/>
    </inkml:brush>
  </inkml:definitions>
  <inkml:trace contextRef="#ctx0" brushRef="#br0">0 1 24575,'0'0'-8191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8:49.787"/>
    </inkml:context>
    <inkml:brush xml:id="br0">
      <inkml:brushProperty name="width" value="0.025" units="cm"/>
      <inkml:brushProperty name="height" value="0.025" units="cm"/>
      <inkml:brushProperty name="color" value="#00A0D7"/>
    </inkml:brush>
  </inkml:definitions>
  <inkml:trace contextRef="#ctx0" brushRef="#br0">1 0 24575,'0'0'-8191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8:50.822"/>
    </inkml:context>
    <inkml:brush xml:id="br0">
      <inkml:brushProperty name="width" value="0.025" units="cm"/>
      <inkml:brushProperty name="height" value="0.025" units="cm"/>
      <inkml:brushProperty name="color" value="#00A0D7"/>
    </inkml:brush>
  </inkml:definitions>
  <inkml:trace contextRef="#ctx0" brushRef="#br0">0 0 24575,'0'0'-8191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8:52.017"/>
    </inkml:context>
    <inkml:brush xml:id="br0">
      <inkml:brushProperty name="width" value="0.025" units="cm"/>
      <inkml:brushProperty name="height" value="0.025" units="cm"/>
      <inkml:brushProperty name="color" value="#00A0D7"/>
    </inkml:brush>
  </inkml:definitions>
  <inkml:trace contextRef="#ctx0" brushRef="#br0">0 0 24575,'0'0'-8191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8:53.091"/>
    </inkml:context>
    <inkml:brush xml:id="br0">
      <inkml:brushProperty name="width" value="0.025" units="cm"/>
      <inkml:brushProperty name="height" value="0.025" units="cm"/>
      <inkml:brushProperty name="color" value="#00A0D7"/>
    </inkml:brush>
  </inkml:definitions>
  <inkml:trace contextRef="#ctx0" brushRef="#br0">0 0 24575,'0'0'-8191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8:55.237"/>
    </inkml:context>
    <inkml:brush xml:id="br0">
      <inkml:brushProperty name="width" value="0.025" units="cm"/>
      <inkml:brushProperty name="height" value="0.025" units="cm"/>
      <inkml:brushProperty name="color" value="#00A0D7"/>
    </inkml:brush>
  </inkml:definitions>
  <inkml:trace contextRef="#ctx0" brushRef="#br0">0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6:41.680"/>
    </inkml:context>
    <inkml:brush xml:id="br0">
      <inkml:brushProperty name="width" value="0.35" units="cm"/>
      <inkml:brushProperty name="height" value="0.35" units="cm"/>
      <inkml:brushProperty name="color" value="#FFFFFF"/>
    </inkml:brush>
  </inkml:definitions>
  <inkml:trace contextRef="#ctx0" brushRef="#br0">0 2094 24575,'6'0'0,"1"-1"0,-1-1 0,1 1 0,-1-1 0,0 0 0,0 0 0,0-1 0,0 1 0,0-1 0,-1-1 0,1 1 0,-1-1 0,0 0 0,9-9 0,6-8 0,-1 0 0,17-25 0,-21 27 0,2-3 0,1 0 0,0 2 0,43-36 0,3-5 0,-47 43 0,1 2 0,25-20 0,-37 31 0,1 1 0,0 0 0,0 0 0,0 1 0,0 0 0,0 0 0,0 1 0,1 0 0,0 0 0,-1 1 0,12-1 0,48 0 0,71 8 0,-121-3 0,0 0 0,-1 2 0,1 0 0,29 14 0,-27-11 0,0-1 0,0 0 0,20 4 0,-7-6 0,0-1 0,0-2 0,0 0 0,0-3 0,42-4 0,-55 2 0,0-1 0,0 0 0,0-1 0,-1-1 0,0-1 0,0-1 0,0 0 0,-1-1 0,-1-1 0,17-12 0,-19 10 0,1 2 0,-1 0 0,1 1 0,1 1 0,0 0 0,0 1 0,1 0 0,0 2 0,0 0 0,0 1 0,0 0 0,33-1 0,-41 4 0,0 0 0,0 0 0,0-1 0,0-1 0,0 1 0,-1-1 0,1-1 0,-1 1 0,0-1 0,0-1 0,0 0 0,-1 0 0,1 0 0,9-10 0,-1 0 0,-2-1 0,0 0 0,0-1 0,-2 0 0,13-23 0,-15 20 0,-2 1 0,0-2 0,-2 1 0,0-1 0,-1 0 0,-1-1 0,-1 1 0,1-35 0,-4 48 0,12-69 0,-8 51 0,4-51 0,-6-28 0,-6-175 0,-8 211 0,8 49 0,0 1 0,-1-27 0,7-112 0,-4-69 0,2 223-151,-1 0-1,0 0 0,0 0 0,0 0 1,-1 0-1,1 0 0,-1 0 1,-3-5-1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7:36.521"/>
    </inkml:context>
    <inkml:brush xml:id="br0">
      <inkml:brushProperty name="width" value="0.35" units="cm"/>
      <inkml:brushProperty name="height" value="0.35" units="cm"/>
      <inkml:brushProperty name="color" value="#FFFFFF"/>
    </inkml:brush>
  </inkml:definitions>
  <inkml:trace contextRef="#ctx0" brushRef="#br0">1 1 24575,'0'0'-8191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7:38.849"/>
    </inkml:context>
    <inkml:brush xml:id="br0">
      <inkml:brushProperty name="width" value="0.35" units="cm"/>
      <inkml:brushProperty name="height" value="0.35" units="cm"/>
      <inkml:brushProperty name="color" value="#FFFFFF"/>
    </inkml:brush>
  </inkml:definitions>
  <inkml:trace contextRef="#ctx0" brushRef="#br0">999 0 24575,'-169'15'0,"104"-17"0,-93 4 0,134 2 0,0 1 0,0 1 0,0 2 0,1 0 0,0 1 0,-34 20 0,33-20 0,0-1 0,0-1 0,-47 7 0,61-13 0,-29 8-273,1 2 0,0 1 0,1 2 0,-65 34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7:25.428"/>
    </inkml:context>
    <inkml:brush xml:id="br0">
      <inkml:brushProperty name="width" value="0.35" units="cm"/>
      <inkml:brushProperty name="height" value="0.35" units="cm"/>
      <inkml:brushProperty name="color" value="#FFFFFF"/>
    </inkml:brush>
  </inkml:definitions>
  <inkml:trace contextRef="#ctx0" brushRef="#br0">1 0 24575,'0'0'-8191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7:27.135"/>
    </inkml:context>
    <inkml:brush xml:id="br0">
      <inkml:brushProperty name="width" value="0.35" units="cm"/>
      <inkml:brushProperty name="height" value="0.35" units="cm"/>
      <inkml:brushProperty name="color" value="#FFFFFF"/>
    </inkml:brush>
  </inkml:definitions>
  <inkml:trace contextRef="#ctx0" brushRef="#br0">0 0 24575,'0'0'-8191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7:27.851"/>
    </inkml:context>
    <inkml:brush xml:id="br0">
      <inkml:brushProperty name="width" value="0.35" units="cm"/>
      <inkml:brushProperty name="height" value="0.35" units="cm"/>
      <inkml:brushProperty name="color" value="#FFFFFF"/>
    </inkml:brush>
  </inkml:definitions>
  <inkml:trace contextRef="#ctx0" brushRef="#br0">0 1 24575,'3'0'0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7:28.428"/>
    </inkml:context>
    <inkml:brush xml:id="br0">
      <inkml:brushProperty name="width" value="0.35" units="cm"/>
      <inkml:brushProperty name="height" value="0.35" units="cm"/>
      <inkml:brushProperty name="color" value="#FFFFFF"/>
    </inkml:brush>
  </inkml:definitions>
  <inkml:trace contextRef="#ctx0" brushRef="#br0">1 0 24575,'2'0'0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9:42.417"/>
    </inkml:context>
    <inkml:brush xml:id="br0">
      <inkml:brushProperty name="width" value="0.025" units="cm"/>
      <inkml:brushProperty name="height" value="0.025" units="cm"/>
      <inkml:brushProperty name="color" value="#FFFFFF"/>
    </inkml:brush>
  </inkml:definitions>
  <inkml:trace contextRef="#ctx0" brushRef="#br0">0 0 24575</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9:03.017"/>
    </inkml:context>
    <inkml:brush xml:id="br0">
      <inkml:brushProperty name="width" value="0.025" units="cm"/>
      <inkml:brushProperty name="height" value="0.025" units="cm"/>
      <inkml:brushProperty name="color" value="#FFFFFF"/>
    </inkml:brush>
  </inkml:definitions>
  <inkml:trace contextRef="#ctx0" brushRef="#br0">0 1 24575,'0'0'-8191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9:03.919"/>
    </inkml:context>
    <inkml:brush xml:id="br0">
      <inkml:brushProperty name="width" value="0.025" units="cm"/>
      <inkml:brushProperty name="height" value="0.025" units="cm"/>
      <inkml:brushProperty name="color" value="#FFFFFF"/>
    </inkml:brush>
  </inkml:definitions>
  <inkml:trace contextRef="#ctx0" brushRef="#br0">0 1 24575,'0'0'-8191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9:04.555"/>
    </inkml:context>
    <inkml:brush xml:id="br0">
      <inkml:brushProperty name="width" value="0.025" units="cm"/>
      <inkml:brushProperty name="height" value="0.025" units="cm"/>
      <inkml:brushProperty name="color" value="#FFFFFF"/>
    </inkml:brush>
  </inkml:definitions>
  <inkml:trace contextRef="#ctx0" brushRef="#br0">1 1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6:54.319"/>
    </inkml:context>
    <inkml:brush xml:id="br0">
      <inkml:brushProperty name="width" value="0.35" units="cm"/>
      <inkml:brushProperty name="height" value="0.35" units="cm"/>
      <inkml:brushProperty name="color" value="#FFFFFF"/>
    </inkml:brush>
  </inkml:definitions>
  <inkml:trace contextRef="#ctx0" brushRef="#br0">284 1 24575,'1'20'0,"-2"0"0,0-1 0,-8 38 0,8-50 0,-1-1 0,-1 0 0,1 0 0,-1 0 0,0 0 0,0 0 0,-1 0 0,0-1 0,0 0 0,0 0 0,-1 0 0,1 0 0,-1-1 0,0 1 0,-9 4 0,-3 5 0,-1 0 0,2 1 0,0 0 0,-15 20 0,-25 25 0,53-58-72,1-1 1,0 1-1,-1-1 0,1 0 0,0 1 0,-1-1 0,1 0 0,-1-1 1,0 1-1,1 0 0,-1-1 0,0 1 0,0-1 0,1 0 0,-1 0 1,0 0-1,1 0 0,-6-1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9:05.298"/>
    </inkml:context>
    <inkml:brush xml:id="br0">
      <inkml:brushProperty name="width" value="0.025" units="cm"/>
      <inkml:brushProperty name="height" value="0.025" units="cm"/>
      <inkml:brushProperty name="color" value="#FFFFFF"/>
    </inkml:brush>
  </inkml:definitions>
  <inkml:trace contextRef="#ctx0" brushRef="#br0">1 0 24575,'0'0'-8191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9:05.888"/>
    </inkml:context>
    <inkml:brush xml:id="br0">
      <inkml:brushProperty name="width" value="0.025" units="cm"/>
      <inkml:brushProperty name="height" value="0.025" units="cm"/>
      <inkml:brushProperty name="color" value="#FFFFFF"/>
    </inkml:brush>
  </inkml:definitions>
  <inkml:trace contextRef="#ctx0" brushRef="#br0">1 0 24575,'0'0'-8191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9:06.745"/>
    </inkml:context>
    <inkml:brush xml:id="br0">
      <inkml:brushProperty name="width" value="0.025" units="cm"/>
      <inkml:brushProperty name="height" value="0.025" units="cm"/>
      <inkml:brushProperty name="color" value="#FFFFFF"/>
    </inkml:brush>
  </inkml:definitions>
  <inkml:trace contextRef="#ctx0" brushRef="#br0">1 1 24575,'0'0'-8191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9:08.654"/>
    </inkml:context>
    <inkml:brush xml:id="br0">
      <inkml:brushProperty name="width" value="0.025" units="cm"/>
      <inkml:brushProperty name="height" value="0.025" units="cm"/>
      <inkml:brushProperty name="color" value="#FFFFFF"/>
    </inkml:brush>
  </inkml:definitions>
  <inkml:trace contextRef="#ctx0" brushRef="#br0">1 0 24575,'0'0'-8191</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9:11.351"/>
    </inkml:context>
    <inkml:brush xml:id="br0">
      <inkml:brushProperty name="width" value="0.025" units="cm"/>
      <inkml:brushProperty name="height" value="0.025" units="cm"/>
      <inkml:brushProperty name="color" value="#FFFFFF"/>
    </inkml:brush>
  </inkml:definitions>
  <inkml:trace contextRef="#ctx0" brushRef="#br0">0 1 24575,'0'0'-8191</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9:12.751"/>
    </inkml:context>
    <inkml:brush xml:id="br0">
      <inkml:brushProperty name="width" value="0.025" units="cm"/>
      <inkml:brushProperty name="height" value="0.025" units="cm"/>
      <inkml:brushProperty name="color" value="#FFFFFF"/>
    </inkml:brush>
  </inkml:definitions>
  <inkml:trace contextRef="#ctx0" brushRef="#br0">1 0 24575,'0'0'-8191</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9:14.895"/>
    </inkml:context>
    <inkml:brush xml:id="br0">
      <inkml:brushProperty name="width" value="0.025" units="cm"/>
      <inkml:brushProperty name="height" value="0.025" units="cm"/>
      <inkml:brushProperty name="color" value="#FFFFFF"/>
    </inkml:brush>
  </inkml:definitions>
  <inkml:trace contextRef="#ctx0" brushRef="#br0">1 0 24575,'0'0'-8191</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9:16.536"/>
    </inkml:context>
    <inkml:brush xml:id="br0">
      <inkml:brushProperty name="width" value="0.025" units="cm"/>
      <inkml:brushProperty name="height" value="0.025" units="cm"/>
      <inkml:brushProperty name="color" value="#FFFFFF"/>
    </inkml:brush>
  </inkml:definitions>
  <inkml:trace contextRef="#ctx0" brushRef="#br0">1 0 24575,'0'0'-8191</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9:18.049"/>
    </inkml:context>
    <inkml:brush xml:id="br0">
      <inkml:brushProperty name="width" value="0.025" units="cm"/>
      <inkml:brushProperty name="height" value="0.025" units="cm"/>
      <inkml:brushProperty name="color" value="#FFFFFF"/>
    </inkml:brush>
  </inkml:definitions>
  <inkml:trace contextRef="#ctx0" brushRef="#br0">1 1 24575,'0'0'-8191</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9:21.472"/>
    </inkml:context>
    <inkml:brush xml:id="br0">
      <inkml:brushProperty name="width" value="0.025" units="cm"/>
      <inkml:brushProperty name="height" value="0.025" units="cm"/>
      <inkml:brushProperty name="color" value="#FFFFFF"/>
    </inkml:brush>
  </inkml:definitions>
  <inkml:trace contextRef="#ctx0" brushRef="#br0">0 1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7:03.268"/>
    </inkml:context>
    <inkml:brush xml:id="br0">
      <inkml:brushProperty name="width" value="0.35" units="cm"/>
      <inkml:brushProperty name="height" value="0.35" units="cm"/>
      <inkml:brushProperty name="color" value="#FFFFFF"/>
    </inkml:brush>
  </inkml:definitions>
  <inkml:trace contextRef="#ctx0" brushRef="#br0">608 161 24575,'1'-40'0,"0"24"0,0 0 0,-2 1 0,1-1 0,-6-27 0,5 42 0,1 1 0,0-1 0,0 0 0,0 1 0,0-1 0,0 0 0,-1 1 0,1-1 0,0 1 0,-1-1 0,1 0 0,0 1 0,-1-1 0,1 1 0,-1-1 0,1 1 0,-1-1 0,1 1 0,-1-1 0,1 1 0,-1 0 0,1-1 0,-1 1 0,0 0 0,1-1 0,-1 1 0,0 0 0,1 0 0,-1 0 0,0 0 0,1-1 0,-2 1 0,-21 13 0,-14 30 0,15-10 0,5-9 0,-22 45 0,34-59 0,1 1 0,0 0 0,1-1 0,0 1 0,1 0 0,0 1 0,0 21 0,2-12 0,0 9 0,-1 0 0,-10 53 0,4-48 0,-1-1 0,-3-1 0,0 0 0,-2 0 0,-1-1 0,-2 0 0,-1-2 0,-24 33 0,28-47 0,1 1 0,1 1 0,1 0 0,0 1 0,2 0 0,0 0 0,1 0 0,1 1 0,0 0 0,2 1 0,0-1 0,2 1 0,0 0 0,2 31 0,0-49 0,0-1 0,0 1 0,0 0 0,1-1 0,-1 1 0,1 0 0,0-1 0,0 1 0,0-1 0,0 1 0,0-1 0,0 0 0,1 1 0,1 2 0,-2-5 0,0 1 0,0 0 0,-1-1 0,1 1 0,0-1 0,0 0 0,0 1 0,0-1 0,0 0 0,0 1 0,0-1 0,0 0 0,0 0 0,0 0 0,0 0 0,0 0 0,0 0 0,0 0 0,0 0 0,-1 0 0,1 0 0,0-1 0,0 1 0,0 0 0,2-1 0,1-2 0,1 0 0,-1 0 0,1 0 0,-1-1 0,0 0 0,-1 1 0,1-1 0,0-1 0,-1 1 0,0 0 0,0-1 0,3-6 0,1-7 0,0 1 0,-1-2 0,0 1 0,-2 0 0,0-1 0,-1 0 0,-1 0 0,-1 0 0,-1-26 0,0 39 0,1 0 0,0 0 0,1-1 0,-1 1 0,1 0 0,0 0 0,1 1 0,-1-1 0,1 0 0,0 1 0,1-1 0,-1 1 0,1 0 0,0 0 0,0 1 0,1-1 0,-1 1 0,1 0 0,0 0 0,0 0 0,1 1 0,-1 0 0,1 0 0,-1 0 0,9-2 0,-13 5 0,-1 0 0,1 0 0,0-1 0,0 1 0,0 0 0,0 0 0,0 0 0,0 1 0,0-1 0,0 0 0,0 0 0,-1 0 0,1 1 0,0-1 0,0 0 0,0 1 0,0-1 0,-1 1 0,1-1 0,0 1 0,0-1 0,-1 1 0,1-1 0,0 1 0,-1 0 0,1-1 0,-1 1 0,1 0 0,-1 0 0,1 0 0,-1-1 0,1 1 0,-1 0 0,0 0 0,1 0 0,-1 0 0,0 0 0,0 0 0,0-1 0,0 1 0,0 2 0,4 42 0,-4-40 0,-1 19 0,-2-1 0,0 1 0,-1 0 0,-13 35 0,10-33 0,0 1 0,2 0 0,-3 29 0,4-16 0,-18 75 0,14-81 0,1 1 0,2-1 0,-2 42 0,5-39 0,-1 0 0,-17 68 0,11-69 0,3 1 0,-5 70 0,12 509 0,-1-604 0,-1 0 0,-1 0 0,0 0 0,0-1 0,-2 1 0,1 0 0,-1-1 0,-1 0 0,0 0 0,-1 0 0,0-1 0,0 0 0,-1 0 0,0 0 0,-1-1 0,-13 12 0,-14 29 0,29-41 0,0 0 0,0 0 0,0-1 0,-16 16 0,18-22 0,1 1 0,0-1 0,-1 0 0,0 0 0,1 0 0,-1 0 0,0-1 0,0 1 0,0-1 0,0 0 0,0 0 0,0-1 0,0 1 0,0-1 0,-1 0 0,1 0 0,-4-1 0,-22-5-1365</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9:24.094"/>
    </inkml:context>
    <inkml:brush xml:id="br0">
      <inkml:brushProperty name="width" value="0.025" units="cm"/>
      <inkml:brushProperty name="height" value="0.025" units="cm"/>
      <inkml:brushProperty name="color" value="#FFFFFF"/>
    </inkml:brush>
  </inkml:definitions>
  <inkml:trace contextRef="#ctx0" brushRef="#br0">0 1 24575,'0'0'-8191</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9:26.628"/>
    </inkml:context>
    <inkml:brush xml:id="br0">
      <inkml:brushProperty name="width" value="0.025" units="cm"/>
      <inkml:brushProperty name="height" value="0.025" units="cm"/>
      <inkml:brushProperty name="color" value="#FFFFFF"/>
    </inkml:brush>
  </inkml:definitions>
  <inkml:trace contextRef="#ctx0" brushRef="#br0">0 0 24575,'0'0'-8191</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9:27.462"/>
    </inkml:context>
    <inkml:brush xml:id="br0">
      <inkml:brushProperty name="width" value="0.025" units="cm"/>
      <inkml:brushProperty name="height" value="0.025" units="cm"/>
      <inkml:brushProperty name="color" value="#FFFFFF"/>
    </inkml:brush>
  </inkml:definitions>
  <inkml:trace contextRef="#ctx0" brushRef="#br0">0 0 24575,'0'0'-8191</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9:28.947"/>
    </inkml:context>
    <inkml:brush xml:id="br0">
      <inkml:brushProperty name="width" value="0.025" units="cm"/>
      <inkml:brushProperty name="height" value="0.025" units="cm"/>
      <inkml:brushProperty name="color" value="#FFFFFF"/>
    </inkml:brush>
  </inkml:definitions>
  <inkml:trace contextRef="#ctx0" brushRef="#br0">0 0 24575,'0'0'-8191</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9:30.276"/>
    </inkml:context>
    <inkml:brush xml:id="br0">
      <inkml:brushProperty name="width" value="0.025" units="cm"/>
      <inkml:brushProperty name="height" value="0.025" units="cm"/>
      <inkml:brushProperty name="color" value="#FFFFFF"/>
    </inkml:brush>
  </inkml:definitions>
  <inkml:trace contextRef="#ctx0" brushRef="#br0">1 1 24575,'0'0'-8191</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9:33.108"/>
    </inkml:context>
    <inkml:brush xml:id="br0">
      <inkml:brushProperty name="width" value="0.025" units="cm"/>
      <inkml:brushProperty name="height" value="0.025" units="cm"/>
      <inkml:brushProperty name="color" value="#FFFFFF"/>
    </inkml:brush>
  </inkml:definitions>
  <inkml:trace contextRef="#ctx0" brushRef="#br0">0 1 24575,'0'0'-8191</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9:36.325"/>
    </inkml:context>
    <inkml:brush xml:id="br0">
      <inkml:brushProperty name="width" value="0.025" units="cm"/>
      <inkml:brushProperty name="height" value="0.025" units="cm"/>
      <inkml:brushProperty name="color" value="#FFFFFF"/>
    </inkml:brush>
  </inkml:definitions>
  <inkml:trace contextRef="#ctx0" brushRef="#br0">0 0 24575</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9:38.867"/>
    </inkml:context>
    <inkml:brush xml:id="br0">
      <inkml:brushProperty name="width" value="0.025" units="cm"/>
      <inkml:brushProperty name="height" value="0.025" units="cm"/>
      <inkml:brushProperty name="color" value="#FFFFFF"/>
    </inkml:brush>
  </inkml:definitions>
  <inkml:trace contextRef="#ctx0" brushRef="#br0">0 1 24575,'0'0'-8191</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9:45.797"/>
    </inkml:context>
    <inkml:brush xml:id="br0">
      <inkml:brushProperty name="width" value="0.025" units="cm"/>
      <inkml:brushProperty name="height" value="0.025" units="cm"/>
      <inkml:brushProperty name="color" value="#FFFFFF"/>
    </inkml:brush>
  </inkml:definitions>
  <inkml:trace contextRef="#ctx0" brushRef="#br0">1 1 24575,'0'0'-8191</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5T00:50:27.239"/>
    </inkml:context>
    <inkml:brush xml:id="br0">
      <inkml:brushProperty name="width" value="0.1" units="cm"/>
      <inkml:brushProperty name="height" value="0.6" units="cm"/>
      <inkml:brushProperty name="color" value="#FFFFFF"/>
      <inkml:brushProperty name="ignorePressure" value="1"/>
      <inkml:brushProperty name="inkEffects" value="pencil"/>
    </inkml:brush>
  </inkml:definitions>
  <inkml:trace contextRef="#ctx0" brushRef="#br0">0 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7:10.183"/>
    </inkml:context>
    <inkml:brush xml:id="br0">
      <inkml:brushProperty name="width" value="0.35" units="cm"/>
      <inkml:brushProperty name="height" value="0.35" units="cm"/>
      <inkml:brushProperty name="color" value="#FFFFFF"/>
    </inkml:brush>
  </inkml:definitions>
  <inkml:trace contextRef="#ctx0" brushRef="#br0">440 0 24575,'-5'2'0,"-1"-1"0,1 1 0,-1 0 0,1 0 0,0 0 0,0 0 0,-7 5 0,-15 7 0,-128 31 0,142-39 0,-10 2 0,0 2 0,1 1 0,-33 21 0,49-28 0,1 0 0,-1 1 0,1-1 0,0 1 0,1 0 0,-1 0 0,1 1 0,0-1 0,1 1 0,-1 0 0,1 0 0,0 0 0,0 0 0,1 1 0,0-1 0,0 1 0,1-1 0,-2 8 0,1 19 0,1-1 0,5 51 0,-4-81 0,0-1 0,0 0 0,0 0 0,0 0 0,0 1 0,0-1 0,1 0 0,-1 0 0,0 0 0,1 0 0,-1 1 0,1-1 0,-1 0 0,1 0 0,0 0 0,-1 0 0,1 0 0,0 0 0,0 0 0,-1 0 0,1-1 0,0 1 0,0 0 0,0 0 0,0-1 0,0 1 0,0 0 0,0-1 0,1 0 0,0 1 0,1-1 0,-1 0 0,1 0 0,-1-1 0,1 1 0,-1-1 0,1 0 0,-1 1 0,0-1 0,1 0 0,-1-1 0,0 1 0,0 0 0,3-3 0,9-7 0,-1 0 0,-1-1 0,14-16 0,1-4 0,-4 5 0,1 0 0,36-31 0,-52 51 0,1 0 0,-1 1 0,2 0 0,-1 1 0,1 0 0,0 0 0,0 1 0,0 0 0,0 1 0,1 0 0,-1 1 0,13-2 0,-21 4 0,1 0 0,-1 0 0,1 0 0,0 0 0,-1 0 0,1 0 0,-1 0 0,1 1 0,-1 0 0,1-1 0,-1 1 0,1 0 0,-1 0 0,1 0 0,-1 1 0,0-1 0,0 0 0,0 1 0,0 0 0,0-1 0,0 1 0,2 2 0,-2-1 0,0 0 0,-1 1 0,1-1 0,0 1 0,-1-1 0,0 1 0,0-1 0,0 1 0,-1 0 0,1 0 0,-1-1 0,1 1 0,-2 7 0,1-5 0,-1 1 0,0-1 0,0 1 0,0-1 0,-1 0 0,0 0 0,0 0 0,0 0 0,-1 0 0,0 0 0,0-1 0,-1 1 0,0-1 0,0 0 0,0 0 0,0 0 0,-1-1 0,-5 5 0,5-6-195,0-1 0,0 0 0,0 0 0,-1 0 0,1-1 0,-9 2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5T00:50:36.784"/>
    </inkml:context>
    <inkml:brush xml:id="br0">
      <inkml:brushProperty name="width" value="0.1" units="cm"/>
      <inkml:brushProperty name="height" value="0.6" units="cm"/>
      <inkml:brushProperty name="color" value="#FFFFFF"/>
      <inkml:brushProperty name="ignorePressure" value="1"/>
      <inkml:brushProperty name="inkEffects" value="pencil"/>
    </inkml:brush>
  </inkml:definitions>
  <inkml:trace contextRef="#ctx0" brushRef="#br0">0 1,'0'0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5T00:50:40.296"/>
    </inkml:context>
    <inkml:brush xml:id="br0">
      <inkml:brushProperty name="width" value="0.1" units="cm"/>
      <inkml:brushProperty name="height" value="0.6" units="cm"/>
      <inkml:brushProperty name="color" value="#FFFFFF"/>
      <inkml:brushProperty name="ignorePressure" value="1"/>
      <inkml:brushProperty name="inkEffects" value="pencil"/>
    </inkml:brush>
  </inkml:definitions>
  <inkml:trace contextRef="#ctx0" brushRef="#br0">0 1,'0'0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5T00:50:20.543"/>
    </inkml:context>
    <inkml:brush xml:id="br0">
      <inkml:brushProperty name="width" value="0.1" units="cm"/>
      <inkml:brushProperty name="height" value="0.6" units="cm"/>
      <inkml:brushProperty name="color" value="#FFFFFF"/>
      <inkml:brushProperty name="ignorePressure" value="1"/>
      <inkml:brushProperty name="inkEffects" value="pencil"/>
    </inkml:brush>
  </inkml:definitions>
  <inkml:trace contextRef="#ctx0" brushRef="#br0">0 0,'0'0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5T00:50:21.791"/>
    </inkml:context>
    <inkml:brush xml:id="br0">
      <inkml:brushProperty name="width" value="0.1" units="cm"/>
      <inkml:brushProperty name="height" value="0.6" units="cm"/>
      <inkml:brushProperty name="color" value="#FFFFFF"/>
      <inkml:brushProperty name="ignorePressure" value="1"/>
      <inkml:brushProperty name="inkEffects" value="pencil"/>
    </inkml:brush>
  </inkml:definitions>
  <inkml:trace contextRef="#ctx0" brushRef="#br0">0 0,'0'0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5T00:50:44.216"/>
    </inkml:context>
    <inkml:brush xml:id="br0">
      <inkml:brushProperty name="width" value="0.1" units="cm"/>
      <inkml:brushProperty name="height" value="0.6" units="cm"/>
      <inkml:brushProperty name="color" value="#FFFFFF"/>
      <inkml:brushProperty name="ignorePressure" value="1"/>
      <inkml:brushProperty name="inkEffects" value="pencil"/>
    </inkml:brush>
  </inkml:definitions>
  <inkml:trace contextRef="#ctx0" brushRef="#br0">0 1,'0'0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5T00:50:46.102"/>
    </inkml:context>
    <inkml:brush xml:id="br0">
      <inkml:brushProperty name="width" value="0.1" units="cm"/>
      <inkml:brushProperty name="height" value="0.6" units="cm"/>
      <inkml:brushProperty name="color" value="#FFFFFF"/>
      <inkml:brushProperty name="ignorePressure" value="1"/>
      <inkml:brushProperty name="inkEffects" value="pencil"/>
    </inkml:brush>
  </inkml:definitions>
  <inkml:trace contextRef="#ctx0" brushRef="#br0">0 0,'0'0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6:37.176"/>
    </inkml:context>
    <inkml:brush xml:id="br0">
      <inkml:brushProperty name="width" value="0.35" units="cm"/>
      <inkml:brushProperty name="height" value="0.35" units="cm"/>
      <inkml:brushProperty name="color" value="#FFFFFF"/>
    </inkml:brush>
  </inkml:definitions>
  <inkml:trace contextRef="#ctx0" brushRef="#br0">1355 59 24575,'-1'11'0,"0"0"0,-1 0 0,-1-1 0,0 1 0,0 0 0,-1-1 0,0 0 0,-11 19 0,7-13 0,0-1 0,-8 29 0,14-36 0,-1 0 0,1 0 0,-2-1 0,1 1 0,-1-1 0,0 1 0,-1-1 0,1-1 0,-1 1 0,-1 0 0,1-1 0,-1 0 0,0-1 0,-1 1 0,1-1 0,-1 0 0,0-1 0,0 0 0,-1 0 0,1 0 0,-1-1 0,0 0 0,0-1 0,0 0 0,-12 2 0,16-3 0,-16 5 0,0-1 0,0-1 0,0-1 0,-1 0 0,1-2 0,-1 0 0,1-1 0,-1-2 0,-26-4 0,29 1 0,-1 1 0,1 1 0,-1 1 0,1 1 0,-35 1 0,47 0 0,0 1 0,0 0 0,1 1 0,-1-1 0,0 1 0,1 0 0,-1 1 0,1-1 0,-1 1 0,1 0 0,0 1 0,1-1 0,-1 1 0,0 0 0,1 0 0,0 0 0,0 1 0,0-1 0,1 1 0,-1 0 0,1 0 0,-2 6 0,-3 6 0,1 0 0,-6 27 0,10-31 0,-1-1 0,1 0 0,-2-1 0,0 1 0,0-1 0,-1 0 0,-12 18 0,11-21 0,0 0 0,0-1 0,0 2 0,1-1 0,0 1 0,0 0 0,1 0 0,0 1 0,1 0 0,0-1 0,1 1 0,0 1 0,-3 14 0,4-13 0,0 0 0,-1-1 0,0 1 0,-1-1 0,-8 16 0,-1 5 0,-5 25 0,15-45 0,0 0 0,-1 0 0,0 0 0,-1-1 0,0 0 0,-1 1 0,0-2 0,-14 18 0,16-22 0,0-2 0,-1 1 0,0 0 0,0-1 0,0 0 0,0 0 0,-1 0 0,0-1 0,0 0 0,0 0 0,-9 3 0,10-5 0,1-1 0,-1 1 0,0-1 0,0 0 0,0 0 0,1-1 0,-1 1 0,0-1 0,0 0 0,1 0 0,-1-1 0,0 1 0,1-1 0,-1 0 0,1 0 0,-8-6 0,-40-25 0,31 18 0,-1 1 0,-1 1 0,0 1 0,-46-17 0,102 38 0,18 6 0,58 8 0,-94-21 0,0 0 0,0-1 0,0-1 0,0 0 0,0-1 0,1-1 0,-1 0 0,27-8 0,-28 4 0,0-1 0,-1 0 0,15-11 0,18-9 0,29-9 0,-23 12 0,-1-2 0,-1-2 0,62-47 0,-90 55 0,-1-2 0,0-1 0,17-25 0,9-10 0,3-12 0,-40 53 0,2 1 0,-1 0 0,21-20 0,-23 25 0,0 0 0,-1 0 0,0-1 0,0 0 0,-1 0 0,-1-1 0,0 0 0,-1 0 0,6-23 0,-4 8 0,-1 0 0,-1-1 0,1-51 0,-7 43 0,0 29 0,0-1 0,1 0 0,0 1 0,0-1 0,1 0 0,0 1 0,0-1 0,1 1 0,0-1 0,1 1 0,4-9 0,-7 16 0,1 0 0,-1 1 0,1-1 0,-1 0 0,1 0 0,-1 1 0,1-1 0,-1 1 0,1-1 0,0 1 0,0-1 0,-1 1 0,1-1 0,0 1 0,0-1 0,-1 1 0,1 0 0,0-1 0,0 1 0,0 0 0,0 0 0,-1 0 0,1 0 0,0 0 0,0 0 0,1 0 0,22 14 0,16 39 0,-32-41 0,7 8 0,-4-6 0,0 0 0,-1 0 0,-1 1 0,0 0 0,-1 1 0,-1 0 0,-1 0 0,9 30 0,-10-18 0,-2-7 0,2 0 0,0 0 0,15 36 0,-18-51 0,1-1 0,0 0 0,0 1 0,0-1 0,1 0 0,0-1 0,0 1 0,0-1 0,0 0 0,1 0 0,0 0 0,-1 0 0,1-1 0,1 0 0,-1 0 0,0 0 0,1-1 0,7 3 0,15 4 0,0 2 0,0 1 0,-1 2 0,38 24 0,-61-36 0,0 0 0,0 0 0,0 0 0,1-1 0,-1 1 0,1-1 0,-1 0 0,1 0 0,-1-1 0,1 1 0,0-1 0,-1 0 0,1 0 0,5-2 0,-8 2 0,-1 0 0,1-1 0,-1 1 0,1-1 0,-1 1 0,1-1 0,-1 0 0,1 0 0,-1 1 0,0-1 0,1 0 0,-1 0 0,0 0 0,0-1 0,0 1 0,0 0 0,0 0 0,0-1 0,0 1 0,0 0 0,0-1 0,-1 1 0,1-1 0,-1 1 0,1-1 0,-1 1 0,1-1 0,-1 1 0,0-1 0,0 1 0,0-1 0,0 0 0,0 1 0,0-1 0,0 1 0,0-1 0,-1 0 0,1 1 0,0-1 0,-1 1 0,0-1 0,1 1 0,-2-3 0,-1 0 0,1 0 0,0 0 0,-1 1 0,0-1 0,0 0 0,0 1 0,-1 0 0,1 0 0,-1 0 0,1 0 0,-1 0 0,0 1 0,0 0 0,0-1 0,-1 1 0,1 1 0,0-1 0,-1 1 0,1 0 0,-9-1 0,-10-3 0,0 2 0,-38 0 0,5-6 0,48 7 0,1 0 0,-1 0 0,0 1 0,0 0 0,0 0 0,0 1 0,0 0 0,0 0 0,0 1 0,-14 3 0,21-3 0,0-1 0,1 1 0,-1-1 0,0 1 0,1 0 0,-1-1 0,1 1 0,-1 0 0,1 0 0,-1-1 0,1 1 0,-1 0 0,1 0 0,0 0 0,-1-1 0,1 1 0,0 0 0,0 0 0,0 0 0,0 0 0,0 0 0,0-1 0,0 1 0,0 0 0,0 0 0,0 0 0,0 0 0,0 0 0,1 0 0,-1-1 0,0 1 0,0 0 0,1 0 0,-1 0 0,1-1 0,-1 1 0,1 0 0,-1 0 0,1-1 0,0 1 0,29 36 0,-24-31 0,25 29 0,3-2 0,1-1 0,1-2 0,1-1 0,2-2 0,1-2 0,52 24 0,-86-46 0,-1 0 0,1-1 0,0 0 0,0 0 0,1-1 0,-1 1 0,0-1 0,0-1 0,1 1 0,-1-1 0,0 0 0,1 0 0,-1-1 0,0 0 0,0 0 0,1-1 0,-1 1 0,0-1 0,0-1 0,-1 1 0,1-1 0,0 0 0,-1 0 0,0-1 0,0 1 0,0-1 0,0 0 0,0-1 0,-1 1 0,0-1 0,0 0 0,0 0 0,4-7 0,-1 0 0,0 0 0,0-1 0,-2 0 0,8-23 0,-11 29 0,0-1 0,0 0 0,1 1 0,0-1 0,0 1 0,1 0 0,0 0 0,0 1 0,1-1 0,0 1 0,0 0 0,0 0 0,1 0 0,-1 1 0,2 0 0,-1 0 0,10-6 0,13-6 0,-1-2 0,-1-1 0,-1-2 0,0 0 0,-2-2 0,29-35 0,-52 57 0,3-3 0,0 0 0,0-1 0,-1 0 0,1 0 0,-2 0 0,1 0 0,-1 0 0,0 0 0,0-1 0,0 1 0,-1-1 0,0 0 0,0 1 0,-1-8 0,0 12 0,0-1 0,0 1 0,0 0 0,0 0 0,-1-1 0,1 1 0,-1 0 0,1 0 0,-1 0 0,0 0 0,0 0 0,0 0 0,0 0 0,0 0 0,0 0 0,-1 0 0,1 0 0,-1 0 0,1 1 0,-1-1 0,1 1 0,-1-1 0,0 1 0,0 0 0,0 0 0,0 0 0,0 0 0,0 0 0,0 0 0,0 0 0,0 0 0,-1 1 0,1-1 0,0 1 0,0 0 0,-1 0 0,1 0 0,0 0 0,0 0 0,-1 0 0,1 1 0,0-1 0,-4 2 0,-40 8 0,1 2 0,-48 19 0,82-26 0,0 0 0,0 0 0,0 1 0,1 0 0,0 1 0,0 0 0,1 1 0,0 0 0,0 0 0,1 1 0,0 0 0,0 0 0,1 1 0,0 0 0,1 1 0,0-1 0,-7 21 0,12-30 0,1-1 0,0 1 0,-1-1 0,1 1 0,0-1 0,-1 1 0,1 0 0,0-1 0,0 1 0,0-1 0,0 1 0,0 0 0,0-1 0,0 1 0,0 0 0,0-1 0,0 1 0,0 0 0,0-1 0,0 1 0,0 0 0,0-1 0,1 1 0,-1-1 0,0 1 0,0 0 0,1-1 0,-1 1 0,1-1 0,0 2 0,20-1 0,31-20 0,-48 18 0,79-34 0,116-53 0,-191 83 0,2 2 0,-1-1 0,0 2 0,1-1 0,-1 1 0,1 0 0,0 1 0,0 0 0,0 1 0,-1 0 0,1 1 0,0 0 0,0 0 0,-1 1 0,1 0 0,-1 1 0,1 0 0,-1 0 0,0 1 0,0 0 0,0 1 0,-1 0 0,0 0 0,0 1 0,0 0 0,0 0 0,-1 1 0,0 0 0,-1 0 0,1 1 0,6 11 0,-9-13 0,1-1 0,-1 1 0,1-1 0,0 0 0,1 0 0,-1-1 0,1 1 0,0-1 0,0 0 0,0-1 0,1 0 0,-1 0 0,1 0 0,-1-1 0,10 2 0,7 1 0,1-2 0,0 0 0,30-2 0,-28 0 0,0 0 0,31 6 0,-45-4 0,1 0 0,-1-2 0,0 1 0,1-2 0,-1 0 0,1 0 0,-1-1 0,0 0 0,16-5 0,27-4 0,-42 9 0,-1-1 0,1-1 0,-1 0 0,1 0 0,-1-2 0,23-10 0,-29 12 0,9-5 0,-1 1 0,0-2 0,-1 0 0,0 0 0,0-1 0,-1-1 0,0 0 0,19-24 0,-27 29 0,0 1 0,1 0 0,0 1 0,0-1 0,0 1 0,1 0 0,-1 0 0,1 1 0,0-1 0,8-2 0,67-20 0,-42 15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6:41.680"/>
    </inkml:context>
    <inkml:brush xml:id="br0">
      <inkml:brushProperty name="width" value="0.35" units="cm"/>
      <inkml:brushProperty name="height" value="0.35" units="cm"/>
      <inkml:brushProperty name="color" value="#FFFFFF"/>
    </inkml:brush>
  </inkml:definitions>
  <inkml:trace contextRef="#ctx0" brushRef="#br0">0 2094 24575,'6'0'0,"1"-1"0,-1-1 0,1 1 0,-1-1 0,0 0 0,0 0 0,0-1 0,0 1 0,0-1 0,-1-1 0,1 1 0,-1-1 0,0 0 0,9-9 0,6-8 0,-1 0 0,17-25 0,-21 27 0,2-3 0,1 0 0,0 2 0,43-36 0,3-5 0,-47 43 0,1 2 0,25-20 0,-37 31 0,1 1 0,0 0 0,0 0 0,0 1 0,0 0 0,0 0 0,0 1 0,1 0 0,0 0 0,-1 1 0,12-1 0,48 0 0,71 8 0,-121-3 0,0 0 0,-1 2 0,1 0 0,29 14 0,-27-11 0,0-1 0,0 0 0,20 4 0,-7-6 0,0-1 0,0-2 0,0 0 0,0-3 0,42-4 0,-55 2 0,0-1 0,0 0 0,0-1 0,-1-1 0,0-1 0,0-1 0,0 0 0,-1-1 0,-1-1 0,17-12 0,-19 10 0,1 2 0,-1 0 0,1 1 0,1 1 0,0 0 0,0 1 0,1 0 0,0 2 0,0 0 0,0 1 0,0 0 0,33-1 0,-41 4 0,0 0 0,0 0 0,0-1 0,0-1 0,0 1 0,-1-1 0,1-1 0,-1 1 0,0-1 0,0-1 0,0 0 0,-1 0 0,1 0 0,9-10 0,-1 0 0,-2-1 0,0 0 0,0-1 0,-2 0 0,13-23 0,-15 20 0,-2 1 0,0-2 0,-2 1 0,0-1 0,-1 0 0,-1-1 0,-1 1 0,1-35 0,-4 48 0,12-69 0,-8 51 0,4-51 0,-6-28 0,-6-175 0,-8 211 0,8 49 0,0 1 0,-1-27 0,7-112 0,-4-69 0,2 223-151,-1 0-1,0 0 0,0 0 0,0 0 1,-1 0-1,1 0 0,-1 0 1,-3-5-1</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6:54.319"/>
    </inkml:context>
    <inkml:brush xml:id="br0">
      <inkml:brushProperty name="width" value="0.35" units="cm"/>
      <inkml:brushProperty name="height" value="0.35" units="cm"/>
      <inkml:brushProperty name="color" value="#FFFFFF"/>
    </inkml:brush>
  </inkml:definitions>
  <inkml:trace contextRef="#ctx0" brushRef="#br0">284 1 24575,'1'20'0,"-2"0"0,0-1 0,-8 38 0,8-50 0,-1-1 0,-1 0 0,1 0 0,-1 0 0,0 0 0,0 0 0,-1 0 0,0-1 0,0 0 0,0 0 0,-1 0 0,1 0 0,-1-1 0,0 1 0,-9 4 0,-3 5 0,-1 0 0,2 1 0,0 0 0,-15 20 0,-25 25 0,53-58-72,1-1 1,0 1-1,-1-1 0,1 0 0,0 1 0,-1-1 0,1 0 0,-1-1 1,0 1-1,1 0 0,-1-1 0,0 1 0,0-1 0,1 0 0,-1 0 1,0 0-1,1 0 0,-6-1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7:03.268"/>
    </inkml:context>
    <inkml:brush xml:id="br0">
      <inkml:brushProperty name="width" value="0.35" units="cm"/>
      <inkml:brushProperty name="height" value="0.35" units="cm"/>
      <inkml:brushProperty name="color" value="#FFFFFF"/>
    </inkml:brush>
  </inkml:definitions>
  <inkml:trace contextRef="#ctx0" brushRef="#br0">608 161 24575,'1'-40'0,"0"24"0,0 0 0,-2 1 0,1-1 0,-6-27 0,5 42 0,1 1 0,0-1 0,0 0 0,0 1 0,0-1 0,0 0 0,-1 1 0,1-1 0,0 1 0,-1-1 0,1 0 0,0 1 0,-1-1 0,1 1 0,-1-1 0,1 1 0,-1-1 0,1 1 0,-1-1 0,1 1 0,-1 0 0,1-1 0,-1 1 0,0 0 0,1-1 0,-1 1 0,0 0 0,1 0 0,-1 0 0,0 0 0,1-1 0,-2 1 0,-21 13 0,-14 30 0,15-10 0,5-9 0,-22 45 0,34-59 0,1 1 0,0 0 0,1-1 0,0 1 0,1 0 0,0 1 0,0 21 0,2-12 0,0 9 0,-1 0 0,-10 53 0,4-48 0,-1-1 0,-3-1 0,0 0 0,-2 0 0,-1-1 0,-2 0 0,-1-2 0,-24 33 0,28-47 0,1 1 0,1 1 0,1 0 0,0 1 0,2 0 0,0 0 0,1 0 0,1 1 0,0 0 0,2 1 0,0-1 0,2 1 0,0 0 0,2 31 0,0-49 0,0-1 0,0 1 0,0 0 0,1-1 0,-1 1 0,1 0 0,0-1 0,0 1 0,0-1 0,0 1 0,0-1 0,0 0 0,1 1 0,1 2 0,-2-5 0,0 1 0,0 0 0,-1-1 0,1 1 0,0-1 0,0 0 0,0 1 0,0-1 0,0 0 0,0 1 0,0-1 0,0 0 0,0 0 0,0 0 0,0 0 0,0 0 0,0 0 0,0 0 0,0 0 0,-1 0 0,1 0 0,0-1 0,0 1 0,0 0 0,2-1 0,1-2 0,1 0 0,-1 0 0,1 0 0,-1-1 0,0 0 0,-1 1 0,1-1 0,0-1 0,-1 1 0,0 0 0,0-1 0,3-6 0,1-7 0,0 1 0,-1-2 0,0 1 0,-2 0 0,0-1 0,-1 0 0,-1 0 0,-1 0 0,-1-26 0,0 39 0,1 0 0,0 0 0,1-1 0,-1 1 0,1 0 0,0 0 0,1 1 0,-1-1 0,1 0 0,0 1 0,1-1 0,-1 1 0,1 0 0,0 0 0,0 1 0,1-1 0,-1 1 0,1 0 0,0 0 0,0 0 0,1 1 0,-1 0 0,1 0 0,-1 0 0,9-2 0,-13 5 0,-1 0 0,1 0 0,0-1 0,0 1 0,0 0 0,0 0 0,0 0 0,0 1 0,0-1 0,0 0 0,0 0 0,-1 0 0,1 1 0,0-1 0,0 0 0,0 1 0,0-1 0,-1 1 0,1-1 0,0 1 0,0-1 0,-1 1 0,1-1 0,0 1 0,-1 0 0,1-1 0,-1 1 0,1 0 0,-1 0 0,1 0 0,-1-1 0,1 1 0,-1 0 0,0 0 0,1 0 0,-1 0 0,0 0 0,0 0 0,0-1 0,0 1 0,0 2 0,4 42 0,-4-40 0,-1 19 0,-2-1 0,0 1 0,-1 0 0,-13 35 0,10-33 0,0 1 0,2 0 0,-3 29 0,4-16 0,-18 75 0,14-81 0,1 1 0,2-1 0,-2 42 0,5-39 0,-1 0 0,-17 68 0,11-69 0,3 1 0,-5 70 0,12 509 0,-1-604 0,-1 0 0,-1 0 0,0 0 0,0-1 0,-2 1 0,1 0 0,-1-1 0,-1 0 0,0 0 0,-1 0 0,0-1 0,0 0 0,-1 0 0,0 0 0,-1-1 0,-13 12 0,-14 29 0,29-41 0,0 0 0,0 0 0,0-1 0,-16 16 0,18-22 0,1 1 0,0-1 0,-1 0 0,0 0 0,1 0 0,-1 0 0,0-1 0,0 1 0,0-1 0,0 0 0,0 0 0,0-1 0,0 1 0,0-1 0,-1 0 0,1 0 0,-4-1 0,-22-5-1365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7:11.597"/>
    </inkml:context>
    <inkml:brush xml:id="br0">
      <inkml:brushProperty name="width" value="0.35" units="cm"/>
      <inkml:brushProperty name="height" value="0.35" units="cm"/>
      <inkml:brushProperty name="color" value="#FFFFFF"/>
    </inkml:brush>
  </inkml:definitions>
  <inkml:trace contextRef="#ctx0" brushRef="#br0">1 92 24575,'7'0'0,"0"0"0,1 1 0,-1 0 0,0 0 0,0 1 0,1 0 0,-1 0 0,-1 1 0,11 4 0,-2 2 0,0 1 0,22 19 0,-28-22 0,-5-3 0,1 0 0,-1-1 0,1 0 0,0 0 0,0 0 0,0-1 0,1 1 0,-1-1 0,0-1 0,1 1 0,-1-1 0,1 0 0,0 0 0,0 0 0,-1-1 0,1 0 0,0 0 0,-1 0 0,1-1 0,0 0 0,0 0 0,-1 0 0,1-1 0,-1 0 0,9-4 0,5-5 0,0-1 0,0 0 0,-2-2 0,1 0 0,18-21 0,2 0 0,-27 28-151,-1 0 1,1 0-1,1 1 0,-1 1 0,1 0 1,0 0-1,0 1 0,16-2 0,-28 6 143</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7:10.183"/>
    </inkml:context>
    <inkml:brush xml:id="br0">
      <inkml:brushProperty name="width" value="0.35" units="cm"/>
      <inkml:brushProperty name="height" value="0.35" units="cm"/>
      <inkml:brushProperty name="color" value="#FFFFFF"/>
    </inkml:brush>
  </inkml:definitions>
  <inkml:trace contextRef="#ctx0" brushRef="#br0">440 0 24575,'-5'2'0,"-1"-1"0,1 1 0,-1 0 0,1 0 0,0 0 0,0 0 0,-7 5 0,-15 7 0,-128 31 0,142-39 0,-10 2 0,0 2 0,1 1 0,-33 21 0,49-28 0,1 0 0,-1 1 0,1-1 0,0 1 0,1 0 0,-1 0 0,1 1 0,0-1 0,1 1 0,-1 0 0,1 0 0,0 0 0,0 0 0,1 1 0,0-1 0,0 1 0,1-1 0,-2 8 0,1 19 0,1-1 0,5 51 0,-4-81 0,0-1 0,0 0 0,0 0 0,0 0 0,0 1 0,0-1 0,1 0 0,-1 0 0,0 0 0,1 0 0,-1 1 0,1-1 0,-1 0 0,1 0 0,0 0 0,-1 0 0,1 0 0,0 0 0,0 0 0,-1 0 0,1-1 0,0 1 0,0 0 0,0 0 0,0-1 0,0 1 0,0 0 0,0-1 0,1 0 0,0 1 0,1-1 0,-1 0 0,1 0 0,-1-1 0,1 1 0,-1-1 0,1 0 0,-1 1 0,0-1 0,1 0 0,-1-1 0,0 1 0,0 0 0,3-3 0,9-7 0,-1 0 0,-1-1 0,14-16 0,1-4 0,-4 5 0,1 0 0,36-31 0,-52 51 0,1 0 0,-1 1 0,2 0 0,-1 1 0,1 0 0,0 0 0,0 1 0,0 0 0,0 1 0,1 0 0,-1 1 0,13-2 0,-21 4 0,1 0 0,-1 0 0,1 0 0,0 0 0,-1 0 0,1 0 0,-1 0 0,1 1 0,-1 0 0,1-1 0,-1 1 0,1 0 0,-1 0 0,1 0 0,-1 1 0,0-1 0,0 0 0,0 1 0,0 0 0,0-1 0,0 1 0,2 2 0,-2-1 0,0 0 0,-1 1 0,1-1 0,0 1 0,-1-1 0,0 1 0,0-1 0,0 1 0,-1 0 0,1 0 0,-1-1 0,1 1 0,-2 7 0,1-5 0,-1 1 0,0-1 0,0 1 0,0-1 0,-1 0 0,0 0 0,0 0 0,0 0 0,-1 0 0,0 0 0,0-1 0,-1 1 0,0-1 0,0 0 0,0 0 0,0 0 0,-1-1 0,-5 5 0,5-6-195,0-1 0,0 0 0,0 0 0,-1 0 0,1-1 0,-9 2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7:11.597"/>
    </inkml:context>
    <inkml:brush xml:id="br0">
      <inkml:brushProperty name="width" value="0.35" units="cm"/>
      <inkml:brushProperty name="height" value="0.35" units="cm"/>
      <inkml:brushProperty name="color" value="#FFFFFF"/>
    </inkml:brush>
  </inkml:definitions>
  <inkml:trace contextRef="#ctx0" brushRef="#br0">1 92 24575,'7'0'0,"0"0"0,1 1 0,-1 0 0,0 0 0,0 1 0,1 0 0,-1 0 0,-1 1 0,11 4 0,-2 2 0,0 1 0,22 19 0,-28-22 0,-5-3 0,1 0 0,-1-1 0,1 0 0,0 0 0,0 0 0,0-1 0,1 1 0,-1-1 0,0-1 0,1 1 0,-1-1 0,1 0 0,0 0 0,0 0 0,-1-1 0,1 0 0,0 0 0,-1 0 0,1-1 0,0 0 0,0 0 0,-1 0 0,1-1 0,-1 0 0,9-4 0,5-5 0,0-1 0,0 0 0,-2-2 0,1 0 0,18-21 0,2 0 0,-27 28-151,-1 0 1,1 0-1,1 1 0,-1 1 0,1 0 1,0 0-1,0 1 0,16-2 0,-28 6 143</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7:16.509"/>
    </inkml:context>
    <inkml:brush xml:id="br0">
      <inkml:brushProperty name="width" value="0.35" units="cm"/>
      <inkml:brushProperty name="height" value="0.35" units="cm"/>
      <inkml:brushProperty name="color" value="#FFFFFF"/>
    </inkml:brush>
  </inkml:definitions>
  <inkml:trace contextRef="#ctx0" brushRef="#br0">0 1 24575</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7:17.509"/>
    </inkml:context>
    <inkml:brush xml:id="br0">
      <inkml:brushProperty name="width" value="0.35" units="cm"/>
      <inkml:brushProperty name="height" value="0.35" units="cm"/>
      <inkml:brushProperty name="color" value="#FFFFFF"/>
    </inkml:brush>
  </inkml:definitions>
  <inkml:trace contextRef="#ctx0" brushRef="#br0">1 0 24575</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7:43.349"/>
    </inkml:context>
    <inkml:brush xml:id="br0">
      <inkml:brushProperty name="width" value="0.35" units="cm"/>
      <inkml:brushProperty name="height" value="0.35" units="cm"/>
      <inkml:brushProperty name="color" value="#FFFFFF"/>
    </inkml:brush>
  </inkml:definitions>
  <inkml:trace contextRef="#ctx0" brushRef="#br0">0 536 24575,'25'-1'0,"-1"-1"0,1-1 0,-1-1 0,26-7 0,-25 6 0,0 1 0,1 2 0,31 1 0,41-5 0,-23-8 0,-47 8 0,0 1 0,0 2 0,29-1 0,191-10 0,-57 2 0,-95 0 0,-45 4 0,81-1 0,-119 9 0,1-1 0,0 0 0,-1-1 0,0-1 0,1 0 0,19-7 0,0-4 0,39-23 0,-68 35 0,22-12 0,-4 3 0,0-1 0,-1-1 0,-1-1 0,25-22 0,158-158 0,-163 151-1365</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7:46.465"/>
    </inkml:context>
    <inkml:brush xml:id="br0">
      <inkml:brushProperty name="width" value="0.35" units="cm"/>
      <inkml:brushProperty name="height" value="0.35" units="cm"/>
      <inkml:brushProperty name="color" value="#FFFFFF"/>
    </inkml:brush>
  </inkml:definitions>
  <inkml:trace contextRef="#ctx0" brushRef="#br0">3499 85 24575,'-86'-1'0,"0"-4"0,-143-27 0,167 19 0,15 2 0,0 2 0,0 3 0,-60-1 0,-40 21 0,99-7 0,-61 1 0,93-9 0,0 2 0,0 1 0,0 0 0,0 0 0,0 2 0,1 0 0,-1 1 0,-21 10 0,11-5 0,0-1 0,-1 0 0,0-2 0,0-2 0,-1 0 0,-28 0 0,45-3 0,1 0 0,-1 1 0,1 0 0,-1 0 0,1 1 0,-12 7 0,-38 12 0,-14-7 0,-1-3 0,-123 5 0,-157-17 0,165-4 0,-505 3 0,556-15 0,114 13 0,-3 1 0,-1-1 0,1-2 0,-51-13 0,76 15-43,0 1-1,0-1 0,1 1 1,-1-1-1,1 0 1,-1 0-1,1 0 0,0 0 1,0 0-1,0-1 1,0 1-1,0-1 0,0 1 1,1-1-1,-1 0 1,1 0-1,0 0 0,0 1 1,-1-5-1,0 3-449</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7:52.595"/>
    </inkml:context>
    <inkml:brush xml:id="br0">
      <inkml:brushProperty name="width" value="0.35" units="cm"/>
      <inkml:brushProperty name="height" value="0.35" units="cm"/>
      <inkml:brushProperty name="color" value="#FFFFFF"/>
    </inkml:brush>
  </inkml:definitions>
  <inkml:trace contextRef="#ctx0" brushRef="#br0">0 71 24575,'3'-2'0,"-1"0"0,0 0 0,1 0 0,-1 0 0,1 1 0,-1-1 0,1 1 0,0-1 0,0 1 0,0 0 0,-1 0 0,1 1 0,0-1 0,6 0 0,0-1 0,31-11 0,0 3 0,1 2 0,0 1 0,0 2 0,53 0 0,494 6 0,-549 1 0,0 2 0,52 11 0,-54-7 0,1-2 0,65 2 0,147 5 0,929-13 0,-908 14 0,-172-16 0,138 4 0,-185 4 0,49 2 0,-5-8-1365</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8:47.061"/>
    </inkml:context>
    <inkml:brush xml:id="br0">
      <inkml:brushProperty name="width" value="0.025" units="cm"/>
      <inkml:brushProperty name="height" value="0.025" units="cm"/>
      <inkml:brushProperty name="color" value="#00A0D7"/>
    </inkml:brush>
  </inkml:definitions>
  <inkml:trace contextRef="#ctx0" brushRef="#br0">0 0 24575,'0'0'-8191</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8:47.835"/>
    </inkml:context>
    <inkml:brush xml:id="br0">
      <inkml:brushProperty name="width" value="0.025" units="cm"/>
      <inkml:brushProperty name="height" value="0.025" units="cm"/>
      <inkml:brushProperty name="color" value="#00A0D7"/>
    </inkml:brush>
  </inkml:definitions>
  <inkml:trace contextRef="#ctx0" brushRef="#br0">1 0 24575,'0'0'-8191</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8:48.757"/>
    </inkml:context>
    <inkml:brush xml:id="br0">
      <inkml:brushProperty name="width" value="0.025" units="cm"/>
      <inkml:brushProperty name="height" value="0.025" units="cm"/>
      <inkml:brushProperty name="color" value="#00A0D7"/>
    </inkml:brush>
  </inkml:definitions>
  <inkml:trace contextRef="#ctx0" brushRef="#br0">0 1 24575,'0'0'-8191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7:16.509"/>
    </inkml:context>
    <inkml:brush xml:id="br0">
      <inkml:brushProperty name="width" value="0.35" units="cm"/>
      <inkml:brushProperty name="height" value="0.35" units="cm"/>
      <inkml:brushProperty name="color" value="#FFFFFF"/>
    </inkml:brush>
  </inkml:definitions>
  <inkml:trace contextRef="#ctx0" brushRef="#br0">0 1 24575</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8:49.787"/>
    </inkml:context>
    <inkml:brush xml:id="br0">
      <inkml:brushProperty name="width" value="0.025" units="cm"/>
      <inkml:brushProperty name="height" value="0.025" units="cm"/>
      <inkml:brushProperty name="color" value="#00A0D7"/>
    </inkml:brush>
  </inkml:definitions>
  <inkml:trace contextRef="#ctx0" brushRef="#br0">1 0 24575,'0'0'-8191</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8:50.822"/>
    </inkml:context>
    <inkml:brush xml:id="br0">
      <inkml:brushProperty name="width" value="0.025" units="cm"/>
      <inkml:brushProperty name="height" value="0.025" units="cm"/>
      <inkml:brushProperty name="color" value="#00A0D7"/>
    </inkml:brush>
  </inkml:definitions>
  <inkml:trace contextRef="#ctx0" brushRef="#br0">0 0 24575,'0'0'-8191</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8:52.017"/>
    </inkml:context>
    <inkml:brush xml:id="br0">
      <inkml:brushProperty name="width" value="0.025" units="cm"/>
      <inkml:brushProperty name="height" value="0.025" units="cm"/>
      <inkml:brushProperty name="color" value="#00A0D7"/>
    </inkml:brush>
  </inkml:definitions>
  <inkml:trace contextRef="#ctx0" brushRef="#br0">0 0 24575,'0'0'-8191</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8:53.091"/>
    </inkml:context>
    <inkml:brush xml:id="br0">
      <inkml:brushProperty name="width" value="0.025" units="cm"/>
      <inkml:brushProperty name="height" value="0.025" units="cm"/>
      <inkml:brushProperty name="color" value="#00A0D7"/>
    </inkml:brush>
  </inkml:definitions>
  <inkml:trace contextRef="#ctx0" brushRef="#br0">0 0 24575,'0'0'-8191</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8:55.237"/>
    </inkml:context>
    <inkml:brush xml:id="br0">
      <inkml:brushProperty name="width" value="0.025" units="cm"/>
      <inkml:brushProperty name="height" value="0.025" units="cm"/>
      <inkml:brushProperty name="color" value="#00A0D7"/>
    </inkml:brush>
  </inkml:definitions>
  <inkml:trace contextRef="#ctx0" brushRef="#br0">0 1 24575,'0'0'-8191</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7:36.521"/>
    </inkml:context>
    <inkml:brush xml:id="br0">
      <inkml:brushProperty name="width" value="0.35" units="cm"/>
      <inkml:brushProperty name="height" value="0.35" units="cm"/>
      <inkml:brushProperty name="color" value="#FFFFFF"/>
    </inkml:brush>
  </inkml:definitions>
  <inkml:trace contextRef="#ctx0" brushRef="#br0">1 1 24575,'0'0'-8191</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7:38.849"/>
    </inkml:context>
    <inkml:brush xml:id="br0">
      <inkml:brushProperty name="width" value="0.35" units="cm"/>
      <inkml:brushProperty name="height" value="0.35" units="cm"/>
      <inkml:brushProperty name="color" value="#FFFFFF"/>
    </inkml:brush>
  </inkml:definitions>
  <inkml:trace contextRef="#ctx0" brushRef="#br0">999 0 24575,'-169'15'0,"104"-17"0,-93 4 0,134 2 0,0 1 0,0 1 0,0 2 0,1 0 0,0 1 0,-34 20 0,33-20 0,0-1 0,0-1 0,-47 7 0,61-13 0,-29 8-273,1 2 0,0 1 0,1 2 0,-65 34 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7:25.428"/>
    </inkml:context>
    <inkml:brush xml:id="br0">
      <inkml:brushProperty name="width" value="0.35" units="cm"/>
      <inkml:brushProperty name="height" value="0.35" units="cm"/>
      <inkml:brushProperty name="color" value="#FFFFFF"/>
    </inkml:brush>
  </inkml:definitions>
  <inkml:trace contextRef="#ctx0" brushRef="#br0">1 0 24575,'0'0'-8191</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7:27.135"/>
    </inkml:context>
    <inkml:brush xml:id="br0">
      <inkml:brushProperty name="width" value="0.35" units="cm"/>
      <inkml:brushProperty name="height" value="0.35" units="cm"/>
      <inkml:brushProperty name="color" value="#FFFFFF"/>
    </inkml:brush>
  </inkml:definitions>
  <inkml:trace contextRef="#ctx0" brushRef="#br0">0 0 24575,'0'0'-8191</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7:27.851"/>
    </inkml:context>
    <inkml:brush xml:id="br0">
      <inkml:brushProperty name="width" value="0.35" units="cm"/>
      <inkml:brushProperty name="height" value="0.35" units="cm"/>
      <inkml:brushProperty name="color" value="#FFFFFF"/>
    </inkml:brush>
  </inkml:definitions>
  <inkml:trace contextRef="#ctx0" brushRef="#br0">0 1 24575,'3'0'0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7:17.509"/>
    </inkml:context>
    <inkml:brush xml:id="br0">
      <inkml:brushProperty name="width" value="0.35" units="cm"/>
      <inkml:brushProperty name="height" value="0.35" units="cm"/>
      <inkml:brushProperty name="color" value="#FFFFFF"/>
    </inkml:brush>
  </inkml:definitions>
  <inkml:trace contextRef="#ctx0" brushRef="#br0">1 0 24575</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7:28.428"/>
    </inkml:context>
    <inkml:brush xml:id="br0">
      <inkml:brushProperty name="width" value="0.35" units="cm"/>
      <inkml:brushProperty name="height" value="0.35" units="cm"/>
      <inkml:brushProperty name="color" value="#FFFFFF"/>
    </inkml:brush>
  </inkml:definitions>
  <inkml:trace contextRef="#ctx0" brushRef="#br0">1 0 24575,'2'0'0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9:42.417"/>
    </inkml:context>
    <inkml:brush xml:id="br0">
      <inkml:brushProperty name="width" value="0.025" units="cm"/>
      <inkml:brushProperty name="height" value="0.025" units="cm"/>
      <inkml:brushProperty name="color" value="#FFFFFF"/>
    </inkml:brush>
  </inkml:definitions>
  <inkml:trace contextRef="#ctx0" brushRef="#br0">0 0 24575</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9:03.017"/>
    </inkml:context>
    <inkml:brush xml:id="br0">
      <inkml:brushProperty name="width" value="0.025" units="cm"/>
      <inkml:brushProperty name="height" value="0.025" units="cm"/>
      <inkml:brushProperty name="color" value="#FFFFFF"/>
    </inkml:brush>
  </inkml:definitions>
  <inkml:trace contextRef="#ctx0" brushRef="#br0">0 1 24575,'0'0'-8191</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9:03.919"/>
    </inkml:context>
    <inkml:brush xml:id="br0">
      <inkml:brushProperty name="width" value="0.025" units="cm"/>
      <inkml:brushProperty name="height" value="0.025" units="cm"/>
      <inkml:brushProperty name="color" value="#FFFFFF"/>
    </inkml:brush>
  </inkml:definitions>
  <inkml:trace contextRef="#ctx0" brushRef="#br0">0 1 24575,'0'0'-8191</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9:04.555"/>
    </inkml:context>
    <inkml:brush xml:id="br0">
      <inkml:brushProperty name="width" value="0.025" units="cm"/>
      <inkml:brushProperty name="height" value="0.025" units="cm"/>
      <inkml:brushProperty name="color" value="#FFFFFF"/>
    </inkml:brush>
  </inkml:definitions>
  <inkml:trace contextRef="#ctx0" brushRef="#br0">1 1 24575,'0'0'-8191</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9:05.298"/>
    </inkml:context>
    <inkml:brush xml:id="br0">
      <inkml:brushProperty name="width" value="0.025" units="cm"/>
      <inkml:brushProperty name="height" value="0.025" units="cm"/>
      <inkml:brushProperty name="color" value="#FFFFFF"/>
    </inkml:brush>
  </inkml:definitions>
  <inkml:trace contextRef="#ctx0" brushRef="#br0">1 0 24575,'0'0'-8191</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9:05.888"/>
    </inkml:context>
    <inkml:brush xml:id="br0">
      <inkml:brushProperty name="width" value="0.025" units="cm"/>
      <inkml:brushProperty name="height" value="0.025" units="cm"/>
      <inkml:brushProperty name="color" value="#FFFFFF"/>
    </inkml:brush>
  </inkml:definitions>
  <inkml:trace contextRef="#ctx0" brushRef="#br0">1 0 24575,'0'0'-8191</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9:06.745"/>
    </inkml:context>
    <inkml:brush xml:id="br0">
      <inkml:brushProperty name="width" value="0.025" units="cm"/>
      <inkml:brushProperty name="height" value="0.025" units="cm"/>
      <inkml:brushProperty name="color" value="#FFFFFF"/>
    </inkml:brush>
  </inkml:definitions>
  <inkml:trace contextRef="#ctx0" brushRef="#br0">1 1 24575,'0'0'-8191</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9:08.654"/>
    </inkml:context>
    <inkml:brush xml:id="br0">
      <inkml:brushProperty name="width" value="0.025" units="cm"/>
      <inkml:brushProperty name="height" value="0.025" units="cm"/>
      <inkml:brushProperty name="color" value="#FFFFFF"/>
    </inkml:brush>
  </inkml:definitions>
  <inkml:trace contextRef="#ctx0" brushRef="#br0">1 0 24575,'0'0'-8191</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9:11.351"/>
    </inkml:context>
    <inkml:brush xml:id="br0">
      <inkml:brushProperty name="width" value="0.025" units="cm"/>
      <inkml:brushProperty name="height" value="0.025" units="cm"/>
      <inkml:brushProperty name="color" value="#FFFFFF"/>
    </inkml:brush>
  </inkml:definitions>
  <inkml:trace contextRef="#ctx0" brushRef="#br0">0 1 24575,'0'0'-8191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7:43.349"/>
    </inkml:context>
    <inkml:brush xml:id="br0">
      <inkml:brushProperty name="width" value="0.35" units="cm"/>
      <inkml:brushProperty name="height" value="0.35" units="cm"/>
      <inkml:brushProperty name="color" value="#FFFFFF"/>
    </inkml:brush>
  </inkml:definitions>
  <inkml:trace contextRef="#ctx0" brushRef="#br0">0 536 24575,'25'-1'0,"-1"-1"0,1-1 0,-1-1 0,26-7 0,-25 6 0,0 1 0,1 2 0,31 1 0,41-5 0,-23-8 0,-47 8 0,0 1 0,0 2 0,29-1 0,191-10 0,-57 2 0,-95 0 0,-45 4 0,81-1 0,-119 9 0,1-1 0,0 0 0,-1-1 0,0-1 0,1 0 0,19-7 0,0-4 0,39-23 0,-68 35 0,22-12 0,-4 3 0,0-1 0,-1-1 0,-1-1 0,25-22 0,158-158 0,-163 151-1365</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9:12.751"/>
    </inkml:context>
    <inkml:brush xml:id="br0">
      <inkml:brushProperty name="width" value="0.025" units="cm"/>
      <inkml:brushProperty name="height" value="0.025" units="cm"/>
      <inkml:brushProperty name="color" value="#FFFFFF"/>
    </inkml:brush>
  </inkml:definitions>
  <inkml:trace contextRef="#ctx0" brushRef="#br0">1 0 24575,'0'0'-8191</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9:14.895"/>
    </inkml:context>
    <inkml:brush xml:id="br0">
      <inkml:brushProperty name="width" value="0.025" units="cm"/>
      <inkml:brushProperty name="height" value="0.025" units="cm"/>
      <inkml:brushProperty name="color" value="#FFFFFF"/>
    </inkml:brush>
  </inkml:definitions>
  <inkml:trace contextRef="#ctx0" brushRef="#br0">1 0 24575,'0'0'-8191</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9:16.536"/>
    </inkml:context>
    <inkml:brush xml:id="br0">
      <inkml:brushProperty name="width" value="0.025" units="cm"/>
      <inkml:brushProperty name="height" value="0.025" units="cm"/>
      <inkml:brushProperty name="color" value="#FFFFFF"/>
    </inkml:brush>
  </inkml:definitions>
  <inkml:trace contextRef="#ctx0" brushRef="#br0">1 0 24575,'0'0'-8191</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9:18.049"/>
    </inkml:context>
    <inkml:brush xml:id="br0">
      <inkml:brushProperty name="width" value="0.025" units="cm"/>
      <inkml:brushProperty name="height" value="0.025" units="cm"/>
      <inkml:brushProperty name="color" value="#FFFFFF"/>
    </inkml:brush>
  </inkml:definitions>
  <inkml:trace contextRef="#ctx0" brushRef="#br0">1 1 24575,'0'0'-8191</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9:21.472"/>
    </inkml:context>
    <inkml:brush xml:id="br0">
      <inkml:brushProperty name="width" value="0.025" units="cm"/>
      <inkml:brushProperty name="height" value="0.025" units="cm"/>
      <inkml:brushProperty name="color" value="#FFFFFF"/>
    </inkml:brush>
  </inkml:definitions>
  <inkml:trace contextRef="#ctx0" brushRef="#br0">0 1 24575,'0'0'-8191</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9:24.094"/>
    </inkml:context>
    <inkml:brush xml:id="br0">
      <inkml:brushProperty name="width" value="0.025" units="cm"/>
      <inkml:brushProperty name="height" value="0.025" units="cm"/>
      <inkml:brushProperty name="color" value="#FFFFFF"/>
    </inkml:brush>
  </inkml:definitions>
  <inkml:trace contextRef="#ctx0" brushRef="#br0">0 1 24575,'0'0'-8191</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9:26.628"/>
    </inkml:context>
    <inkml:brush xml:id="br0">
      <inkml:brushProperty name="width" value="0.025" units="cm"/>
      <inkml:brushProperty name="height" value="0.025" units="cm"/>
      <inkml:brushProperty name="color" value="#FFFFFF"/>
    </inkml:brush>
  </inkml:definitions>
  <inkml:trace contextRef="#ctx0" brushRef="#br0">0 0 24575,'0'0'-8191</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9:27.462"/>
    </inkml:context>
    <inkml:brush xml:id="br0">
      <inkml:brushProperty name="width" value="0.025" units="cm"/>
      <inkml:brushProperty name="height" value="0.025" units="cm"/>
      <inkml:brushProperty name="color" value="#FFFFFF"/>
    </inkml:brush>
  </inkml:definitions>
  <inkml:trace contextRef="#ctx0" brushRef="#br0">0 0 24575,'0'0'-8191</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9:28.947"/>
    </inkml:context>
    <inkml:brush xml:id="br0">
      <inkml:brushProperty name="width" value="0.025" units="cm"/>
      <inkml:brushProperty name="height" value="0.025" units="cm"/>
      <inkml:brushProperty name="color" value="#FFFFFF"/>
    </inkml:brush>
  </inkml:definitions>
  <inkml:trace contextRef="#ctx0" brushRef="#br0">0 0 24575,'0'0'-8191</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5T00:49:30.276"/>
    </inkml:context>
    <inkml:brush xml:id="br0">
      <inkml:brushProperty name="width" value="0.025" units="cm"/>
      <inkml:brushProperty name="height" value="0.025" units="cm"/>
      <inkml:brushProperty name="color" value="#FFFFFF"/>
    </inkml:brush>
  </inkml:definitions>
  <inkml:trace contextRef="#ctx0" brushRef="#br0">1 1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671D3BD-027A-A147-A84A-68BC2B27E5A1}" type="datetimeFigureOut">
              <a:rPr lang="en-US" smtClean="0"/>
              <a:pPr/>
              <a:t>11/20/2025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568234-3C94-5441-9BE6-F55F3848C366}" type="slidenum">
              <a:rPr lang="en-US" smtClean="0"/>
              <a:pPr/>
              <a:t>‹#›</a:t>
            </a:fld>
            <a:endParaRPr lang="en-US"/>
          </a:p>
        </p:txBody>
      </p:sp>
    </p:spTree>
    <p:extLst>
      <p:ext uri="{BB962C8B-B14F-4D97-AF65-F5344CB8AC3E}">
        <p14:creationId xmlns:p14="http://schemas.microsoft.com/office/powerpoint/2010/main" val="101048457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[Meghan]</a:t>
            </a:r>
          </a:p>
        </p:txBody>
      </p:sp>
      <p:sp>
        <p:nvSpPr>
          <p:cNvPr id="4" name="Slide Number Placeholder 3"/>
          <p:cNvSpPr>
            <a:spLocks noGrp="1"/>
          </p:cNvSpPr>
          <p:nvPr>
            <p:ph type="sldNum" sz="quarter" idx="5"/>
          </p:nvPr>
        </p:nvSpPr>
        <p:spPr/>
        <p:txBody>
          <a:bodyPr/>
          <a:lstStyle/>
          <a:p>
            <a:fld id="{0A568234-3C94-5441-9BE6-F55F3848C366}" type="slidenum">
              <a:rPr lang="en-US" smtClean="0"/>
              <a:pPr/>
              <a:t>1</a:t>
            </a:fld>
            <a:endParaRPr lang="en-US"/>
          </a:p>
        </p:txBody>
      </p:sp>
    </p:spTree>
    <p:extLst>
      <p:ext uri="{BB962C8B-B14F-4D97-AF65-F5344CB8AC3E}">
        <p14:creationId xmlns:p14="http://schemas.microsoft.com/office/powerpoint/2010/main" val="23769401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63813" y="857250"/>
            <a:ext cx="4113212" cy="2314575"/>
          </a:xfrm>
        </p:spPr>
      </p:sp>
      <p:sp>
        <p:nvSpPr>
          <p:cNvPr id="3" name="Notes Placeholder 2"/>
          <p:cNvSpPr>
            <a:spLocks noGrp="1"/>
          </p:cNvSpPr>
          <p:nvPr>
            <p:ph type="body" idx="1"/>
          </p:nvPr>
        </p:nvSpPr>
        <p:spPr/>
        <p:txBody>
          <a:bodyPr/>
          <a:lstStyle/>
          <a:p>
            <a:r>
              <a:rPr lang="en-US" sz="1300"/>
              <a:t> </a:t>
            </a:r>
          </a:p>
        </p:txBody>
      </p:sp>
      <p:sp>
        <p:nvSpPr>
          <p:cNvPr id="4" name="Slide Number Placeholder 3"/>
          <p:cNvSpPr>
            <a:spLocks noGrp="1"/>
          </p:cNvSpPr>
          <p:nvPr>
            <p:ph type="sldNum" sz="quarter" idx="5"/>
          </p:nvPr>
        </p:nvSpPr>
        <p:spPr/>
        <p:txBody>
          <a:bodyPr/>
          <a:lstStyle/>
          <a:p>
            <a:fld id="{4AF506B4-A386-46C8-9FA4-C20CBDCB075B}" type="slidenum">
              <a:rPr lang="en-US" smtClean="0"/>
              <a:t>16</a:t>
            </a:fld>
            <a:endParaRPr lang="en-US"/>
          </a:p>
        </p:txBody>
      </p:sp>
    </p:spTree>
    <p:extLst>
      <p:ext uri="{BB962C8B-B14F-4D97-AF65-F5344CB8AC3E}">
        <p14:creationId xmlns:p14="http://schemas.microsoft.com/office/powerpoint/2010/main" val="2091521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63813" y="857250"/>
            <a:ext cx="4113212" cy="2314575"/>
          </a:xfrm>
        </p:spPr>
      </p:sp>
      <p:sp>
        <p:nvSpPr>
          <p:cNvPr id="3" name="Notes Placeholder 2"/>
          <p:cNvSpPr>
            <a:spLocks noGrp="1"/>
          </p:cNvSpPr>
          <p:nvPr>
            <p:ph type="body" idx="1"/>
          </p:nvPr>
        </p:nvSpPr>
        <p:spPr/>
        <p:txBody>
          <a:bodyPr/>
          <a:lstStyle/>
          <a:p>
            <a:r>
              <a:rPr lang="en-US" sz="1300"/>
              <a:t> </a:t>
            </a:r>
          </a:p>
          <a:p>
            <a:endParaRPr lang="en-US" sz="1300"/>
          </a:p>
          <a:p>
            <a:endParaRPr lang="en-US" sz="1300"/>
          </a:p>
          <a:p>
            <a:endParaRPr lang="en-US"/>
          </a:p>
        </p:txBody>
      </p:sp>
      <p:sp>
        <p:nvSpPr>
          <p:cNvPr id="4" name="Slide Number Placeholder 3"/>
          <p:cNvSpPr>
            <a:spLocks noGrp="1"/>
          </p:cNvSpPr>
          <p:nvPr>
            <p:ph type="sldNum" sz="quarter" idx="5"/>
          </p:nvPr>
        </p:nvSpPr>
        <p:spPr/>
        <p:txBody>
          <a:bodyPr/>
          <a:lstStyle/>
          <a:p>
            <a:fld id="{4AF506B4-A386-46C8-9FA4-C20CBDCB075B}" type="slidenum">
              <a:rPr lang="en-US" smtClean="0"/>
              <a:t>17</a:t>
            </a:fld>
            <a:endParaRPr lang="en-US"/>
          </a:p>
        </p:txBody>
      </p:sp>
    </p:spTree>
    <p:extLst>
      <p:ext uri="{BB962C8B-B14F-4D97-AF65-F5344CB8AC3E}">
        <p14:creationId xmlns:p14="http://schemas.microsoft.com/office/powerpoint/2010/main" val="33343974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63813" y="857250"/>
            <a:ext cx="4113212" cy="2314575"/>
          </a:xfrm>
        </p:spPr>
      </p:sp>
      <p:sp>
        <p:nvSpPr>
          <p:cNvPr id="3" name="Notes Placeholder 2"/>
          <p:cNvSpPr>
            <a:spLocks noGrp="1"/>
          </p:cNvSpPr>
          <p:nvPr>
            <p:ph type="body" idx="1"/>
          </p:nvPr>
        </p:nvSpPr>
        <p:spPr/>
        <p:txBody>
          <a:bodyPr/>
          <a:lstStyle/>
          <a:p>
            <a:r>
              <a:rPr lang="en-US" sz="1300"/>
              <a:t> </a:t>
            </a:r>
          </a:p>
          <a:p>
            <a:endParaRPr lang="en-US" sz="1300"/>
          </a:p>
          <a:p>
            <a:endParaRPr lang="en-US"/>
          </a:p>
        </p:txBody>
      </p:sp>
      <p:sp>
        <p:nvSpPr>
          <p:cNvPr id="4" name="Slide Number Placeholder 3"/>
          <p:cNvSpPr>
            <a:spLocks noGrp="1"/>
          </p:cNvSpPr>
          <p:nvPr>
            <p:ph type="sldNum" sz="quarter" idx="5"/>
          </p:nvPr>
        </p:nvSpPr>
        <p:spPr/>
        <p:txBody>
          <a:bodyPr/>
          <a:lstStyle/>
          <a:p>
            <a:fld id="{4AF506B4-A386-46C8-9FA4-C20CBDCB075B}" type="slidenum">
              <a:rPr lang="en-US" smtClean="0"/>
              <a:t>18</a:t>
            </a:fld>
            <a:endParaRPr lang="en-US"/>
          </a:p>
        </p:txBody>
      </p:sp>
    </p:spTree>
    <p:extLst>
      <p:ext uri="{BB962C8B-B14F-4D97-AF65-F5344CB8AC3E}">
        <p14:creationId xmlns:p14="http://schemas.microsoft.com/office/powerpoint/2010/main" val="10320412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4B3D7C-1E5F-7E0D-0734-E6F2BDD4EF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312A4D-4A31-986A-C8DB-2AE1B986F32C}"/>
              </a:ext>
            </a:extLst>
          </p:cNvPr>
          <p:cNvSpPr>
            <a:spLocks noGrp="1" noRot="1" noChangeAspect="1"/>
          </p:cNvSpPr>
          <p:nvPr>
            <p:ph type="sldImg"/>
          </p:nvPr>
        </p:nvSpPr>
        <p:spPr>
          <a:xfrm>
            <a:off x="2563813" y="857250"/>
            <a:ext cx="4113212" cy="2314575"/>
          </a:xfrm>
        </p:spPr>
      </p:sp>
      <p:sp>
        <p:nvSpPr>
          <p:cNvPr id="3" name="Notes Placeholder 2">
            <a:extLst>
              <a:ext uri="{FF2B5EF4-FFF2-40B4-BE49-F238E27FC236}">
                <a16:creationId xmlns:a16="http://schemas.microsoft.com/office/drawing/2014/main" id="{CABD9D0F-0A72-9C72-6B99-6C8E2C2244DF}"/>
              </a:ext>
            </a:extLst>
          </p:cNvPr>
          <p:cNvSpPr>
            <a:spLocks noGrp="1"/>
          </p:cNvSpPr>
          <p:nvPr>
            <p:ph type="body" idx="1"/>
          </p:nvPr>
        </p:nvSpPr>
        <p:spPr/>
        <p:txBody>
          <a:bodyPr/>
          <a:lstStyle/>
          <a:p>
            <a:r>
              <a:rPr lang="en-US" sz="1300"/>
              <a:t> </a:t>
            </a:r>
            <a:endParaRPr lang="en-US" sz="1400"/>
          </a:p>
          <a:p>
            <a:endParaRPr lang="en-US" sz="1400"/>
          </a:p>
          <a:p>
            <a:endParaRPr lang="en-US" sz="1300"/>
          </a:p>
          <a:p>
            <a:endParaRPr lang="en-US"/>
          </a:p>
        </p:txBody>
      </p:sp>
      <p:sp>
        <p:nvSpPr>
          <p:cNvPr id="4" name="Slide Number Placeholder 3">
            <a:extLst>
              <a:ext uri="{FF2B5EF4-FFF2-40B4-BE49-F238E27FC236}">
                <a16:creationId xmlns:a16="http://schemas.microsoft.com/office/drawing/2014/main" id="{71195AF2-F410-848C-DE88-96E24B0D4AD1}"/>
              </a:ext>
            </a:extLst>
          </p:cNvPr>
          <p:cNvSpPr>
            <a:spLocks noGrp="1"/>
          </p:cNvSpPr>
          <p:nvPr>
            <p:ph type="sldNum" sz="quarter" idx="5"/>
          </p:nvPr>
        </p:nvSpPr>
        <p:spPr/>
        <p:txBody>
          <a:bodyPr/>
          <a:lstStyle/>
          <a:p>
            <a:fld id="{4AF506B4-A386-46C8-9FA4-C20CBDCB075B}" type="slidenum">
              <a:rPr lang="en-US" smtClean="0"/>
              <a:t>19</a:t>
            </a:fld>
            <a:endParaRPr lang="en-US"/>
          </a:p>
        </p:txBody>
      </p:sp>
    </p:spTree>
    <p:extLst>
      <p:ext uri="{BB962C8B-B14F-4D97-AF65-F5344CB8AC3E}">
        <p14:creationId xmlns:p14="http://schemas.microsoft.com/office/powerpoint/2010/main" val="18756104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19199D-6A11-B60A-D573-D79AA8CF6C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2678C7-DC1E-046F-295C-F4F05F648A21}"/>
              </a:ext>
            </a:extLst>
          </p:cNvPr>
          <p:cNvSpPr>
            <a:spLocks noGrp="1" noRot="1" noChangeAspect="1"/>
          </p:cNvSpPr>
          <p:nvPr>
            <p:ph type="sldImg"/>
          </p:nvPr>
        </p:nvSpPr>
        <p:spPr>
          <a:xfrm>
            <a:off x="2563813" y="857250"/>
            <a:ext cx="4113212" cy="2314575"/>
          </a:xfrm>
        </p:spPr>
      </p:sp>
      <p:sp>
        <p:nvSpPr>
          <p:cNvPr id="3" name="Notes Placeholder 2">
            <a:extLst>
              <a:ext uri="{FF2B5EF4-FFF2-40B4-BE49-F238E27FC236}">
                <a16:creationId xmlns:a16="http://schemas.microsoft.com/office/drawing/2014/main" id="{70C9AEB7-7F0A-4431-077E-9973D2559C05}"/>
              </a:ext>
            </a:extLst>
          </p:cNvPr>
          <p:cNvSpPr>
            <a:spLocks noGrp="1"/>
          </p:cNvSpPr>
          <p:nvPr>
            <p:ph type="body" idx="1"/>
          </p:nvPr>
        </p:nvSpPr>
        <p:spPr/>
        <p:txBody>
          <a:bodyPr/>
          <a:lstStyle/>
          <a:p>
            <a:r>
              <a:rPr lang="en-US" sz="1300"/>
              <a:t> </a:t>
            </a:r>
          </a:p>
          <a:p>
            <a:endParaRPr lang="en-US"/>
          </a:p>
        </p:txBody>
      </p:sp>
      <p:sp>
        <p:nvSpPr>
          <p:cNvPr id="4" name="Slide Number Placeholder 3">
            <a:extLst>
              <a:ext uri="{FF2B5EF4-FFF2-40B4-BE49-F238E27FC236}">
                <a16:creationId xmlns:a16="http://schemas.microsoft.com/office/drawing/2014/main" id="{AB81D33A-A900-D22B-1F7E-A576B4358A79}"/>
              </a:ext>
            </a:extLst>
          </p:cNvPr>
          <p:cNvSpPr>
            <a:spLocks noGrp="1"/>
          </p:cNvSpPr>
          <p:nvPr>
            <p:ph type="sldNum" sz="quarter" idx="5"/>
          </p:nvPr>
        </p:nvSpPr>
        <p:spPr/>
        <p:txBody>
          <a:bodyPr/>
          <a:lstStyle/>
          <a:p>
            <a:fld id="{4AF506B4-A386-46C8-9FA4-C20CBDCB075B}" type="slidenum">
              <a:rPr lang="en-US" smtClean="0"/>
              <a:t>20</a:t>
            </a:fld>
            <a:endParaRPr lang="en-US"/>
          </a:p>
        </p:txBody>
      </p:sp>
    </p:spTree>
    <p:extLst>
      <p:ext uri="{BB962C8B-B14F-4D97-AF65-F5344CB8AC3E}">
        <p14:creationId xmlns:p14="http://schemas.microsoft.com/office/powerpoint/2010/main" val="31995732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619D9-E78E-0C91-540E-B90D847C2D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2B6792-0765-C163-AD64-291F362AB01A}"/>
              </a:ext>
            </a:extLst>
          </p:cNvPr>
          <p:cNvSpPr>
            <a:spLocks noGrp="1" noRot="1" noChangeAspect="1"/>
          </p:cNvSpPr>
          <p:nvPr>
            <p:ph type="sldImg"/>
          </p:nvPr>
        </p:nvSpPr>
        <p:spPr>
          <a:xfrm>
            <a:off x="2563813" y="857250"/>
            <a:ext cx="4113212" cy="2314575"/>
          </a:xfrm>
        </p:spPr>
      </p:sp>
      <p:sp>
        <p:nvSpPr>
          <p:cNvPr id="3" name="Notes Placeholder 2">
            <a:extLst>
              <a:ext uri="{FF2B5EF4-FFF2-40B4-BE49-F238E27FC236}">
                <a16:creationId xmlns:a16="http://schemas.microsoft.com/office/drawing/2014/main" id="{9E330805-41FB-54E1-5889-C3BBFB503F69}"/>
              </a:ext>
            </a:extLst>
          </p:cNvPr>
          <p:cNvSpPr>
            <a:spLocks noGrp="1"/>
          </p:cNvSpPr>
          <p:nvPr>
            <p:ph type="body" idx="1"/>
          </p:nvPr>
        </p:nvSpPr>
        <p:spPr/>
        <p:txBody>
          <a:bodyPr/>
          <a:lstStyle/>
          <a:p>
            <a:r>
              <a:rPr lang="en-US" sz="1300"/>
              <a:t> </a:t>
            </a:r>
            <a:endParaRPr lang="en-US"/>
          </a:p>
        </p:txBody>
      </p:sp>
      <p:sp>
        <p:nvSpPr>
          <p:cNvPr id="4" name="Slide Number Placeholder 3">
            <a:extLst>
              <a:ext uri="{FF2B5EF4-FFF2-40B4-BE49-F238E27FC236}">
                <a16:creationId xmlns:a16="http://schemas.microsoft.com/office/drawing/2014/main" id="{D1965427-D76E-CD89-CB85-44EE82A1AED3}"/>
              </a:ext>
            </a:extLst>
          </p:cNvPr>
          <p:cNvSpPr>
            <a:spLocks noGrp="1"/>
          </p:cNvSpPr>
          <p:nvPr>
            <p:ph type="sldNum" sz="quarter" idx="5"/>
          </p:nvPr>
        </p:nvSpPr>
        <p:spPr/>
        <p:txBody>
          <a:bodyPr/>
          <a:lstStyle/>
          <a:p>
            <a:fld id="{4AF506B4-A386-46C8-9FA4-C20CBDCB075B}" type="slidenum">
              <a:rPr lang="en-US" smtClean="0"/>
              <a:t>21</a:t>
            </a:fld>
            <a:endParaRPr lang="en-US"/>
          </a:p>
        </p:txBody>
      </p:sp>
    </p:spTree>
    <p:extLst>
      <p:ext uri="{BB962C8B-B14F-4D97-AF65-F5344CB8AC3E}">
        <p14:creationId xmlns:p14="http://schemas.microsoft.com/office/powerpoint/2010/main" val="25152899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BF436-DD94-FE95-41F4-3C18D16E5C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4FC348-82BF-7187-551B-E35BBEB599A6}"/>
              </a:ext>
            </a:extLst>
          </p:cNvPr>
          <p:cNvSpPr>
            <a:spLocks noGrp="1" noRot="1" noChangeAspect="1"/>
          </p:cNvSpPr>
          <p:nvPr>
            <p:ph type="sldImg"/>
          </p:nvPr>
        </p:nvSpPr>
        <p:spPr>
          <a:xfrm>
            <a:off x="2563813" y="857250"/>
            <a:ext cx="4113212" cy="2314575"/>
          </a:xfrm>
        </p:spPr>
      </p:sp>
      <p:sp>
        <p:nvSpPr>
          <p:cNvPr id="3" name="Notes Placeholder 2">
            <a:extLst>
              <a:ext uri="{FF2B5EF4-FFF2-40B4-BE49-F238E27FC236}">
                <a16:creationId xmlns:a16="http://schemas.microsoft.com/office/drawing/2014/main" id="{ADF32BFE-CD06-AB83-0A5D-9F2E625E129C}"/>
              </a:ext>
            </a:extLst>
          </p:cNvPr>
          <p:cNvSpPr>
            <a:spLocks noGrp="1"/>
          </p:cNvSpPr>
          <p:nvPr>
            <p:ph type="body" idx="1"/>
          </p:nvPr>
        </p:nvSpPr>
        <p:spPr/>
        <p:txBody>
          <a:bodyPr/>
          <a:lstStyle/>
          <a:p>
            <a:r>
              <a:rPr lang="en-US" sz="1300"/>
              <a:t> </a:t>
            </a:r>
            <a:endParaRPr lang="en-US"/>
          </a:p>
        </p:txBody>
      </p:sp>
      <p:sp>
        <p:nvSpPr>
          <p:cNvPr id="4" name="Slide Number Placeholder 3">
            <a:extLst>
              <a:ext uri="{FF2B5EF4-FFF2-40B4-BE49-F238E27FC236}">
                <a16:creationId xmlns:a16="http://schemas.microsoft.com/office/drawing/2014/main" id="{403751AB-6869-C233-8D42-736400DA538D}"/>
              </a:ext>
            </a:extLst>
          </p:cNvPr>
          <p:cNvSpPr>
            <a:spLocks noGrp="1"/>
          </p:cNvSpPr>
          <p:nvPr>
            <p:ph type="sldNum" sz="quarter" idx="5"/>
          </p:nvPr>
        </p:nvSpPr>
        <p:spPr/>
        <p:txBody>
          <a:bodyPr/>
          <a:lstStyle/>
          <a:p>
            <a:fld id="{4AF506B4-A386-46C8-9FA4-C20CBDCB075B}" type="slidenum">
              <a:rPr lang="en-US" smtClean="0"/>
              <a:t>22</a:t>
            </a:fld>
            <a:endParaRPr lang="en-US"/>
          </a:p>
        </p:txBody>
      </p:sp>
    </p:spTree>
    <p:extLst>
      <p:ext uri="{BB962C8B-B14F-4D97-AF65-F5344CB8AC3E}">
        <p14:creationId xmlns:p14="http://schemas.microsoft.com/office/powerpoint/2010/main" val="22468622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A04AA-1F18-BB49-7EBE-C17AFDD045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9F79A3-7011-308E-BC1C-F08FDED06CC0}"/>
              </a:ext>
            </a:extLst>
          </p:cNvPr>
          <p:cNvSpPr>
            <a:spLocks noGrp="1" noRot="1" noChangeAspect="1"/>
          </p:cNvSpPr>
          <p:nvPr>
            <p:ph type="sldImg"/>
          </p:nvPr>
        </p:nvSpPr>
        <p:spPr>
          <a:xfrm>
            <a:off x="2563813" y="857250"/>
            <a:ext cx="4113212" cy="2314575"/>
          </a:xfrm>
        </p:spPr>
      </p:sp>
      <p:sp>
        <p:nvSpPr>
          <p:cNvPr id="3" name="Notes Placeholder 2">
            <a:extLst>
              <a:ext uri="{FF2B5EF4-FFF2-40B4-BE49-F238E27FC236}">
                <a16:creationId xmlns:a16="http://schemas.microsoft.com/office/drawing/2014/main" id="{AAD555D2-C5CC-EC15-9068-94261EF9D230}"/>
              </a:ext>
            </a:extLst>
          </p:cNvPr>
          <p:cNvSpPr>
            <a:spLocks noGrp="1"/>
          </p:cNvSpPr>
          <p:nvPr>
            <p:ph type="body" idx="1"/>
          </p:nvPr>
        </p:nvSpPr>
        <p:spPr/>
        <p:txBody>
          <a:bodyPr/>
          <a:lstStyle/>
          <a:p>
            <a:r>
              <a:rPr lang="en-US" sz="1400"/>
              <a:t> </a:t>
            </a:r>
          </a:p>
          <a:p>
            <a:endParaRPr lang="en-US" sz="1300"/>
          </a:p>
        </p:txBody>
      </p:sp>
      <p:sp>
        <p:nvSpPr>
          <p:cNvPr id="4" name="Slide Number Placeholder 3">
            <a:extLst>
              <a:ext uri="{FF2B5EF4-FFF2-40B4-BE49-F238E27FC236}">
                <a16:creationId xmlns:a16="http://schemas.microsoft.com/office/drawing/2014/main" id="{7C1D4562-B50B-66F5-7D52-44E1650235E9}"/>
              </a:ext>
            </a:extLst>
          </p:cNvPr>
          <p:cNvSpPr>
            <a:spLocks noGrp="1"/>
          </p:cNvSpPr>
          <p:nvPr>
            <p:ph type="sldNum" sz="quarter" idx="5"/>
          </p:nvPr>
        </p:nvSpPr>
        <p:spPr/>
        <p:txBody>
          <a:bodyPr/>
          <a:lstStyle/>
          <a:p>
            <a:fld id="{4AF506B4-A386-46C8-9FA4-C20CBDCB075B}" type="slidenum">
              <a:rPr lang="en-US" smtClean="0"/>
              <a:t>23</a:t>
            </a:fld>
            <a:endParaRPr lang="en-US"/>
          </a:p>
        </p:txBody>
      </p:sp>
    </p:spTree>
    <p:extLst>
      <p:ext uri="{BB962C8B-B14F-4D97-AF65-F5344CB8AC3E}">
        <p14:creationId xmlns:p14="http://schemas.microsoft.com/office/powerpoint/2010/main" val="19179560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3C1C2-71D5-AADF-CD6C-E61E3D02E9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9A2E42-FE0C-AD42-450D-C7752A90A291}"/>
              </a:ext>
            </a:extLst>
          </p:cNvPr>
          <p:cNvSpPr>
            <a:spLocks noGrp="1" noRot="1" noChangeAspect="1"/>
          </p:cNvSpPr>
          <p:nvPr>
            <p:ph type="sldImg"/>
          </p:nvPr>
        </p:nvSpPr>
        <p:spPr>
          <a:xfrm>
            <a:off x="2563813" y="857250"/>
            <a:ext cx="4113212" cy="2314575"/>
          </a:xfrm>
        </p:spPr>
      </p:sp>
      <p:sp>
        <p:nvSpPr>
          <p:cNvPr id="3" name="Notes Placeholder 2">
            <a:extLst>
              <a:ext uri="{FF2B5EF4-FFF2-40B4-BE49-F238E27FC236}">
                <a16:creationId xmlns:a16="http://schemas.microsoft.com/office/drawing/2014/main" id="{79962968-1DDA-15AA-483B-ED7730DA7654}"/>
              </a:ext>
            </a:extLst>
          </p:cNvPr>
          <p:cNvSpPr>
            <a:spLocks noGrp="1"/>
          </p:cNvSpPr>
          <p:nvPr>
            <p:ph type="body" idx="1"/>
          </p:nvPr>
        </p:nvSpPr>
        <p:spPr/>
        <p:txBody>
          <a:bodyPr/>
          <a:lstStyle/>
          <a:p>
            <a:r>
              <a:rPr lang="en-US" sz="1400"/>
              <a:t> </a:t>
            </a:r>
          </a:p>
          <a:p>
            <a:endParaRPr lang="en-US" sz="1300"/>
          </a:p>
        </p:txBody>
      </p:sp>
      <p:sp>
        <p:nvSpPr>
          <p:cNvPr id="4" name="Slide Number Placeholder 3">
            <a:extLst>
              <a:ext uri="{FF2B5EF4-FFF2-40B4-BE49-F238E27FC236}">
                <a16:creationId xmlns:a16="http://schemas.microsoft.com/office/drawing/2014/main" id="{5540B56E-3E8C-2798-11DC-9BA35D33232C}"/>
              </a:ext>
            </a:extLst>
          </p:cNvPr>
          <p:cNvSpPr>
            <a:spLocks noGrp="1"/>
          </p:cNvSpPr>
          <p:nvPr>
            <p:ph type="sldNum" sz="quarter" idx="5"/>
          </p:nvPr>
        </p:nvSpPr>
        <p:spPr/>
        <p:txBody>
          <a:bodyPr/>
          <a:lstStyle/>
          <a:p>
            <a:fld id="{4AF506B4-A386-46C8-9FA4-C20CBDCB075B}" type="slidenum">
              <a:rPr lang="en-US" smtClean="0"/>
              <a:t>24</a:t>
            </a:fld>
            <a:endParaRPr lang="en-US"/>
          </a:p>
        </p:txBody>
      </p:sp>
    </p:spTree>
    <p:extLst>
      <p:ext uri="{BB962C8B-B14F-4D97-AF65-F5344CB8AC3E}">
        <p14:creationId xmlns:p14="http://schemas.microsoft.com/office/powerpoint/2010/main" val="1758817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3AE36-3090-6423-AEB8-CB36A267E2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A5263E-5E4D-52E1-7BA0-63B47E1F4CAA}"/>
              </a:ext>
            </a:extLst>
          </p:cNvPr>
          <p:cNvSpPr>
            <a:spLocks noGrp="1" noRot="1" noChangeAspect="1"/>
          </p:cNvSpPr>
          <p:nvPr>
            <p:ph type="sldImg"/>
          </p:nvPr>
        </p:nvSpPr>
        <p:spPr>
          <a:xfrm>
            <a:off x="2563813" y="857250"/>
            <a:ext cx="4113212" cy="2314575"/>
          </a:xfrm>
        </p:spPr>
      </p:sp>
      <p:sp>
        <p:nvSpPr>
          <p:cNvPr id="3" name="Notes Placeholder 2">
            <a:extLst>
              <a:ext uri="{FF2B5EF4-FFF2-40B4-BE49-F238E27FC236}">
                <a16:creationId xmlns:a16="http://schemas.microsoft.com/office/drawing/2014/main" id="{6B00374F-7C51-19E1-B222-A20719A2B5CD}"/>
              </a:ext>
            </a:extLst>
          </p:cNvPr>
          <p:cNvSpPr>
            <a:spLocks noGrp="1"/>
          </p:cNvSpPr>
          <p:nvPr>
            <p:ph type="body" idx="1"/>
          </p:nvPr>
        </p:nvSpPr>
        <p:spPr/>
        <p:txBody>
          <a:bodyPr/>
          <a:lstStyle/>
          <a:p>
            <a:r>
              <a:rPr lang="en-US" sz="1400"/>
              <a:t> </a:t>
            </a:r>
          </a:p>
          <a:p>
            <a:endParaRPr lang="en-US" sz="1300"/>
          </a:p>
        </p:txBody>
      </p:sp>
      <p:sp>
        <p:nvSpPr>
          <p:cNvPr id="4" name="Slide Number Placeholder 3">
            <a:extLst>
              <a:ext uri="{FF2B5EF4-FFF2-40B4-BE49-F238E27FC236}">
                <a16:creationId xmlns:a16="http://schemas.microsoft.com/office/drawing/2014/main" id="{6F06B95F-71AF-FDA5-BDC4-B287A3204A5A}"/>
              </a:ext>
            </a:extLst>
          </p:cNvPr>
          <p:cNvSpPr>
            <a:spLocks noGrp="1"/>
          </p:cNvSpPr>
          <p:nvPr>
            <p:ph type="sldNum" sz="quarter" idx="5"/>
          </p:nvPr>
        </p:nvSpPr>
        <p:spPr/>
        <p:txBody>
          <a:bodyPr/>
          <a:lstStyle/>
          <a:p>
            <a:fld id="{4AF506B4-A386-46C8-9FA4-C20CBDCB075B}" type="slidenum">
              <a:rPr lang="en-US" smtClean="0"/>
              <a:t>25</a:t>
            </a:fld>
            <a:endParaRPr lang="en-US"/>
          </a:p>
        </p:txBody>
      </p:sp>
    </p:spTree>
    <p:extLst>
      <p:ext uri="{BB962C8B-B14F-4D97-AF65-F5344CB8AC3E}">
        <p14:creationId xmlns:p14="http://schemas.microsoft.com/office/powerpoint/2010/main" val="449902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1C343-2030-8DB9-A848-E52D732C4D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A0C82D-DCE3-DD75-0BF8-0CBBFA6909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06FD28-B171-2DC3-A812-ECB18574A5D7}"/>
              </a:ext>
            </a:extLst>
          </p:cNvPr>
          <p:cNvSpPr>
            <a:spLocks noGrp="1"/>
          </p:cNvSpPr>
          <p:nvPr>
            <p:ph type="body" idx="1"/>
          </p:nvPr>
        </p:nvSpPr>
        <p:spPr/>
        <p:txBody>
          <a:bodyPr/>
          <a:lstStyle/>
          <a:p>
            <a:r>
              <a:rPr lang="en-US">
                <a:ea typeface="Calibri"/>
                <a:cs typeface="Calibri"/>
              </a:rPr>
              <a:t>[Meghan]</a:t>
            </a:r>
          </a:p>
        </p:txBody>
      </p:sp>
      <p:sp>
        <p:nvSpPr>
          <p:cNvPr id="4" name="Slide Number Placeholder 3">
            <a:extLst>
              <a:ext uri="{FF2B5EF4-FFF2-40B4-BE49-F238E27FC236}">
                <a16:creationId xmlns:a16="http://schemas.microsoft.com/office/drawing/2014/main" id="{4276D926-ECB9-C9D3-AF62-41E8F13DC5E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568234-3C94-5441-9BE6-F55F3848C36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98378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63813" y="857250"/>
            <a:ext cx="4113212" cy="2314575"/>
          </a:xfrm>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fld id="{4AF506B4-A386-46C8-9FA4-C20CBDCB075B}" type="slidenum">
              <a:rPr lang="en-US" smtClean="0"/>
              <a:t>26</a:t>
            </a:fld>
            <a:endParaRPr lang="en-US"/>
          </a:p>
        </p:txBody>
      </p:sp>
    </p:spTree>
    <p:extLst>
      <p:ext uri="{BB962C8B-B14F-4D97-AF65-F5344CB8AC3E}">
        <p14:creationId xmlns:p14="http://schemas.microsoft.com/office/powerpoint/2010/main" val="42715590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91AFC0-DB8B-A5F1-F990-A10611C236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BE3FEE-A4C3-E141-C4E6-136A19C27F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EF78D1-2ECB-EA4E-2481-E2BFA7474A60}"/>
              </a:ext>
            </a:extLst>
          </p:cNvPr>
          <p:cNvSpPr>
            <a:spLocks noGrp="1"/>
          </p:cNvSpPr>
          <p:nvPr>
            <p:ph type="body" idx="1"/>
          </p:nvPr>
        </p:nvSpPr>
        <p:spPr/>
        <p:txBody>
          <a:bodyPr/>
          <a:lstStyle/>
          <a:p>
            <a:r>
              <a:rPr lang="en-US">
                <a:ea typeface="Calibri"/>
                <a:cs typeface="Calibri"/>
              </a:rPr>
              <a:t>[Meghan]</a:t>
            </a:r>
          </a:p>
        </p:txBody>
      </p:sp>
      <p:sp>
        <p:nvSpPr>
          <p:cNvPr id="4" name="Slide Number Placeholder 3">
            <a:extLst>
              <a:ext uri="{FF2B5EF4-FFF2-40B4-BE49-F238E27FC236}">
                <a16:creationId xmlns:a16="http://schemas.microsoft.com/office/drawing/2014/main" id="{38ACBEF1-3A99-6796-18C4-BBB60F7ABD9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568234-3C94-5441-9BE6-F55F3848C36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6383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568234-3C94-5441-9BE6-F55F3848C36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9007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1B9E1-5F55-B331-1FD0-902E3A3325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3F7FE1-AFD8-EAEC-C334-48D041B5FD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F86EE3-7763-9010-2FA2-CBFD5F69DFA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3DB48F2-8273-08CF-6981-B32B2180582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568234-3C94-5441-9BE6-F55F3848C36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9428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568234-3C94-5441-9BE6-F55F3848C36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0322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[Meghan]</a:t>
            </a:r>
          </a:p>
        </p:txBody>
      </p:sp>
      <p:sp>
        <p:nvSpPr>
          <p:cNvPr id="4" name="Slide Number Placeholder 3"/>
          <p:cNvSpPr>
            <a:spLocks noGrp="1"/>
          </p:cNvSpPr>
          <p:nvPr>
            <p:ph type="sldNum" sz="quarter" idx="5"/>
          </p:nvPr>
        </p:nvSpPr>
        <p:spPr/>
        <p:txBody>
          <a:bodyPr/>
          <a:lstStyle/>
          <a:p>
            <a:fld id="{0A568234-3C94-5441-9BE6-F55F3848C366}" type="slidenum">
              <a:rPr lang="en-US" smtClean="0"/>
              <a:pPr/>
              <a:t>7</a:t>
            </a:fld>
            <a:endParaRPr lang="en-US"/>
          </a:p>
        </p:txBody>
      </p:sp>
    </p:spTree>
    <p:extLst>
      <p:ext uri="{BB962C8B-B14F-4D97-AF65-F5344CB8AC3E}">
        <p14:creationId xmlns:p14="http://schemas.microsoft.com/office/powerpoint/2010/main" val="36026795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568234-3C94-5441-9BE6-F55F3848C366}" type="slidenum">
              <a:rPr lang="en-US" smtClean="0"/>
              <a:pPr/>
              <a:t>9</a:t>
            </a:fld>
            <a:endParaRPr lang="en-US"/>
          </a:p>
        </p:txBody>
      </p:sp>
    </p:spTree>
    <p:extLst>
      <p:ext uri="{BB962C8B-B14F-4D97-AF65-F5344CB8AC3E}">
        <p14:creationId xmlns:p14="http://schemas.microsoft.com/office/powerpoint/2010/main" val="26038368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63813" y="857250"/>
            <a:ext cx="4113212" cy="2314575"/>
          </a:xfrm>
        </p:spPr>
      </p:sp>
      <p:sp>
        <p:nvSpPr>
          <p:cNvPr id="3" name="Notes Placeholder 2"/>
          <p:cNvSpPr>
            <a:spLocks noGrp="1"/>
          </p:cNvSpPr>
          <p:nvPr>
            <p:ph type="body" idx="1"/>
          </p:nvPr>
        </p:nvSpPr>
        <p:spPr/>
        <p:txBody>
          <a:bodyPr/>
          <a:lstStyle/>
          <a:p>
            <a:r>
              <a:rPr lang="en-US" sz="1600"/>
              <a:t> </a:t>
            </a:r>
          </a:p>
        </p:txBody>
      </p:sp>
      <p:sp>
        <p:nvSpPr>
          <p:cNvPr id="4" name="Slide Number Placeholder 3"/>
          <p:cNvSpPr>
            <a:spLocks noGrp="1"/>
          </p:cNvSpPr>
          <p:nvPr>
            <p:ph type="sldNum" sz="quarter" idx="5"/>
          </p:nvPr>
        </p:nvSpPr>
        <p:spPr/>
        <p:txBody>
          <a:bodyPr/>
          <a:lstStyle/>
          <a:p>
            <a:fld id="{4AF506B4-A386-46C8-9FA4-C20CBDCB075B}" type="slidenum">
              <a:rPr lang="en-US" smtClean="0"/>
              <a:t>14</a:t>
            </a:fld>
            <a:endParaRPr lang="en-US"/>
          </a:p>
        </p:txBody>
      </p:sp>
    </p:spTree>
    <p:extLst>
      <p:ext uri="{BB962C8B-B14F-4D97-AF65-F5344CB8AC3E}">
        <p14:creationId xmlns:p14="http://schemas.microsoft.com/office/powerpoint/2010/main" val="4252840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63813" y="857250"/>
            <a:ext cx="4113212" cy="2314575"/>
          </a:xfrm>
        </p:spPr>
      </p:sp>
      <p:sp>
        <p:nvSpPr>
          <p:cNvPr id="3" name="Notes Placeholder 2"/>
          <p:cNvSpPr>
            <a:spLocks noGrp="1"/>
          </p:cNvSpPr>
          <p:nvPr>
            <p:ph type="body" idx="1"/>
          </p:nvPr>
        </p:nvSpPr>
        <p:spPr/>
        <p:txBody>
          <a:bodyPr/>
          <a:lstStyle/>
          <a:p>
            <a:pPr defTabSz="869879">
              <a:defRPr/>
            </a:pPr>
            <a:r>
              <a:rPr lang="en-US" sz="1600"/>
              <a:t> </a:t>
            </a:r>
          </a:p>
          <a:p>
            <a:endParaRPr lang="en-US" sz="1300"/>
          </a:p>
          <a:p>
            <a:endParaRPr lang="en-US"/>
          </a:p>
        </p:txBody>
      </p:sp>
      <p:sp>
        <p:nvSpPr>
          <p:cNvPr id="4" name="Slide Number Placeholder 3"/>
          <p:cNvSpPr>
            <a:spLocks noGrp="1"/>
          </p:cNvSpPr>
          <p:nvPr>
            <p:ph type="sldNum" sz="quarter" idx="5"/>
          </p:nvPr>
        </p:nvSpPr>
        <p:spPr/>
        <p:txBody>
          <a:bodyPr/>
          <a:lstStyle/>
          <a:p>
            <a:fld id="{4AF506B4-A386-46C8-9FA4-C20CBDCB075B}" type="slidenum">
              <a:rPr lang="en-US" smtClean="0"/>
              <a:t>15</a:t>
            </a:fld>
            <a:endParaRPr lang="en-US"/>
          </a:p>
        </p:txBody>
      </p:sp>
    </p:spTree>
    <p:extLst>
      <p:ext uri="{BB962C8B-B14F-4D97-AF65-F5344CB8AC3E}">
        <p14:creationId xmlns:p14="http://schemas.microsoft.com/office/powerpoint/2010/main" val="16898793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Option 1">
    <p:spTree>
      <p:nvGrpSpPr>
        <p:cNvPr id="1" name=""/>
        <p:cNvGrpSpPr/>
        <p:nvPr/>
      </p:nvGrpSpPr>
      <p:grpSpPr>
        <a:xfrm>
          <a:off x="0" y="0"/>
          <a:ext cx="0" cy="0"/>
          <a:chOff x="0" y="0"/>
          <a:chExt cx="0" cy="0"/>
        </a:xfrm>
      </p:grpSpPr>
      <p:pic>
        <p:nvPicPr>
          <p:cNvPr id="4" name="Picture 3" descr="A green background with white text&#10;&#10;Description automatically generated">
            <a:extLst>
              <a:ext uri="{FF2B5EF4-FFF2-40B4-BE49-F238E27FC236}">
                <a16:creationId xmlns:a16="http://schemas.microsoft.com/office/drawing/2014/main" id="{39E4F73C-D069-6806-7049-B94B91CFBFFE}"/>
              </a:ext>
            </a:extLst>
          </p:cNvPr>
          <p:cNvPicPr>
            <a:picLocks noChangeAspect="1"/>
          </p:cNvPicPr>
          <p:nvPr userDrawn="1"/>
        </p:nvPicPr>
        <p:blipFill>
          <a:blip r:embed="rId2"/>
          <a:stretch>
            <a:fillRect/>
          </a:stretch>
        </p:blipFill>
        <p:spPr>
          <a:xfrm>
            <a:off x="6349" y="0"/>
            <a:ext cx="12179302" cy="6858000"/>
          </a:xfrm>
          <a:prstGeom prst="rect">
            <a:avLst/>
          </a:prstGeom>
        </p:spPr>
      </p:pic>
      <p:sp>
        <p:nvSpPr>
          <p:cNvPr id="15" name="Text Placeholder 14">
            <a:extLst>
              <a:ext uri="{FF2B5EF4-FFF2-40B4-BE49-F238E27FC236}">
                <a16:creationId xmlns:a16="http://schemas.microsoft.com/office/drawing/2014/main" id="{480740B4-9902-71DA-D306-0361BF9FF2FA}"/>
              </a:ext>
            </a:extLst>
          </p:cNvPr>
          <p:cNvSpPr>
            <a:spLocks noGrp="1"/>
          </p:cNvSpPr>
          <p:nvPr>
            <p:ph type="body" sz="quarter" idx="10" hasCustomPrompt="1"/>
          </p:nvPr>
        </p:nvSpPr>
        <p:spPr>
          <a:xfrm>
            <a:off x="968057" y="4143245"/>
            <a:ext cx="10709485" cy="914400"/>
          </a:xfrm>
          <a:prstGeom prst="rect">
            <a:avLst/>
          </a:prstGeom>
        </p:spPr>
        <p:txBody>
          <a:bodyPr/>
          <a:lstStyle>
            <a:lvl1pPr>
              <a:defRPr sz="4800" b="0">
                <a:solidFill>
                  <a:schemeClr val="bg1"/>
                </a:solidFill>
              </a:defRPr>
            </a:lvl1pPr>
            <a:lvl2pPr>
              <a:defRPr sz="4800" b="0">
                <a:solidFill>
                  <a:schemeClr val="bg1"/>
                </a:solidFill>
              </a:defRPr>
            </a:lvl2pPr>
            <a:lvl3pPr>
              <a:defRPr sz="4800" b="0">
                <a:solidFill>
                  <a:schemeClr val="bg1"/>
                </a:solidFill>
              </a:defRPr>
            </a:lvl3pPr>
            <a:lvl4pPr>
              <a:defRPr sz="4800" b="0">
                <a:solidFill>
                  <a:schemeClr val="bg1"/>
                </a:solidFill>
              </a:defRPr>
            </a:lvl4pPr>
            <a:lvl5pPr>
              <a:defRPr sz="4800" b="0">
                <a:solidFill>
                  <a:schemeClr val="bg1"/>
                </a:solidFill>
              </a:defRPr>
            </a:lvl5pPr>
          </a:lstStyle>
          <a:p>
            <a:pPr lvl="0"/>
            <a:r>
              <a:rPr lang="en-US"/>
              <a:t>Presentation Title</a:t>
            </a:r>
          </a:p>
        </p:txBody>
      </p:sp>
      <p:sp>
        <p:nvSpPr>
          <p:cNvPr id="12" name="Title Placeholder 1">
            <a:extLst>
              <a:ext uri="{FF2B5EF4-FFF2-40B4-BE49-F238E27FC236}">
                <a16:creationId xmlns:a16="http://schemas.microsoft.com/office/drawing/2014/main" id="{C633C600-5DDD-287F-8BA5-3CCFF9299F29}"/>
              </a:ext>
            </a:extLst>
          </p:cNvPr>
          <p:cNvSpPr>
            <a:spLocks noGrp="1"/>
          </p:cNvSpPr>
          <p:nvPr>
            <p:ph type="title" hasCustomPrompt="1"/>
          </p:nvPr>
        </p:nvSpPr>
        <p:spPr>
          <a:xfrm>
            <a:off x="1082694" y="5057645"/>
            <a:ext cx="10594848" cy="369332"/>
          </a:xfrm>
          <a:prstGeom prst="rect">
            <a:avLst/>
          </a:prstGeom>
        </p:spPr>
        <p:txBody>
          <a:bodyPr vert="horz" wrap="square" lIns="0" tIns="0" rIns="0" bIns="0" rtlCol="0" anchor="t">
            <a:spAutoFit/>
          </a:bodyPr>
          <a:lstStyle>
            <a:lvl1pPr>
              <a:defRPr sz="2400" b="0">
                <a:solidFill>
                  <a:schemeClr val="bg1"/>
                </a:solidFill>
              </a:defRPr>
            </a:lvl1pPr>
          </a:lstStyle>
          <a:p>
            <a:r>
              <a:rPr lang="en-US"/>
              <a:t>Presentation [date]</a:t>
            </a: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Page 6 w/ Photo">
    <p:spTree>
      <p:nvGrpSpPr>
        <p:cNvPr id="1" name=""/>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1D66B056-41B8-1DEE-2611-1FA929586FB0}"/>
              </a:ext>
            </a:extLst>
          </p:cNvPr>
          <p:cNvPicPr>
            <a:picLocks noChangeAspect="1"/>
          </p:cNvPicPr>
          <p:nvPr userDrawn="1"/>
        </p:nvPicPr>
        <p:blipFill>
          <a:blip r:embed="rId2"/>
          <a:stretch>
            <a:fillRect/>
          </a:stretch>
        </p:blipFill>
        <p:spPr>
          <a:xfrm>
            <a:off x="6350" y="0"/>
            <a:ext cx="12173458" cy="6854709"/>
          </a:xfrm>
          <a:prstGeom prst="rect">
            <a:avLst/>
          </a:prstGeom>
        </p:spPr>
      </p:pic>
      <p:sp>
        <p:nvSpPr>
          <p:cNvPr id="7" name="Picture Placeholder 9">
            <a:extLst>
              <a:ext uri="{FF2B5EF4-FFF2-40B4-BE49-F238E27FC236}">
                <a16:creationId xmlns:a16="http://schemas.microsoft.com/office/drawing/2014/main" id="{558DFED3-E2D7-76CA-575C-32BD39BC3619}"/>
              </a:ext>
            </a:extLst>
          </p:cNvPr>
          <p:cNvSpPr>
            <a:spLocks noGrp="1"/>
          </p:cNvSpPr>
          <p:nvPr>
            <p:ph type="pic" sz="quarter" idx="15"/>
          </p:nvPr>
        </p:nvSpPr>
        <p:spPr>
          <a:xfrm>
            <a:off x="6808135" y="1323473"/>
            <a:ext cx="4656222" cy="3693695"/>
          </a:xfrm>
          <a:prstGeom prst="rect">
            <a:avLst/>
          </a:prstGeom>
          <a:solidFill>
            <a:schemeClr val="tx1">
              <a:lumMod val="60000"/>
              <a:lumOff val="40000"/>
            </a:schemeClr>
          </a:solidFill>
        </p:spPr>
        <p:txBody>
          <a:bodyPr/>
          <a:lstStyle/>
          <a:p>
            <a:endParaRPr lang="en-US"/>
          </a:p>
        </p:txBody>
      </p:sp>
      <p:sp>
        <p:nvSpPr>
          <p:cNvPr id="10" name="Picture Placeholder 9">
            <a:extLst>
              <a:ext uri="{FF2B5EF4-FFF2-40B4-BE49-F238E27FC236}">
                <a16:creationId xmlns:a16="http://schemas.microsoft.com/office/drawing/2014/main" id="{7901A28B-C487-2081-49C9-43C1E36ABEA1}"/>
              </a:ext>
            </a:extLst>
          </p:cNvPr>
          <p:cNvSpPr>
            <a:spLocks noGrp="1"/>
          </p:cNvSpPr>
          <p:nvPr>
            <p:ph type="pic" sz="quarter" idx="14"/>
          </p:nvPr>
        </p:nvSpPr>
        <p:spPr>
          <a:xfrm>
            <a:off x="1453815" y="1323473"/>
            <a:ext cx="4656222" cy="3693695"/>
          </a:xfrm>
          <a:prstGeom prst="rect">
            <a:avLst/>
          </a:prstGeom>
          <a:solidFill>
            <a:schemeClr val="tx1">
              <a:lumMod val="60000"/>
              <a:lumOff val="40000"/>
            </a:schemeClr>
          </a:solidFill>
        </p:spPr>
        <p:txBody>
          <a:bodyPr/>
          <a:lstStyle/>
          <a:p>
            <a:endParaRPr lang="en-US"/>
          </a:p>
        </p:txBody>
      </p:sp>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9"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November 20, 2025</a:t>
            </a:fld>
            <a:r>
              <a:rPr lang="en-US"/>
              <a:t> </a:t>
            </a:r>
          </a:p>
        </p:txBody>
      </p:sp>
      <p:sp>
        <p:nvSpPr>
          <p:cNvPr id="2" name="Content Placeholder 3">
            <a:extLst>
              <a:ext uri="{FF2B5EF4-FFF2-40B4-BE49-F238E27FC236}">
                <a16:creationId xmlns:a16="http://schemas.microsoft.com/office/drawing/2014/main" id="{BDCD21D4-57E6-1520-9A1B-2689BD786CEE}"/>
              </a:ext>
            </a:extLst>
          </p:cNvPr>
          <p:cNvSpPr>
            <a:spLocks noGrp="1"/>
          </p:cNvSpPr>
          <p:nvPr>
            <p:ph sz="quarter" idx="4294967295" hasCustomPrompt="1"/>
          </p:nvPr>
        </p:nvSpPr>
        <p:spPr>
          <a:xfrm>
            <a:off x="1362376" y="5130215"/>
            <a:ext cx="2937710" cy="866904"/>
          </a:xfrm>
          <a:prstGeom prst="rect">
            <a:avLst/>
          </a:prstGeom>
        </p:spPr>
        <p:txBody>
          <a:bodyPr/>
          <a:lstStyle>
            <a:lvl1pPr>
              <a:defRPr b="0"/>
            </a:lvl1pPr>
          </a:lstStyle>
          <a:p>
            <a:r>
              <a:rPr lang="en-US" sz="1200">
                <a:solidFill>
                  <a:schemeClr val="bg1">
                    <a:lumMod val="10000"/>
                  </a:schemeClr>
                </a:solidFill>
                <a:cs typeface="Arial"/>
              </a:rPr>
              <a:t>Caption copy.</a:t>
            </a:r>
            <a:endParaRPr lang="en-US" sz="1200">
              <a:solidFill>
                <a:schemeClr val="bg1">
                  <a:lumMod val="10000"/>
                </a:schemeClr>
              </a:solidFill>
            </a:endParaRPr>
          </a:p>
        </p:txBody>
      </p:sp>
      <p:sp>
        <p:nvSpPr>
          <p:cNvPr id="8" name="Content Placeholder 3">
            <a:extLst>
              <a:ext uri="{FF2B5EF4-FFF2-40B4-BE49-F238E27FC236}">
                <a16:creationId xmlns:a16="http://schemas.microsoft.com/office/drawing/2014/main" id="{4F416CDE-F25D-682B-1E8A-75ED83D0DCE8}"/>
              </a:ext>
            </a:extLst>
          </p:cNvPr>
          <p:cNvSpPr>
            <a:spLocks noGrp="1"/>
          </p:cNvSpPr>
          <p:nvPr>
            <p:ph sz="quarter" idx="4294967295" hasCustomPrompt="1"/>
          </p:nvPr>
        </p:nvSpPr>
        <p:spPr>
          <a:xfrm>
            <a:off x="6706536" y="5130215"/>
            <a:ext cx="2937710" cy="866904"/>
          </a:xfrm>
          <a:prstGeom prst="rect">
            <a:avLst/>
          </a:prstGeom>
        </p:spPr>
        <p:txBody>
          <a:bodyPr/>
          <a:lstStyle>
            <a:lvl1pPr>
              <a:defRPr b="0"/>
            </a:lvl1pPr>
          </a:lstStyle>
          <a:p>
            <a:r>
              <a:rPr lang="en-US" sz="1200">
                <a:solidFill>
                  <a:schemeClr val="bg1">
                    <a:lumMod val="10000"/>
                  </a:schemeClr>
                </a:solidFill>
                <a:cs typeface="Arial"/>
              </a:rPr>
              <a:t>Caption copy.</a:t>
            </a:r>
            <a:endParaRPr lang="en-US" sz="1200">
              <a:solidFill>
                <a:schemeClr val="bg1">
                  <a:lumMod val="10000"/>
                </a:schemeClr>
              </a:solidFill>
            </a:endParaRPr>
          </a:p>
        </p:txBody>
      </p:sp>
    </p:spTree>
    <p:extLst>
      <p:ext uri="{BB962C8B-B14F-4D97-AF65-F5344CB8AC3E}">
        <p14:creationId xmlns:p14="http://schemas.microsoft.com/office/powerpoint/2010/main" val="3793337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Page 7 w/ Photo">
    <p:spTree>
      <p:nvGrpSpPr>
        <p:cNvPr id="1" name=""/>
        <p:cNvGrpSpPr/>
        <p:nvPr/>
      </p:nvGrpSpPr>
      <p:grpSpPr>
        <a:xfrm>
          <a:off x="0" y="0"/>
          <a:ext cx="0" cy="0"/>
          <a:chOff x="0" y="0"/>
          <a:chExt cx="0" cy="0"/>
        </a:xfrm>
      </p:grpSpPr>
      <p:sp>
        <p:nvSpPr>
          <p:cNvPr id="30" name="Picture Placeholder 9">
            <a:extLst>
              <a:ext uri="{FF2B5EF4-FFF2-40B4-BE49-F238E27FC236}">
                <a16:creationId xmlns:a16="http://schemas.microsoft.com/office/drawing/2014/main" id="{83B200BE-992F-3AA9-DB8C-DABB133C37B5}"/>
              </a:ext>
            </a:extLst>
          </p:cNvPr>
          <p:cNvSpPr>
            <a:spLocks noGrp="1"/>
          </p:cNvSpPr>
          <p:nvPr>
            <p:ph type="pic" sz="quarter" idx="15"/>
          </p:nvPr>
        </p:nvSpPr>
        <p:spPr>
          <a:xfrm>
            <a:off x="0" y="1676400"/>
            <a:ext cx="4028660" cy="2514599"/>
          </a:xfrm>
          <a:prstGeom prst="rect">
            <a:avLst/>
          </a:prstGeom>
          <a:solidFill>
            <a:schemeClr val="tx1">
              <a:lumMod val="60000"/>
              <a:lumOff val="40000"/>
            </a:schemeClr>
          </a:solidFill>
        </p:spPr>
        <p:txBody>
          <a:bodyPr/>
          <a:lstStyle/>
          <a:p>
            <a:endParaRPr lang="en-US"/>
          </a:p>
        </p:txBody>
      </p:sp>
      <p:sp>
        <p:nvSpPr>
          <p:cNvPr id="31" name="Picture Placeholder 9">
            <a:extLst>
              <a:ext uri="{FF2B5EF4-FFF2-40B4-BE49-F238E27FC236}">
                <a16:creationId xmlns:a16="http://schemas.microsoft.com/office/drawing/2014/main" id="{C28AD929-233F-D176-3A52-F9EFB0356583}"/>
              </a:ext>
            </a:extLst>
          </p:cNvPr>
          <p:cNvSpPr>
            <a:spLocks noGrp="1"/>
          </p:cNvSpPr>
          <p:nvPr>
            <p:ph type="pic" sz="quarter" idx="16"/>
          </p:nvPr>
        </p:nvSpPr>
        <p:spPr>
          <a:xfrm>
            <a:off x="4074160" y="1676400"/>
            <a:ext cx="4028660" cy="2514599"/>
          </a:xfrm>
          <a:prstGeom prst="rect">
            <a:avLst/>
          </a:prstGeom>
          <a:solidFill>
            <a:schemeClr val="tx1">
              <a:lumMod val="60000"/>
              <a:lumOff val="40000"/>
            </a:schemeClr>
          </a:solidFill>
        </p:spPr>
        <p:txBody>
          <a:bodyPr/>
          <a:lstStyle/>
          <a:p>
            <a:endParaRPr lang="en-US"/>
          </a:p>
        </p:txBody>
      </p:sp>
      <p:sp>
        <p:nvSpPr>
          <p:cNvPr id="32" name="Picture Placeholder 9">
            <a:extLst>
              <a:ext uri="{FF2B5EF4-FFF2-40B4-BE49-F238E27FC236}">
                <a16:creationId xmlns:a16="http://schemas.microsoft.com/office/drawing/2014/main" id="{F5BC52C4-1584-FB23-ECED-562E180B15A8}"/>
              </a:ext>
            </a:extLst>
          </p:cNvPr>
          <p:cNvSpPr>
            <a:spLocks noGrp="1"/>
          </p:cNvSpPr>
          <p:nvPr>
            <p:ph type="pic" sz="quarter" idx="17"/>
          </p:nvPr>
        </p:nvSpPr>
        <p:spPr>
          <a:xfrm>
            <a:off x="8148320" y="1676400"/>
            <a:ext cx="4028660" cy="2514599"/>
          </a:xfrm>
          <a:prstGeom prst="rect">
            <a:avLst/>
          </a:prstGeom>
          <a:solidFill>
            <a:schemeClr val="tx1">
              <a:lumMod val="60000"/>
              <a:lumOff val="40000"/>
            </a:schemeClr>
          </a:solidFill>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1">
                    <a:lumMod val="10000"/>
                  </a:schemeClr>
                </a:solidFill>
              </a:defRPr>
            </a:lvl1pPr>
          </a:lstStyle>
          <a:p>
            <a:fld id="{A4AE216E-30EE-794D-82EB-E7F5CCC91463}" type="slidenum">
              <a:rPr lang="en-US" smtClean="0"/>
              <a:pPr/>
              <a:t>‹#›</a:t>
            </a:fld>
            <a:endParaRPr lang="en-US"/>
          </a:p>
        </p:txBody>
      </p:sp>
      <p:sp>
        <p:nvSpPr>
          <p:cNvPr id="9"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November 20, 2025</a:t>
            </a:fld>
            <a:r>
              <a:rPr lang="en-US"/>
              <a:t> </a:t>
            </a:r>
          </a:p>
        </p:txBody>
      </p:sp>
      <p:sp>
        <p:nvSpPr>
          <p:cNvPr id="2" name="Content Placeholder 3">
            <a:extLst>
              <a:ext uri="{FF2B5EF4-FFF2-40B4-BE49-F238E27FC236}">
                <a16:creationId xmlns:a16="http://schemas.microsoft.com/office/drawing/2014/main" id="{BDCD21D4-57E6-1520-9A1B-2689BD786CEE}"/>
              </a:ext>
            </a:extLst>
          </p:cNvPr>
          <p:cNvSpPr>
            <a:spLocks noGrp="1"/>
          </p:cNvSpPr>
          <p:nvPr>
            <p:ph sz="quarter" idx="4294967295" hasCustomPrompt="1"/>
          </p:nvPr>
        </p:nvSpPr>
        <p:spPr>
          <a:xfrm>
            <a:off x="609601" y="4840781"/>
            <a:ext cx="2937710" cy="866904"/>
          </a:xfrm>
          <a:prstGeom prst="rect">
            <a:avLst/>
          </a:prstGeom>
        </p:spPr>
        <p:txBody>
          <a:bodyPr/>
          <a:lstStyle>
            <a:lvl1pPr algn="ctr">
              <a:defRPr sz="1400" b="0"/>
            </a:lvl1pPr>
          </a:lstStyle>
          <a:p>
            <a:r>
              <a:rPr lang="en-US" sz="1200">
                <a:solidFill>
                  <a:schemeClr val="bg1">
                    <a:lumMod val="10000"/>
                  </a:schemeClr>
                </a:solidFill>
                <a:cs typeface="Arial"/>
              </a:rPr>
              <a:t>Caption copy.</a:t>
            </a:r>
            <a:endParaRPr lang="en-US" sz="1200">
              <a:solidFill>
                <a:schemeClr val="bg1">
                  <a:lumMod val="10000"/>
                </a:schemeClr>
              </a:solidFill>
            </a:endParaRPr>
          </a:p>
        </p:txBody>
      </p:sp>
      <p:sp>
        <p:nvSpPr>
          <p:cNvPr id="19" name="Content Placeholder 3">
            <a:extLst>
              <a:ext uri="{FF2B5EF4-FFF2-40B4-BE49-F238E27FC236}">
                <a16:creationId xmlns:a16="http://schemas.microsoft.com/office/drawing/2014/main" id="{DB5F9041-B5B9-FE0A-F6C7-7E04875363F7}"/>
              </a:ext>
            </a:extLst>
          </p:cNvPr>
          <p:cNvSpPr>
            <a:spLocks noGrp="1"/>
          </p:cNvSpPr>
          <p:nvPr>
            <p:ph sz="quarter" idx="4294967295" hasCustomPrompt="1"/>
          </p:nvPr>
        </p:nvSpPr>
        <p:spPr>
          <a:xfrm>
            <a:off x="4602481" y="4840781"/>
            <a:ext cx="2937710" cy="866904"/>
          </a:xfrm>
          <a:prstGeom prst="rect">
            <a:avLst/>
          </a:prstGeom>
        </p:spPr>
        <p:txBody>
          <a:bodyPr/>
          <a:lstStyle>
            <a:lvl1pPr algn="ctr">
              <a:defRPr sz="1400" b="0"/>
            </a:lvl1pPr>
          </a:lstStyle>
          <a:p>
            <a:r>
              <a:rPr lang="en-US" sz="1200">
                <a:solidFill>
                  <a:schemeClr val="bg1">
                    <a:lumMod val="10000"/>
                  </a:schemeClr>
                </a:solidFill>
                <a:cs typeface="Arial"/>
              </a:rPr>
              <a:t>Caption copy.</a:t>
            </a:r>
            <a:endParaRPr lang="en-US" sz="1200">
              <a:solidFill>
                <a:schemeClr val="bg1">
                  <a:lumMod val="10000"/>
                </a:schemeClr>
              </a:solidFill>
            </a:endParaRPr>
          </a:p>
        </p:txBody>
      </p:sp>
      <p:sp>
        <p:nvSpPr>
          <p:cNvPr id="21" name="Content Placeholder 3">
            <a:extLst>
              <a:ext uri="{FF2B5EF4-FFF2-40B4-BE49-F238E27FC236}">
                <a16:creationId xmlns:a16="http://schemas.microsoft.com/office/drawing/2014/main" id="{1A6F00FD-73A9-3FBF-6A5D-09D89058FE19}"/>
              </a:ext>
            </a:extLst>
          </p:cNvPr>
          <p:cNvSpPr>
            <a:spLocks noGrp="1"/>
          </p:cNvSpPr>
          <p:nvPr>
            <p:ph sz="quarter" idx="4294967295" hasCustomPrompt="1"/>
          </p:nvPr>
        </p:nvSpPr>
        <p:spPr>
          <a:xfrm>
            <a:off x="8707121" y="4840781"/>
            <a:ext cx="2937710" cy="866904"/>
          </a:xfrm>
          <a:prstGeom prst="rect">
            <a:avLst/>
          </a:prstGeom>
        </p:spPr>
        <p:txBody>
          <a:bodyPr/>
          <a:lstStyle>
            <a:lvl1pPr algn="ctr">
              <a:defRPr sz="1400" b="0"/>
            </a:lvl1pPr>
          </a:lstStyle>
          <a:p>
            <a:r>
              <a:rPr lang="en-US" sz="1200">
                <a:solidFill>
                  <a:schemeClr val="bg1">
                    <a:lumMod val="10000"/>
                  </a:schemeClr>
                </a:solidFill>
                <a:cs typeface="Arial"/>
              </a:rPr>
              <a:t>Caption copy.</a:t>
            </a:r>
            <a:endParaRPr lang="en-US" sz="1200">
              <a:solidFill>
                <a:schemeClr val="bg1">
                  <a:lumMod val="10000"/>
                </a:schemeClr>
              </a:solidFill>
            </a:endParaRPr>
          </a:p>
        </p:txBody>
      </p:sp>
      <p:sp>
        <p:nvSpPr>
          <p:cNvPr id="28" name="Text Placeholder 27">
            <a:extLst>
              <a:ext uri="{FF2B5EF4-FFF2-40B4-BE49-F238E27FC236}">
                <a16:creationId xmlns:a16="http://schemas.microsoft.com/office/drawing/2014/main" id="{9ECFD3CE-BF03-03FB-3FBC-3E18C6268908}"/>
              </a:ext>
            </a:extLst>
          </p:cNvPr>
          <p:cNvSpPr>
            <a:spLocks noGrp="1"/>
          </p:cNvSpPr>
          <p:nvPr>
            <p:ph type="body" sz="quarter" idx="13" hasCustomPrompt="1"/>
          </p:nvPr>
        </p:nvSpPr>
        <p:spPr>
          <a:xfrm>
            <a:off x="4602481" y="4376738"/>
            <a:ext cx="2937709" cy="464043"/>
          </a:xfrm>
          <a:prstGeom prst="rect">
            <a:avLst/>
          </a:prstGeom>
        </p:spPr>
        <p:txBody>
          <a:bodyPr/>
          <a:lstStyle>
            <a:lvl1pPr algn="ctr">
              <a:defRPr sz="2000"/>
            </a:lvl1pPr>
            <a:lvl2pPr>
              <a:defRPr sz="2000"/>
            </a:lvl2pPr>
            <a:lvl3pPr>
              <a:defRPr sz="2000"/>
            </a:lvl3pPr>
            <a:lvl4pPr>
              <a:defRPr sz="2000"/>
            </a:lvl4pPr>
            <a:lvl5pPr>
              <a:defRPr sz="2000"/>
            </a:lvl5pPr>
          </a:lstStyle>
          <a:p>
            <a:pPr lvl="0"/>
            <a:r>
              <a:rPr lang="en-US"/>
              <a:t>Headline</a:t>
            </a:r>
          </a:p>
        </p:txBody>
      </p:sp>
      <p:sp>
        <p:nvSpPr>
          <p:cNvPr id="29" name="Text Placeholder 27">
            <a:extLst>
              <a:ext uri="{FF2B5EF4-FFF2-40B4-BE49-F238E27FC236}">
                <a16:creationId xmlns:a16="http://schemas.microsoft.com/office/drawing/2014/main" id="{59A4A668-A9C4-39A1-B82B-477BEEE3E5AC}"/>
              </a:ext>
            </a:extLst>
          </p:cNvPr>
          <p:cNvSpPr>
            <a:spLocks noGrp="1"/>
          </p:cNvSpPr>
          <p:nvPr>
            <p:ph type="body" sz="quarter" idx="14" hasCustomPrompt="1"/>
          </p:nvPr>
        </p:nvSpPr>
        <p:spPr>
          <a:xfrm>
            <a:off x="8696961" y="4376738"/>
            <a:ext cx="2937709" cy="464043"/>
          </a:xfrm>
          <a:prstGeom prst="rect">
            <a:avLst/>
          </a:prstGeom>
        </p:spPr>
        <p:txBody>
          <a:bodyPr/>
          <a:lstStyle>
            <a:lvl1pPr algn="ctr">
              <a:defRPr sz="2000"/>
            </a:lvl1pPr>
            <a:lvl2pPr>
              <a:defRPr sz="2000"/>
            </a:lvl2pPr>
            <a:lvl3pPr>
              <a:defRPr sz="2000"/>
            </a:lvl3pPr>
            <a:lvl4pPr>
              <a:defRPr sz="2000"/>
            </a:lvl4pPr>
            <a:lvl5pPr>
              <a:defRPr sz="2000"/>
            </a:lvl5pPr>
          </a:lstStyle>
          <a:p>
            <a:pPr lvl="0"/>
            <a:r>
              <a:rPr lang="en-US"/>
              <a:t>Headline</a:t>
            </a:r>
          </a:p>
        </p:txBody>
      </p:sp>
      <p:sp>
        <p:nvSpPr>
          <p:cNvPr id="33" name="Text Placeholder 27">
            <a:extLst>
              <a:ext uri="{FF2B5EF4-FFF2-40B4-BE49-F238E27FC236}">
                <a16:creationId xmlns:a16="http://schemas.microsoft.com/office/drawing/2014/main" id="{760CF086-712A-1B8A-6273-B663CE62BC3D}"/>
              </a:ext>
            </a:extLst>
          </p:cNvPr>
          <p:cNvSpPr>
            <a:spLocks noGrp="1"/>
          </p:cNvSpPr>
          <p:nvPr>
            <p:ph type="body" sz="quarter" idx="18" hasCustomPrompt="1"/>
          </p:nvPr>
        </p:nvSpPr>
        <p:spPr>
          <a:xfrm>
            <a:off x="599441" y="4376738"/>
            <a:ext cx="2937709" cy="464043"/>
          </a:xfrm>
          <a:prstGeom prst="rect">
            <a:avLst/>
          </a:prstGeom>
        </p:spPr>
        <p:txBody>
          <a:bodyPr/>
          <a:lstStyle>
            <a:lvl1pPr algn="ctr">
              <a:defRPr sz="2000"/>
            </a:lvl1pPr>
            <a:lvl2pPr>
              <a:defRPr sz="2000"/>
            </a:lvl2pPr>
            <a:lvl3pPr>
              <a:defRPr sz="2000"/>
            </a:lvl3pPr>
            <a:lvl4pPr>
              <a:defRPr sz="2000"/>
            </a:lvl4pPr>
            <a:lvl5pPr>
              <a:defRPr sz="2000"/>
            </a:lvl5pPr>
          </a:lstStyle>
          <a:p>
            <a:pPr lvl="0"/>
            <a:r>
              <a:rPr lang="en-US"/>
              <a:t>Headline</a:t>
            </a:r>
          </a:p>
        </p:txBody>
      </p:sp>
      <p:sp>
        <p:nvSpPr>
          <p:cNvPr id="34" name="Title 1">
            <a:extLst>
              <a:ext uri="{FF2B5EF4-FFF2-40B4-BE49-F238E27FC236}">
                <a16:creationId xmlns:a16="http://schemas.microsoft.com/office/drawing/2014/main" id="{50A5565E-7113-BA36-D9F9-AE38224CF2FD}"/>
              </a:ext>
            </a:extLst>
          </p:cNvPr>
          <p:cNvSpPr>
            <a:spLocks noGrp="1"/>
          </p:cNvSpPr>
          <p:nvPr>
            <p:ph type="title"/>
          </p:nvPr>
        </p:nvSpPr>
        <p:spPr>
          <a:xfrm>
            <a:off x="15020" y="795785"/>
            <a:ext cx="12176979" cy="461665"/>
          </a:xfrm>
          <a:prstGeom prst="rect">
            <a:avLst/>
          </a:prstGeom>
        </p:spPr>
        <p:txBody>
          <a:bodyPr/>
          <a:lstStyle>
            <a:lvl1pPr algn="ctr">
              <a:defRPr sz="3000"/>
            </a:lvl1pPr>
          </a:lstStyle>
          <a:p>
            <a:r>
              <a:rPr lang="en-US"/>
              <a:t>Click to edit Master title style</a:t>
            </a:r>
          </a:p>
        </p:txBody>
      </p:sp>
    </p:spTree>
    <p:extLst>
      <p:ext uri="{BB962C8B-B14F-4D97-AF65-F5344CB8AC3E}">
        <p14:creationId xmlns:p14="http://schemas.microsoft.com/office/powerpoint/2010/main" val="6349477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Page 8 w/ Photo">
    <p:spTree>
      <p:nvGrpSpPr>
        <p:cNvPr id="1" name=""/>
        <p:cNvGrpSpPr/>
        <p:nvPr/>
      </p:nvGrpSpPr>
      <p:grpSpPr>
        <a:xfrm>
          <a:off x="0" y="0"/>
          <a:ext cx="0" cy="0"/>
          <a:chOff x="0" y="0"/>
          <a:chExt cx="0" cy="0"/>
        </a:xfrm>
      </p:grpSpPr>
      <p:pic>
        <p:nvPicPr>
          <p:cNvPr id="16" name="Picture 15" descr="A white background with black and white clouds&#10;&#10;Description automatically generated">
            <a:extLst>
              <a:ext uri="{FF2B5EF4-FFF2-40B4-BE49-F238E27FC236}">
                <a16:creationId xmlns:a16="http://schemas.microsoft.com/office/drawing/2014/main" id="{AD11CBAF-B1F2-8808-3493-AF17247B687D}"/>
              </a:ext>
            </a:extLst>
          </p:cNvPr>
          <p:cNvPicPr>
            <a:picLocks noChangeAspect="1"/>
          </p:cNvPicPr>
          <p:nvPr userDrawn="1"/>
        </p:nvPicPr>
        <p:blipFill>
          <a:blip r:embed="rId2"/>
          <a:stretch>
            <a:fillRect/>
          </a:stretch>
        </p:blipFill>
        <p:spPr>
          <a:xfrm>
            <a:off x="6350" y="0"/>
            <a:ext cx="12173458" cy="6854709"/>
          </a:xfrm>
          <a:prstGeom prst="rect">
            <a:avLst/>
          </a:prstGeom>
        </p:spPr>
      </p:pic>
      <p:sp>
        <p:nvSpPr>
          <p:cNvPr id="10" name="Picture Placeholder 9">
            <a:extLst>
              <a:ext uri="{FF2B5EF4-FFF2-40B4-BE49-F238E27FC236}">
                <a16:creationId xmlns:a16="http://schemas.microsoft.com/office/drawing/2014/main" id="{71F3B6BE-FE22-66D1-A3AD-161F146E4207}"/>
              </a:ext>
            </a:extLst>
          </p:cNvPr>
          <p:cNvSpPr>
            <a:spLocks noGrp="1"/>
          </p:cNvSpPr>
          <p:nvPr>
            <p:ph type="pic" sz="quarter" idx="19"/>
          </p:nvPr>
        </p:nvSpPr>
        <p:spPr>
          <a:xfrm>
            <a:off x="5367020" y="1696459"/>
            <a:ext cx="2129589" cy="2146300"/>
          </a:xfrm>
          <a:prstGeom prst="rect">
            <a:avLst/>
          </a:prstGeom>
          <a:solidFill>
            <a:schemeClr val="tx1">
              <a:lumMod val="60000"/>
              <a:lumOff val="40000"/>
            </a:schemeClr>
          </a:solidFill>
        </p:spPr>
        <p:txBody>
          <a:bodyPr/>
          <a:lstStyle/>
          <a:p>
            <a:endParaRPr lang="en-US"/>
          </a:p>
        </p:txBody>
      </p:sp>
      <p:sp>
        <p:nvSpPr>
          <p:cNvPr id="11" name="Picture Placeholder 9">
            <a:extLst>
              <a:ext uri="{FF2B5EF4-FFF2-40B4-BE49-F238E27FC236}">
                <a16:creationId xmlns:a16="http://schemas.microsoft.com/office/drawing/2014/main" id="{1D52320D-3C17-A0C5-840F-88E03DA35934}"/>
              </a:ext>
            </a:extLst>
          </p:cNvPr>
          <p:cNvSpPr>
            <a:spLocks noGrp="1"/>
          </p:cNvSpPr>
          <p:nvPr>
            <p:ph type="pic" sz="quarter" idx="20"/>
          </p:nvPr>
        </p:nvSpPr>
        <p:spPr>
          <a:xfrm>
            <a:off x="8516620" y="1696459"/>
            <a:ext cx="2129589" cy="2146300"/>
          </a:xfrm>
          <a:prstGeom prst="rect">
            <a:avLst/>
          </a:prstGeom>
          <a:solidFill>
            <a:schemeClr val="tx1">
              <a:lumMod val="60000"/>
              <a:lumOff val="40000"/>
            </a:schemeClr>
          </a:solidFill>
        </p:spPr>
        <p:txBody>
          <a:bodyPr/>
          <a:lstStyle/>
          <a:p>
            <a:endParaRPr lang="en-US"/>
          </a:p>
        </p:txBody>
      </p:sp>
      <p:sp>
        <p:nvSpPr>
          <p:cNvPr id="32" name="Picture Placeholder 9">
            <a:extLst>
              <a:ext uri="{FF2B5EF4-FFF2-40B4-BE49-F238E27FC236}">
                <a16:creationId xmlns:a16="http://schemas.microsoft.com/office/drawing/2014/main" id="{F5BC52C4-1584-FB23-ECED-562E180B15A8}"/>
              </a:ext>
            </a:extLst>
          </p:cNvPr>
          <p:cNvSpPr>
            <a:spLocks noGrp="1"/>
          </p:cNvSpPr>
          <p:nvPr>
            <p:ph type="pic" sz="quarter" idx="17"/>
          </p:nvPr>
        </p:nvSpPr>
        <p:spPr>
          <a:xfrm>
            <a:off x="2247900" y="1696459"/>
            <a:ext cx="2129589" cy="2146300"/>
          </a:xfrm>
          <a:prstGeom prst="rect">
            <a:avLst/>
          </a:prstGeom>
          <a:solidFill>
            <a:schemeClr val="tx1">
              <a:lumMod val="60000"/>
              <a:lumOff val="40000"/>
            </a:schemeClr>
          </a:solidFill>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4AE216E-30EE-794D-82EB-E7F5CCC91463}" type="slidenum">
              <a:rPr lang="en-US" smtClean="0"/>
              <a:pPr/>
              <a:t>‹#›</a:t>
            </a:fld>
            <a:endParaRPr lang="en-US"/>
          </a:p>
        </p:txBody>
      </p:sp>
      <p:sp>
        <p:nvSpPr>
          <p:cNvPr id="9"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November 20, 2025</a:t>
            </a:fld>
            <a:r>
              <a:rPr lang="en-US"/>
              <a:t> </a:t>
            </a:r>
          </a:p>
        </p:txBody>
      </p:sp>
      <p:sp>
        <p:nvSpPr>
          <p:cNvPr id="2" name="Content Placeholder 3">
            <a:extLst>
              <a:ext uri="{FF2B5EF4-FFF2-40B4-BE49-F238E27FC236}">
                <a16:creationId xmlns:a16="http://schemas.microsoft.com/office/drawing/2014/main" id="{BDCD21D4-57E6-1520-9A1B-2689BD786CEE}"/>
              </a:ext>
            </a:extLst>
          </p:cNvPr>
          <p:cNvSpPr>
            <a:spLocks noGrp="1"/>
          </p:cNvSpPr>
          <p:nvPr>
            <p:ph sz="quarter" idx="4294967295" hasCustomPrompt="1"/>
          </p:nvPr>
        </p:nvSpPr>
        <p:spPr>
          <a:xfrm>
            <a:off x="1851260" y="4337762"/>
            <a:ext cx="2937710" cy="866904"/>
          </a:xfrm>
          <a:prstGeom prst="rect">
            <a:avLst/>
          </a:prstGeom>
        </p:spPr>
        <p:txBody>
          <a:bodyPr/>
          <a:lstStyle>
            <a:lvl1pPr algn="ctr">
              <a:defRPr sz="1400" b="0"/>
            </a:lvl1pPr>
          </a:lstStyle>
          <a:p>
            <a:r>
              <a:rPr lang="en-US" sz="1200">
                <a:solidFill>
                  <a:schemeClr val="bg1">
                    <a:lumMod val="10000"/>
                  </a:schemeClr>
                </a:solidFill>
                <a:cs typeface="Arial"/>
              </a:rPr>
              <a:t>Caption copy.</a:t>
            </a:r>
            <a:endParaRPr lang="en-US" sz="1200">
              <a:solidFill>
                <a:schemeClr val="bg1">
                  <a:lumMod val="10000"/>
                </a:schemeClr>
              </a:solidFill>
            </a:endParaRPr>
          </a:p>
        </p:txBody>
      </p:sp>
      <p:sp>
        <p:nvSpPr>
          <p:cNvPr id="33" name="Text Placeholder 27">
            <a:extLst>
              <a:ext uri="{FF2B5EF4-FFF2-40B4-BE49-F238E27FC236}">
                <a16:creationId xmlns:a16="http://schemas.microsoft.com/office/drawing/2014/main" id="{760CF086-712A-1B8A-6273-B663CE62BC3D}"/>
              </a:ext>
            </a:extLst>
          </p:cNvPr>
          <p:cNvSpPr>
            <a:spLocks noGrp="1"/>
          </p:cNvSpPr>
          <p:nvPr>
            <p:ph type="body" sz="quarter" idx="18" hasCustomPrompt="1"/>
          </p:nvPr>
        </p:nvSpPr>
        <p:spPr>
          <a:xfrm>
            <a:off x="1841100" y="3873719"/>
            <a:ext cx="2937709" cy="464043"/>
          </a:xfrm>
          <a:prstGeom prst="rect">
            <a:avLst/>
          </a:prstGeom>
        </p:spPr>
        <p:txBody>
          <a:bodyPr/>
          <a:lstStyle>
            <a:lvl1pPr algn="ctr">
              <a:defRPr sz="2000"/>
            </a:lvl1pPr>
            <a:lvl2pPr>
              <a:defRPr sz="2000"/>
            </a:lvl2pPr>
            <a:lvl3pPr>
              <a:defRPr sz="2000"/>
            </a:lvl3pPr>
            <a:lvl4pPr>
              <a:defRPr sz="2000"/>
            </a:lvl4pPr>
            <a:lvl5pPr>
              <a:defRPr sz="2000"/>
            </a:lvl5pPr>
          </a:lstStyle>
          <a:p>
            <a:pPr lvl="0"/>
            <a:r>
              <a:rPr lang="en-US"/>
              <a:t>Headline</a:t>
            </a:r>
          </a:p>
        </p:txBody>
      </p:sp>
      <p:sp>
        <p:nvSpPr>
          <p:cNvPr id="12" name="Content Placeholder 3">
            <a:extLst>
              <a:ext uri="{FF2B5EF4-FFF2-40B4-BE49-F238E27FC236}">
                <a16:creationId xmlns:a16="http://schemas.microsoft.com/office/drawing/2014/main" id="{69124923-22A0-B915-AC49-1AA3194F0BBE}"/>
              </a:ext>
            </a:extLst>
          </p:cNvPr>
          <p:cNvSpPr>
            <a:spLocks noGrp="1"/>
          </p:cNvSpPr>
          <p:nvPr>
            <p:ph sz="quarter" idx="4294967295" hasCustomPrompt="1"/>
          </p:nvPr>
        </p:nvSpPr>
        <p:spPr>
          <a:xfrm>
            <a:off x="4990700" y="4337762"/>
            <a:ext cx="2937710" cy="866904"/>
          </a:xfrm>
          <a:prstGeom prst="rect">
            <a:avLst/>
          </a:prstGeom>
        </p:spPr>
        <p:txBody>
          <a:bodyPr/>
          <a:lstStyle>
            <a:lvl1pPr algn="ctr">
              <a:defRPr sz="1400" b="0"/>
            </a:lvl1pPr>
          </a:lstStyle>
          <a:p>
            <a:r>
              <a:rPr lang="en-US" sz="1200">
                <a:solidFill>
                  <a:schemeClr val="bg1">
                    <a:lumMod val="10000"/>
                  </a:schemeClr>
                </a:solidFill>
                <a:cs typeface="Arial"/>
              </a:rPr>
              <a:t>Caption copy.</a:t>
            </a:r>
            <a:endParaRPr lang="en-US" sz="1200">
              <a:solidFill>
                <a:schemeClr val="bg1">
                  <a:lumMod val="10000"/>
                </a:schemeClr>
              </a:solidFill>
            </a:endParaRPr>
          </a:p>
        </p:txBody>
      </p:sp>
      <p:sp>
        <p:nvSpPr>
          <p:cNvPr id="13" name="Text Placeholder 27">
            <a:extLst>
              <a:ext uri="{FF2B5EF4-FFF2-40B4-BE49-F238E27FC236}">
                <a16:creationId xmlns:a16="http://schemas.microsoft.com/office/drawing/2014/main" id="{7BD7363D-AA76-6B45-711B-7BB2ED26D898}"/>
              </a:ext>
            </a:extLst>
          </p:cNvPr>
          <p:cNvSpPr>
            <a:spLocks noGrp="1"/>
          </p:cNvSpPr>
          <p:nvPr>
            <p:ph type="body" sz="quarter" idx="21" hasCustomPrompt="1"/>
          </p:nvPr>
        </p:nvSpPr>
        <p:spPr>
          <a:xfrm>
            <a:off x="4980540" y="3873719"/>
            <a:ext cx="2937709" cy="464043"/>
          </a:xfrm>
          <a:prstGeom prst="rect">
            <a:avLst/>
          </a:prstGeom>
        </p:spPr>
        <p:txBody>
          <a:bodyPr/>
          <a:lstStyle>
            <a:lvl1pPr algn="ctr">
              <a:defRPr sz="2000"/>
            </a:lvl1pPr>
            <a:lvl2pPr>
              <a:defRPr sz="2000"/>
            </a:lvl2pPr>
            <a:lvl3pPr>
              <a:defRPr sz="2000"/>
            </a:lvl3pPr>
            <a:lvl4pPr>
              <a:defRPr sz="2000"/>
            </a:lvl4pPr>
            <a:lvl5pPr>
              <a:defRPr sz="2000"/>
            </a:lvl5pPr>
          </a:lstStyle>
          <a:p>
            <a:pPr lvl="0"/>
            <a:r>
              <a:rPr lang="en-US"/>
              <a:t>Headline</a:t>
            </a:r>
          </a:p>
        </p:txBody>
      </p:sp>
      <p:sp>
        <p:nvSpPr>
          <p:cNvPr id="14" name="Content Placeholder 3">
            <a:extLst>
              <a:ext uri="{FF2B5EF4-FFF2-40B4-BE49-F238E27FC236}">
                <a16:creationId xmlns:a16="http://schemas.microsoft.com/office/drawing/2014/main" id="{03A275E0-9AE8-A464-36AA-ED5D9E2AE531}"/>
              </a:ext>
            </a:extLst>
          </p:cNvPr>
          <p:cNvSpPr>
            <a:spLocks noGrp="1"/>
          </p:cNvSpPr>
          <p:nvPr>
            <p:ph sz="quarter" idx="4294967295" hasCustomPrompt="1"/>
          </p:nvPr>
        </p:nvSpPr>
        <p:spPr>
          <a:xfrm>
            <a:off x="8130140" y="4337762"/>
            <a:ext cx="2937710" cy="866904"/>
          </a:xfrm>
          <a:prstGeom prst="rect">
            <a:avLst/>
          </a:prstGeom>
        </p:spPr>
        <p:txBody>
          <a:bodyPr/>
          <a:lstStyle>
            <a:lvl1pPr algn="ctr">
              <a:defRPr sz="1400" b="0"/>
            </a:lvl1pPr>
          </a:lstStyle>
          <a:p>
            <a:r>
              <a:rPr lang="en-US" sz="1200">
                <a:solidFill>
                  <a:schemeClr val="bg1">
                    <a:lumMod val="10000"/>
                  </a:schemeClr>
                </a:solidFill>
                <a:cs typeface="Arial"/>
              </a:rPr>
              <a:t>Caption copy.</a:t>
            </a:r>
            <a:endParaRPr lang="en-US" sz="1200">
              <a:solidFill>
                <a:schemeClr val="bg1">
                  <a:lumMod val="10000"/>
                </a:schemeClr>
              </a:solidFill>
            </a:endParaRPr>
          </a:p>
        </p:txBody>
      </p:sp>
      <p:sp>
        <p:nvSpPr>
          <p:cNvPr id="15" name="Text Placeholder 27">
            <a:extLst>
              <a:ext uri="{FF2B5EF4-FFF2-40B4-BE49-F238E27FC236}">
                <a16:creationId xmlns:a16="http://schemas.microsoft.com/office/drawing/2014/main" id="{083BA861-FC83-43A5-D907-F40A9FBAD5C8}"/>
              </a:ext>
            </a:extLst>
          </p:cNvPr>
          <p:cNvSpPr>
            <a:spLocks noGrp="1"/>
          </p:cNvSpPr>
          <p:nvPr>
            <p:ph type="body" sz="quarter" idx="22" hasCustomPrompt="1"/>
          </p:nvPr>
        </p:nvSpPr>
        <p:spPr>
          <a:xfrm>
            <a:off x="8119980" y="3873719"/>
            <a:ext cx="2937709" cy="464043"/>
          </a:xfrm>
          <a:prstGeom prst="rect">
            <a:avLst/>
          </a:prstGeom>
        </p:spPr>
        <p:txBody>
          <a:bodyPr/>
          <a:lstStyle>
            <a:lvl1pPr algn="ctr">
              <a:defRPr sz="2000"/>
            </a:lvl1pPr>
            <a:lvl2pPr>
              <a:defRPr sz="2000"/>
            </a:lvl2pPr>
            <a:lvl3pPr>
              <a:defRPr sz="2000"/>
            </a:lvl3pPr>
            <a:lvl4pPr>
              <a:defRPr sz="2000"/>
            </a:lvl4pPr>
            <a:lvl5pPr>
              <a:defRPr sz="2000"/>
            </a:lvl5pPr>
          </a:lstStyle>
          <a:p>
            <a:pPr lvl="0"/>
            <a:r>
              <a:rPr lang="en-US"/>
              <a:t>Headline</a:t>
            </a:r>
          </a:p>
        </p:txBody>
      </p:sp>
      <p:sp>
        <p:nvSpPr>
          <p:cNvPr id="17" name="Title 1">
            <a:extLst>
              <a:ext uri="{FF2B5EF4-FFF2-40B4-BE49-F238E27FC236}">
                <a16:creationId xmlns:a16="http://schemas.microsoft.com/office/drawing/2014/main" id="{14A0C4C9-0ACE-892A-A8BC-3351D120F4D6}"/>
              </a:ext>
            </a:extLst>
          </p:cNvPr>
          <p:cNvSpPr>
            <a:spLocks noGrp="1"/>
          </p:cNvSpPr>
          <p:nvPr>
            <p:ph type="title"/>
          </p:nvPr>
        </p:nvSpPr>
        <p:spPr>
          <a:xfrm>
            <a:off x="15020" y="795785"/>
            <a:ext cx="12176979" cy="461665"/>
          </a:xfrm>
          <a:prstGeom prst="rect">
            <a:avLst/>
          </a:prstGeom>
        </p:spPr>
        <p:txBody>
          <a:bodyPr/>
          <a:lstStyle>
            <a:lvl1pPr algn="ctr">
              <a:defRPr sz="3000"/>
            </a:lvl1pPr>
          </a:lstStyle>
          <a:p>
            <a:r>
              <a:rPr lang="en-US"/>
              <a:t>Click to edit Master title style</a:t>
            </a:r>
          </a:p>
        </p:txBody>
      </p:sp>
    </p:spTree>
    <p:extLst>
      <p:ext uri="{BB962C8B-B14F-4D97-AF65-F5344CB8AC3E}">
        <p14:creationId xmlns:p14="http://schemas.microsoft.com/office/powerpoint/2010/main" val="12119821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Page 9 w/ Photo">
    <p:spTree>
      <p:nvGrpSpPr>
        <p:cNvPr id="1" name=""/>
        <p:cNvGrpSpPr/>
        <p:nvPr/>
      </p:nvGrpSpPr>
      <p:grpSpPr>
        <a:xfrm>
          <a:off x="0" y="0"/>
          <a:ext cx="0" cy="0"/>
          <a:chOff x="0" y="0"/>
          <a:chExt cx="0" cy="0"/>
        </a:xfrm>
      </p:grpSpPr>
      <p:sp>
        <p:nvSpPr>
          <p:cNvPr id="7" name="Picture Placeholder 9">
            <a:extLst>
              <a:ext uri="{FF2B5EF4-FFF2-40B4-BE49-F238E27FC236}">
                <a16:creationId xmlns:a16="http://schemas.microsoft.com/office/drawing/2014/main" id="{F95672F9-8AF3-EE85-39BF-8D2F9A7603DF}"/>
              </a:ext>
            </a:extLst>
          </p:cNvPr>
          <p:cNvSpPr>
            <a:spLocks noGrp="1"/>
          </p:cNvSpPr>
          <p:nvPr>
            <p:ph type="pic" sz="quarter" idx="16"/>
          </p:nvPr>
        </p:nvSpPr>
        <p:spPr>
          <a:xfrm>
            <a:off x="-1" y="0"/>
            <a:ext cx="12191999" cy="6856216"/>
          </a:xfrm>
          <a:prstGeom prst="rect">
            <a:avLst/>
          </a:prstGeom>
          <a:solidFill>
            <a:schemeClr val="tx1">
              <a:lumMod val="60000"/>
              <a:lumOff val="40000"/>
            </a:schemeClr>
          </a:solidFill>
        </p:spPr>
        <p:txBody>
          <a:bodyPr/>
          <a:lstStyle/>
          <a:p>
            <a:endParaRPr lang="en-US"/>
          </a:p>
        </p:txBody>
      </p:sp>
      <p:sp>
        <p:nvSpPr>
          <p:cNvPr id="4" name="Rectangle 3">
            <a:extLst>
              <a:ext uri="{FF2B5EF4-FFF2-40B4-BE49-F238E27FC236}">
                <a16:creationId xmlns:a16="http://schemas.microsoft.com/office/drawing/2014/main" id="{F8B7C468-2166-19FC-5FF1-C6DCF630F1CE}"/>
              </a:ext>
            </a:extLst>
          </p:cNvPr>
          <p:cNvSpPr/>
          <p:nvPr userDrawn="1"/>
        </p:nvSpPr>
        <p:spPr>
          <a:xfrm>
            <a:off x="685800" y="0"/>
            <a:ext cx="3435824"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4AE216E-30EE-794D-82EB-E7F5CCC91463}" type="slidenum">
              <a:rPr lang="en-US" smtClean="0"/>
              <a:pPr/>
              <a:t>‹#›</a:t>
            </a:fld>
            <a:endParaRPr lang="en-US"/>
          </a:p>
        </p:txBody>
      </p:sp>
      <p:sp>
        <p:nvSpPr>
          <p:cNvPr id="9" name="Footer Placeholder 9"/>
          <p:cNvSpPr>
            <a:spLocks noGrp="1"/>
          </p:cNvSpPr>
          <p:nvPr>
            <p:ph type="ftr" sz="quarter" idx="3"/>
          </p:nvPr>
        </p:nvSpPr>
        <p:spPr>
          <a:xfrm>
            <a:off x="4409440" y="6417304"/>
            <a:ext cx="7010019" cy="438912"/>
          </a:xfrm>
          <a:prstGeom prst="rect">
            <a:avLst/>
          </a:prstGeom>
        </p:spPr>
        <p:txBody>
          <a:bodyPr vert="horz" lIns="91440" tIns="45720" rIns="91440" bIns="45720" rtlCol="0" anchor="ctr"/>
          <a:lstStyle>
            <a:lvl1pPr algn="l">
              <a:defRPr sz="900">
                <a:solidFill>
                  <a:schemeClr val="bg1"/>
                </a:solidFill>
              </a:defRPr>
            </a:lvl1pPr>
          </a:lstStyle>
          <a:p>
            <a:r>
              <a:rPr lang="en-US"/>
              <a:t>[Enter the presentation name in Insert &gt; Header &amp; Footer]      </a:t>
            </a:r>
            <a:fld id="{94874A69-97B2-46D9-BF6B-0F794A1AAF30}" type="datetime4">
              <a:rPr lang="en-US" smtClean="0"/>
              <a:pPr/>
              <a:t>November 20, 2025</a:t>
            </a:fld>
            <a:r>
              <a:rPr lang="en-US"/>
              <a:t> </a:t>
            </a:r>
          </a:p>
        </p:txBody>
      </p:sp>
      <p:sp>
        <p:nvSpPr>
          <p:cNvPr id="5" name="Picture Placeholder 9">
            <a:extLst>
              <a:ext uri="{FF2B5EF4-FFF2-40B4-BE49-F238E27FC236}">
                <a16:creationId xmlns:a16="http://schemas.microsoft.com/office/drawing/2014/main" id="{05138192-11E6-5DE6-BE61-95DB1D6DB42E}"/>
              </a:ext>
            </a:extLst>
          </p:cNvPr>
          <p:cNvSpPr>
            <a:spLocks noGrp="1"/>
          </p:cNvSpPr>
          <p:nvPr>
            <p:ph type="pic" sz="quarter" idx="15"/>
          </p:nvPr>
        </p:nvSpPr>
        <p:spPr>
          <a:xfrm>
            <a:off x="685800" y="0"/>
            <a:ext cx="3435824" cy="6858000"/>
          </a:xfrm>
          <a:prstGeom prst="rect">
            <a:avLst/>
          </a:prstGeom>
          <a:solidFill>
            <a:schemeClr val="bg1"/>
          </a:solidFill>
        </p:spPr>
        <p:txBody>
          <a:bodyPr/>
          <a:lstStyle/>
          <a:p>
            <a:endParaRPr lang="en-US"/>
          </a:p>
        </p:txBody>
      </p:sp>
      <p:sp>
        <p:nvSpPr>
          <p:cNvPr id="8" name="Title 1">
            <a:extLst>
              <a:ext uri="{FF2B5EF4-FFF2-40B4-BE49-F238E27FC236}">
                <a16:creationId xmlns:a16="http://schemas.microsoft.com/office/drawing/2014/main" id="{BFC873C5-1EBA-5DBF-2FD2-1432BBEED2C6}"/>
              </a:ext>
            </a:extLst>
          </p:cNvPr>
          <p:cNvSpPr>
            <a:spLocks noGrp="1"/>
          </p:cNvSpPr>
          <p:nvPr>
            <p:ph type="title"/>
          </p:nvPr>
        </p:nvSpPr>
        <p:spPr>
          <a:xfrm>
            <a:off x="884767" y="1344245"/>
            <a:ext cx="3118273" cy="461665"/>
          </a:xfrm>
          <a:prstGeom prst="rect">
            <a:avLst/>
          </a:prstGeom>
        </p:spPr>
        <p:txBody>
          <a:bodyPr/>
          <a:lstStyle>
            <a:lvl1pPr>
              <a:defRPr sz="3000"/>
            </a:lvl1pPr>
          </a:lstStyle>
          <a:p>
            <a:r>
              <a:rPr lang="en-US"/>
              <a:t>Click to edit Master title style</a:t>
            </a:r>
          </a:p>
        </p:txBody>
      </p:sp>
      <p:sp>
        <p:nvSpPr>
          <p:cNvPr id="18" name="Content Placeholder 9">
            <a:extLst>
              <a:ext uri="{FF2B5EF4-FFF2-40B4-BE49-F238E27FC236}">
                <a16:creationId xmlns:a16="http://schemas.microsoft.com/office/drawing/2014/main" id="{B061A19D-0A01-DBD0-9650-C04E4F54E794}"/>
              </a:ext>
            </a:extLst>
          </p:cNvPr>
          <p:cNvSpPr>
            <a:spLocks noGrp="1"/>
          </p:cNvSpPr>
          <p:nvPr>
            <p:ph sz="quarter" idx="13"/>
          </p:nvPr>
        </p:nvSpPr>
        <p:spPr>
          <a:xfrm>
            <a:off x="908474" y="2955114"/>
            <a:ext cx="3118273" cy="1109662"/>
          </a:xfrm>
          <a:prstGeom prst="rect">
            <a:avLst/>
          </a:prstGeom>
        </p:spPr>
        <p:txBody>
          <a:bodyPr/>
          <a:lstStyle>
            <a:lvl1pPr>
              <a:defRPr sz="2400" b="0"/>
            </a:lvl1pPr>
            <a:lvl2pPr>
              <a:defRPr sz="2000"/>
            </a:lvl2pPr>
            <a:lvl3pPr>
              <a:defRPr sz="2000">
                <a:solidFill>
                  <a:schemeClr val="tx1"/>
                </a:solidFill>
              </a:defRPr>
            </a:lvl3pPr>
            <a:lvl4pPr>
              <a:defRPr sz="2000">
                <a:solidFill>
                  <a:schemeClr val="tx1"/>
                </a:solidFill>
              </a:defRPr>
            </a:lvl4pPr>
            <a:lvl5pPr>
              <a:buClr>
                <a:srgbClr val="404040"/>
              </a:buClr>
              <a:buFont typeface="Arial" pitchFamily="34" charset="0"/>
              <a:buChar char="–"/>
              <a:defRPr sz="2000">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26773502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Page 10 w/ Chart">
    <p:spTree>
      <p:nvGrpSpPr>
        <p:cNvPr id="1" name=""/>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CD0B1A52-E9CB-FFA6-2201-2123875B00A0}"/>
              </a:ext>
            </a:extLst>
          </p:cNvPr>
          <p:cNvPicPr>
            <a:picLocks noChangeAspect="1"/>
          </p:cNvPicPr>
          <p:nvPr userDrawn="1"/>
        </p:nvPicPr>
        <p:blipFill>
          <a:blip r:embed="rId2"/>
          <a:stretch>
            <a:fillRect/>
          </a:stretch>
        </p:blipFill>
        <p:spPr>
          <a:xfrm>
            <a:off x="0" y="0"/>
            <a:ext cx="12173458" cy="6854709"/>
          </a:xfrm>
          <a:prstGeom prst="rect">
            <a:avLst/>
          </a:prstGeom>
        </p:spPr>
      </p:pic>
      <p:sp>
        <p:nvSpPr>
          <p:cNvPr id="2" name="Title 1"/>
          <p:cNvSpPr>
            <a:spLocks noGrp="1"/>
          </p:cNvSpPr>
          <p:nvPr>
            <p:ph type="title"/>
          </p:nvPr>
        </p:nvSpPr>
        <p:spPr>
          <a:xfrm>
            <a:off x="1584960" y="828675"/>
            <a:ext cx="5872480" cy="461665"/>
          </a:xfrm>
          <a:prstGeom prst="rect">
            <a:avLst/>
          </a:prstGeom>
        </p:spPr>
        <p:txBody>
          <a:bodyPr/>
          <a:lstStyle>
            <a:lvl1pPr>
              <a:defRPr sz="3000"/>
            </a:lvl1pPr>
          </a:lstStyle>
          <a:p>
            <a:r>
              <a:rPr lang="en-US"/>
              <a:t>Click to edit Master title style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4AE216E-30EE-794D-82EB-E7F5CCC91463}" type="slidenum">
              <a:rPr lang="en-US" smtClean="0"/>
              <a:pPr/>
              <a:t>‹#›</a:t>
            </a:fld>
            <a:endParaRPr lang="en-US"/>
          </a:p>
        </p:txBody>
      </p:sp>
      <p:sp>
        <p:nvSpPr>
          <p:cNvPr id="7"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November 20, 2025</a:t>
            </a:fld>
            <a:r>
              <a:rPr lang="en-US"/>
              <a:t> </a:t>
            </a:r>
          </a:p>
        </p:txBody>
      </p:sp>
      <p:sp>
        <p:nvSpPr>
          <p:cNvPr id="10" name="Content Placeholder 9"/>
          <p:cNvSpPr>
            <a:spLocks noGrp="1"/>
          </p:cNvSpPr>
          <p:nvPr>
            <p:ph sz="quarter" idx="13"/>
          </p:nvPr>
        </p:nvSpPr>
        <p:spPr>
          <a:xfrm>
            <a:off x="1608667" y="1519238"/>
            <a:ext cx="5848773" cy="2123082"/>
          </a:xfrm>
          <a:prstGeom prst="rect">
            <a:avLst/>
          </a:prstGeom>
        </p:spPr>
        <p:txBody>
          <a:bodyPr/>
          <a:lstStyle>
            <a:lvl1pPr>
              <a:defRPr sz="2400" b="0"/>
            </a:lvl1pPr>
            <a:lvl2pPr>
              <a:defRPr sz="2000" b="0"/>
            </a:lvl2pPr>
            <a:lvl3pPr>
              <a:defRPr sz="2000" b="0">
                <a:solidFill>
                  <a:schemeClr val="tx1"/>
                </a:solidFill>
              </a:defRPr>
            </a:lvl3pPr>
            <a:lvl4pPr>
              <a:defRPr sz="2000" b="0">
                <a:solidFill>
                  <a:schemeClr val="tx1"/>
                </a:solidFill>
              </a:defRPr>
            </a:lvl4pPr>
            <a:lvl5pPr>
              <a:buClr>
                <a:srgbClr val="404040"/>
              </a:buClr>
              <a:buFont typeface="Arial" pitchFamily="34" charset="0"/>
              <a:buChar char="–"/>
              <a:defRPr sz="2000" b="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hart Placeholder 8">
            <a:extLst>
              <a:ext uri="{FF2B5EF4-FFF2-40B4-BE49-F238E27FC236}">
                <a16:creationId xmlns:a16="http://schemas.microsoft.com/office/drawing/2014/main" id="{BF5DB14A-5FE6-68FD-3E23-0A124BC6ECDE}"/>
              </a:ext>
            </a:extLst>
          </p:cNvPr>
          <p:cNvSpPr>
            <a:spLocks noGrp="1"/>
          </p:cNvSpPr>
          <p:nvPr>
            <p:ph type="chart" sz="quarter" idx="14"/>
          </p:nvPr>
        </p:nvSpPr>
        <p:spPr>
          <a:xfrm>
            <a:off x="6748498" y="1565044"/>
            <a:ext cx="3222438" cy="3287217"/>
          </a:xfrm>
          <a:prstGeom prst="rect">
            <a:avLst/>
          </a:prstGeom>
        </p:spPr>
        <p:txBody>
          <a:bodyPr/>
          <a:lstStyle/>
          <a:p>
            <a:endParaRPr lang="en-US"/>
          </a:p>
        </p:txBody>
      </p:sp>
      <p:sp>
        <p:nvSpPr>
          <p:cNvPr id="14" name="Content Placeholder 13">
            <a:extLst>
              <a:ext uri="{FF2B5EF4-FFF2-40B4-BE49-F238E27FC236}">
                <a16:creationId xmlns:a16="http://schemas.microsoft.com/office/drawing/2014/main" id="{17E9CF0F-C553-3FE1-2F69-1C3D4D1C9054}"/>
              </a:ext>
            </a:extLst>
          </p:cNvPr>
          <p:cNvSpPr>
            <a:spLocks noGrp="1"/>
          </p:cNvSpPr>
          <p:nvPr>
            <p:ph sz="quarter" idx="16" hasCustomPrompt="1"/>
          </p:nvPr>
        </p:nvSpPr>
        <p:spPr>
          <a:xfrm>
            <a:off x="10079037" y="1565275"/>
            <a:ext cx="1635443" cy="344806"/>
          </a:xfrm>
          <a:prstGeom prst="rect">
            <a:avLst/>
          </a:prstGeom>
        </p:spPr>
        <p:txBody>
          <a:bodyPr/>
          <a:lstStyle>
            <a:lvl1pPr>
              <a:defRPr sz="1200" b="1" i="0">
                <a:solidFill>
                  <a:schemeClr val="bg1">
                    <a:lumMod val="10000"/>
                  </a:schemeClr>
                </a:solidFill>
                <a:latin typeface="Arial" panose="020B0604020202020204" pitchFamily="34" charset="0"/>
                <a:cs typeface="Arial" panose="020B0604020202020204" pitchFamily="34" charset="0"/>
              </a:defRPr>
            </a:lvl1pPr>
          </a:lstStyle>
          <a:p>
            <a:pPr lvl="0"/>
            <a:r>
              <a:rPr lang="en-US"/>
              <a:t>Subhead for graph</a:t>
            </a:r>
          </a:p>
        </p:txBody>
      </p:sp>
      <p:sp>
        <p:nvSpPr>
          <p:cNvPr id="15" name="Content Placeholder 13">
            <a:extLst>
              <a:ext uri="{FF2B5EF4-FFF2-40B4-BE49-F238E27FC236}">
                <a16:creationId xmlns:a16="http://schemas.microsoft.com/office/drawing/2014/main" id="{7765906F-8F27-EFAF-685A-AAEDBEF99A24}"/>
              </a:ext>
            </a:extLst>
          </p:cNvPr>
          <p:cNvSpPr>
            <a:spLocks noGrp="1"/>
          </p:cNvSpPr>
          <p:nvPr>
            <p:ph sz="quarter" idx="17" hasCustomPrompt="1"/>
          </p:nvPr>
        </p:nvSpPr>
        <p:spPr>
          <a:xfrm>
            <a:off x="10079037" y="1931035"/>
            <a:ext cx="1635443" cy="344806"/>
          </a:xfrm>
          <a:prstGeom prst="rect">
            <a:avLst/>
          </a:prstGeom>
        </p:spPr>
        <p:txBody>
          <a:bodyPr/>
          <a:lstStyle>
            <a:lvl1pPr>
              <a:defRPr sz="1200" b="0" i="0">
                <a:solidFill>
                  <a:schemeClr val="bg2"/>
                </a:solidFill>
                <a:latin typeface="Arial" panose="020B0604020202020204" pitchFamily="34" charset="0"/>
                <a:cs typeface="Arial" panose="020B0604020202020204" pitchFamily="34" charset="0"/>
              </a:defRPr>
            </a:lvl1pPr>
          </a:lstStyle>
          <a:p>
            <a:pPr lvl="0"/>
            <a:r>
              <a:rPr lang="en-US"/>
              <a:t>Lorem ipsum 38%</a:t>
            </a:r>
          </a:p>
        </p:txBody>
      </p:sp>
      <p:sp>
        <p:nvSpPr>
          <p:cNvPr id="16" name="Content Placeholder 13">
            <a:extLst>
              <a:ext uri="{FF2B5EF4-FFF2-40B4-BE49-F238E27FC236}">
                <a16:creationId xmlns:a16="http://schemas.microsoft.com/office/drawing/2014/main" id="{08F8D888-B91E-CBB3-DD83-D7208580B4E3}"/>
              </a:ext>
            </a:extLst>
          </p:cNvPr>
          <p:cNvSpPr>
            <a:spLocks noGrp="1"/>
          </p:cNvSpPr>
          <p:nvPr>
            <p:ph sz="quarter" idx="18" hasCustomPrompt="1"/>
          </p:nvPr>
        </p:nvSpPr>
        <p:spPr>
          <a:xfrm>
            <a:off x="10079037" y="2286635"/>
            <a:ext cx="1635443" cy="344806"/>
          </a:xfrm>
          <a:prstGeom prst="rect">
            <a:avLst/>
          </a:prstGeom>
        </p:spPr>
        <p:txBody>
          <a:bodyPr/>
          <a:lstStyle>
            <a:lvl1pPr>
              <a:defRPr sz="1200" b="0" i="0">
                <a:solidFill>
                  <a:schemeClr val="tx2"/>
                </a:solidFill>
                <a:latin typeface="Arial" panose="020B0604020202020204" pitchFamily="34" charset="0"/>
                <a:cs typeface="Arial" panose="020B0604020202020204" pitchFamily="34" charset="0"/>
              </a:defRPr>
            </a:lvl1pPr>
          </a:lstStyle>
          <a:p>
            <a:pPr lvl="0"/>
            <a:r>
              <a:rPr lang="en-US"/>
              <a:t>Lorem ipsum 25%</a:t>
            </a:r>
          </a:p>
        </p:txBody>
      </p:sp>
      <p:sp>
        <p:nvSpPr>
          <p:cNvPr id="17" name="Content Placeholder 13">
            <a:extLst>
              <a:ext uri="{FF2B5EF4-FFF2-40B4-BE49-F238E27FC236}">
                <a16:creationId xmlns:a16="http://schemas.microsoft.com/office/drawing/2014/main" id="{C206DB0B-1E85-8C00-6EE9-36D38FAB39AE}"/>
              </a:ext>
            </a:extLst>
          </p:cNvPr>
          <p:cNvSpPr>
            <a:spLocks noGrp="1"/>
          </p:cNvSpPr>
          <p:nvPr>
            <p:ph sz="quarter" idx="19" hasCustomPrompt="1"/>
          </p:nvPr>
        </p:nvSpPr>
        <p:spPr>
          <a:xfrm>
            <a:off x="10079037" y="2652395"/>
            <a:ext cx="1635443" cy="344806"/>
          </a:xfrm>
          <a:prstGeom prst="rect">
            <a:avLst/>
          </a:prstGeom>
        </p:spPr>
        <p:txBody>
          <a:bodyPr/>
          <a:lstStyle>
            <a:lvl1pPr>
              <a:defRPr sz="1200" b="0" i="0">
                <a:solidFill>
                  <a:schemeClr val="accent1"/>
                </a:solidFill>
                <a:latin typeface="Arial" panose="020B0604020202020204" pitchFamily="34" charset="0"/>
                <a:cs typeface="Arial" panose="020B0604020202020204" pitchFamily="34" charset="0"/>
              </a:defRPr>
            </a:lvl1pPr>
          </a:lstStyle>
          <a:p>
            <a:pPr lvl="0"/>
            <a:r>
              <a:rPr lang="en-US"/>
              <a:t>Lorem ipsum 18%</a:t>
            </a:r>
          </a:p>
        </p:txBody>
      </p:sp>
      <p:sp>
        <p:nvSpPr>
          <p:cNvPr id="18" name="Content Placeholder 13">
            <a:extLst>
              <a:ext uri="{FF2B5EF4-FFF2-40B4-BE49-F238E27FC236}">
                <a16:creationId xmlns:a16="http://schemas.microsoft.com/office/drawing/2014/main" id="{729374A7-25B6-1C04-31B9-06EB73F4BAC2}"/>
              </a:ext>
            </a:extLst>
          </p:cNvPr>
          <p:cNvSpPr>
            <a:spLocks noGrp="1"/>
          </p:cNvSpPr>
          <p:nvPr>
            <p:ph sz="quarter" idx="20" hasCustomPrompt="1"/>
          </p:nvPr>
        </p:nvSpPr>
        <p:spPr>
          <a:xfrm>
            <a:off x="10079037" y="3007995"/>
            <a:ext cx="1635443" cy="344806"/>
          </a:xfrm>
          <a:prstGeom prst="rect">
            <a:avLst/>
          </a:prstGeom>
        </p:spPr>
        <p:txBody>
          <a:bodyPr/>
          <a:lstStyle>
            <a:lvl1pPr>
              <a:defRPr sz="1200" b="0" i="0">
                <a:solidFill>
                  <a:schemeClr val="accent2"/>
                </a:solidFill>
                <a:latin typeface="Arial" panose="020B0604020202020204" pitchFamily="34" charset="0"/>
                <a:cs typeface="Arial" panose="020B0604020202020204" pitchFamily="34" charset="0"/>
              </a:defRPr>
            </a:lvl1pPr>
          </a:lstStyle>
          <a:p>
            <a:pPr lvl="0"/>
            <a:r>
              <a:rPr lang="en-US"/>
              <a:t>Lorem ipsum 17%</a:t>
            </a:r>
          </a:p>
        </p:txBody>
      </p:sp>
      <p:sp>
        <p:nvSpPr>
          <p:cNvPr id="20" name="Content Placeholder 13">
            <a:extLst>
              <a:ext uri="{FF2B5EF4-FFF2-40B4-BE49-F238E27FC236}">
                <a16:creationId xmlns:a16="http://schemas.microsoft.com/office/drawing/2014/main" id="{3A33CF94-5244-1FC2-432A-989F7625B5C6}"/>
              </a:ext>
            </a:extLst>
          </p:cNvPr>
          <p:cNvSpPr>
            <a:spLocks noGrp="1"/>
          </p:cNvSpPr>
          <p:nvPr>
            <p:ph sz="quarter" idx="21" hasCustomPrompt="1"/>
          </p:nvPr>
        </p:nvSpPr>
        <p:spPr>
          <a:xfrm>
            <a:off x="10079037" y="3363595"/>
            <a:ext cx="1635443" cy="344806"/>
          </a:xfrm>
          <a:prstGeom prst="rect">
            <a:avLst/>
          </a:prstGeom>
        </p:spPr>
        <p:txBody>
          <a:bodyPr/>
          <a:lstStyle>
            <a:lvl1pPr>
              <a:defRPr sz="1200" b="0" i="0">
                <a:solidFill>
                  <a:schemeClr val="tx1"/>
                </a:solidFill>
                <a:latin typeface="Arial" panose="020B0604020202020204" pitchFamily="34" charset="0"/>
                <a:cs typeface="Arial" panose="020B0604020202020204" pitchFamily="34" charset="0"/>
              </a:defRPr>
            </a:lvl1pPr>
          </a:lstStyle>
          <a:p>
            <a:pPr lvl="0"/>
            <a:r>
              <a:rPr lang="en-US"/>
              <a:t>Lorem ipsum 7%</a:t>
            </a:r>
          </a:p>
        </p:txBody>
      </p:sp>
    </p:spTree>
    <p:extLst>
      <p:ext uri="{BB962C8B-B14F-4D97-AF65-F5344CB8AC3E}">
        <p14:creationId xmlns:p14="http://schemas.microsoft.com/office/powerpoint/2010/main" val="19324655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pporters">
    <p:spTree>
      <p:nvGrpSpPr>
        <p:cNvPr id="1" name=""/>
        <p:cNvGrpSpPr/>
        <p:nvPr/>
      </p:nvGrpSpPr>
      <p:grpSpPr>
        <a:xfrm>
          <a:off x="0" y="0"/>
          <a:ext cx="0" cy="0"/>
          <a:chOff x="0" y="0"/>
          <a:chExt cx="0" cy="0"/>
        </a:xfrm>
      </p:grpSpPr>
      <p:pic>
        <p:nvPicPr>
          <p:cNvPr id="25" name="Picture 24" descr="A green and white arrow&#10;&#10;Description automatically generated">
            <a:extLst>
              <a:ext uri="{FF2B5EF4-FFF2-40B4-BE49-F238E27FC236}">
                <a16:creationId xmlns:a16="http://schemas.microsoft.com/office/drawing/2014/main" id="{133D5D52-E609-B4CD-DAA3-8BF180B0125F}"/>
              </a:ext>
            </a:extLst>
          </p:cNvPr>
          <p:cNvPicPr>
            <a:picLocks noChangeAspect="1"/>
          </p:cNvPicPr>
          <p:nvPr userDrawn="1"/>
        </p:nvPicPr>
        <p:blipFill>
          <a:blip r:embed="rId2"/>
          <a:stretch>
            <a:fillRect/>
          </a:stretch>
        </p:blipFill>
        <p:spPr>
          <a:xfrm>
            <a:off x="-1" y="0"/>
            <a:ext cx="12191999" cy="6857999"/>
          </a:xfrm>
          <a:prstGeom prst="rect">
            <a:avLst/>
          </a:prstGeom>
        </p:spPr>
      </p:pic>
      <p:sp>
        <p:nvSpPr>
          <p:cNvPr id="28" name="Picture Placeholder 9">
            <a:extLst>
              <a:ext uri="{FF2B5EF4-FFF2-40B4-BE49-F238E27FC236}">
                <a16:creationId xmlns:a16="http://schemas.microsoft.com/office/drawing/2014/main" id="{73850CB5-4DB6-7220-F99E-5DE99C8606A1}"/>
              </a:ext>
            </a:extLst>
          </p:cNvPr>
          <p:cNvSpPr>
            <a:spLocks noGrp="1"/>
          </p:cNvSpPr>
          <p:nvPr>
            <p:ph type="pic" sz="quarter" idx="17" hasCustomPrompt="1"/>
          </p:nvPr>
        </p:nvSpPr>
        <p:spPr>
          <a:xfrm>
            <a:off x="4372483" y="895414"/>
            <a:ext cx="2129589" cy="1308943"/>
          </a:xfrm>
          <a:prstGeom prst="rect">
            <a:avLst/>
          </a:prstGeom>
          <a:solidFill>
            <a:schemeClr val="tx1">
              <a:lumMod val="60000"/>
              <a:lumOff val="40000"/>
            </a:schemeClr>
          </a:solidFill>
        </p:spPr>
        <p:txBody>
          <a:bodyPr/>
          <a:lstStyle/>
          <a:p>
            <a:r>
              <a:rPr lang="en-US"/>
              <a:t>Logo here</a:t>
            </a:r>
          </a:p>
        </p:txBody>
      </p:sp>
      <p:sp>
        <p:nvSpPr>
          <p:cNvPr id="6" name="Slide Number Placeholder 5"/>
          <p:cNvSpPr>
            <a:spLocks noGrp="1"/>
          </p:cNvSpPr>
          <p:nvPr>
            <p:ph type="sldNum" sz="quarter" idx="12"/>
          </p:nvPr>
        </p:nvSpPr>
        <p:spPr/>
        <p:txBody>
          <a:bodyPr/>
          <a:lstStyle>
            <a:lvl1pPr>
              <a:defRPr>
                <a:solidFill>
                  <a:schemeClr val="bg1">
                    <a:lumMod val="10000"/>
                  </a:schemeClr>
                </a:solidFill>
              </a:defRPr>
            </a:lvl1pPr>
          </a:lstStyle>
          <a:p>
            <a:fld id="{A4AE216E-30EE-794D-82EB-E7F5CCC91463}" type="slidenum">
              <a:rPr lang="en-US" smtClean="0"/>
              <a:pPr/>
              <a:t>‹#›</a:t>
            </a:fld>
            <a:endParaRPr lang="en-US"/>
          </a:p>
        </p:txBody>
      </p:sp>
      <p:sp>
        <p:nvSpPr>
          <p:cNvPr id="7"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November 20, 2025</a:t>
            </a:fld>
            <a:r>
              <a:rPr lang="en-US"/>
              <a:t> </a:t>
            </a:r>
          </a:p>
        </p:txBody>
      </p:sp>
      <p:sp>
        <p:nvSpPr>
          <p:cNvPr id="27" name="Text Placeholder 26">
            <a:extLst>
              <a:ext uri="{FF2B5EF4-FFF2-40B4-BE49-F238E27FC236}">
                <a16:creationId xmlns:a16="http://schemas.microsoft.com/office/drawing/2014/main" id="{1889AF5C-C390-3764-4A07-07B276570AD3}"/>
              </a:ext>
            </a:extLst>
          </p:cNvPr>
          <p:cNvSpPr>
            <a:spLocks noGrp="1"/>
          </p:cNvSpPr>
          <p:nvPr>
            <p:ph type="body" sz="quarter" idx="13" hasCustomPrompt="1"/>
          </p:nvPr>
        </p:nvSpPr>
        <p:spPr>
          <a:xfrm>
            <a:off x="685801" y="2971799"/>
            <a:ext cx="2316797" cy="914400"/>
          </a:xfrm>
          <a:prstGeom prst="rect">
            <a:avLst/>
          </a:prstGeom>
        </p:spPr>
        <p:txBody>
          <a:bodyPr anchor="ctr"/>
          <a:lstStyle>
            <a:lvl1pPr>
              <a:defRPr sz="2600">
                <a:solidFill>
                  <a:schemeClr val="bg1"/>
                </a:solidFill>
              </a:defRPr>
            </a:lvl1pPr>
          </a:lstStyle>
          <a:p>
            <a:pPr lvl="0"/>
            <a:r>
              <a:rPr lang="en-US"/>
              <a:t>Supporters</a:t>
            </a:r>
          </a:p>
        </p:txBody>
      </p:sp>
      <p:sp>
        <p:nvSpPr>
          <p:cNvPr id="33" name="Picture Placeholder 9">
            <a:extLst>
              <a:ext uri="{FF2B5EF4-FFF2-40B4-BE49-F238E27FC236}">
                <a16:creationId xmlns:a16="http://schemas.microsoft.com/office/drawing/2014/main" id="{12DC2D3A-817F-B780-41DC-F566161405F0}"/>
              </a:ext>
            </a:extLst>
          </p:cNvPr>
          <p:cNvSpPr>
            <a:spLocks noGrp="1"/>
          </p:cNvSpPr>
          <p:nvPr>
            <p:ph type="pic" sz="quarter" idx="19" hasCustomPrompt="1"/>
          </p:nvPr>
        </p:nvSpPr>
        <p:spPr>
          <a:xfrm>
            <a:off x="4372483" y="2724214"/>
            <a:ext cx="2129589" cy="1308943"/>
          </a:xfrm>
          <a:prstGeom prst="rect">
            <a:avLst/>
          </a:prstGeom>
          <a:solidFill>
            <a:schemeClr val="tx1">
              <a:lumMod val="60000"/>
              <a:lumOff val="40000"/>
            </a:schemeClr>
          </a:solidFill>
        </p:spPr>
        <p:txBody>
          <a:bodyPr/>
          <a:lstStyle/>
          <a:p>
            <a:r>
              <a:rPr lang="en-US"/>
              <a:t>Logo here</a:t>
            </a:r>
          </a:p>
        </p:txBody>
      </p:sp>
      <p:sp>
        <p:nvSpPr>
          <p:cNvPr id="34" name="Content Placeholder 13">
            <a:extLst>
              <a:ext uri="{FF2B5EF4-FFF2-40B4-BE49-F238E27FC236}">
                <a16:creationId xmlns:a16="http://schemas.microsoft.com/office/drawing/2014/main" id="{298C7D43-9467-9BD3-1B58-41C5BEC5CB86}"/>
              </a:ext>
            </a:extLst>
          </p:cNvPr>
          <p:cNvSpPr>
            <a:spLocks noGrp="1"/>
          </p:cNvSpPr>
          <p:nvPr>
            <p:ph sz="quarter" idx="20" hasCustomPrompt="1"/>
          </p:nvPr>
        </p:nvSpPr>
        <p:spPr>
          <a:xfrm>
            <a:off x="6914307" y="2743199"/>
            <a:ext cx="2830019" cy="1289957"/>
          </a:xfrm>
          <a:prstGeom prst="rect">
            <a:avLst/>
          </a:prstGeom>
        </p:spPr>
        <p:txBody>
          <a:bodyPr anchor="ctr"/>
          <a:lstStyle>
            <a:lvl1pPr>
              <a:defRPr sz="1400" b="0" i="0">
                <a:solidFill>
                  <a:schemeClr val="bg1">
                    <a:lumMod val="10000"/>
                  </a:schemeClr>
                </a:solidFill>
                <a:latin typeface="Arial" panose="020B0604020202020204" pitchFamily="34" charset="0"/>
                <a:cs typeface="Arial" panose="020B0604020202020204" pitchFamily="34" charset="0"/>
              </a:defRPr>
            </a:lvl1pPr>
          </a:lstStyle>
          <a:p>
            <a:pPr lvl="0"/>
            <a:r>
              <a:rPr lang="en-US"/>
              <a:t>Copy here.</a:t>
            </a:r>
          </a:p>
        </p:txBody>
      </p:sp>
      <p:sp>
        <p:nvSpPr>
          <p:cNvPr id="35" name="Picture Placeholder 9">
            <a:extLst>
              <a:ext uri="{FF2B5EF4-FFF2-40B4-BE49-F238E27FC236}">
                <a16:creationId xmlns:a16="http://schemas.microsoft.com/office/drawing/2014/main" id="{CC0DFA24-F169-C304-7A74-19771807F98E}"/>
              </a:ext>
            </a:extLst>
          </p:cNvPr>
          <p:cNvSpPr>
            <a:spLocks noGrp="1"/>
          </p:cNvSpPr>
          <p:nvPr>
            <p:ph type="pic" sz="quarter" idx="21" hasCustomPrompt="1"/>
          </p:nvPr>
        </p:nvSpPr>
        <p:spPr>
          <a:xfrm>
            <a:off x="4372483" y="4654614"/>
            <a:ext cx="2129589" cy="1308943"/>
          </a:xfrm>
          <a:prstGeom prst="rect">
            <a:avLst/>
          </a:prstGeom>
          <a:solidFill>
            <a:schemeClr val="tx1">
              <a:lumMod val="60000"/>
              <a:lumOff val="40000"/>
            </a:schemeClr>
          </a:solidFill>
        </p:spPr>
        <p:txBody>
          <a:bodyPr/>
          <a:lstStyle/>
          <a:p>
            <a:r>
              <a:rPr lang="en-US"/>
              <a:t>Logo here</a:t>
            </a:r>
          </a:p>
        </p:txBody>
      </p:sp>
      <p:sp>
        <p:nvSpPr>
          <p:cNvPr id="36" name="Content Placeholder 13">
            <a:extLst>
              <a:ext uri="{FF2B5EF4-FFF2-40B4-BE49-F238E27FC236}">
                <a16:creationId xmlns:a16="http://schemas.microsoft.com/office/drawing/2014/main" id="{432853AC-DF8F-7530-B104-7F3EA7EE44E6}"/>
              </a:ext>
            </a:extLst>
          </p:cNvPr>
          <p:cNvSpPr>
            <a:spLocks noGrp="1"/>
          </p:cNvSpPr>
          <p:nvPr>
            <p:ph sz="quarter" idx="22" hasCustomPrompt="1"/>
          </p:nvPr>
        </p:nvSpPr>
        <p:spPr>
          <a:xfrm>
            <a:off x="6914307" y="4673599"/>
            <a:ext cx="2830019" cy="1289957"/>
          </a:xfrm>
          <a:prstGeom prst="rect">
            <a:avLst/>
          </a:prstGeom>
        </p:spPr>
        <p:txBody>
          <a:bodyPr anchor="ctr"/>
          <a:lstStyle>
            <a:lvl1pPr>
              <a:defRPr sz="1400" b="0" i="0">
                <a:solidFill>
                  <a:schemeClr val="bg1">
                    <a:lumMod val="10000"/>
                  </a:schemeClr>
                </a:solidFill>
                <a:latin typeface="Arial" panose="020B0604020202020204" pitchFamily="34" charset="0"/>
                <a:cs typeface="Arial" panose="020B0604020202020204" pitchFamily="34" charset="0"/>
              </a:defRPr>
            </a:lvl1pPr>
          </a:lstStyle>
          <a:p>
            <a:pPr lvl="0"/>
            <a:r>
              <a:rPr lang="en-US"/>
              <a:t>Copy here.</a:t>
            </a:r>
          </a:p>
        </p:txBody>
      </p:sp>
      <p:sp>
        <p:nvSpPr>
          <p:cNvPr id="37" name="Content Placeholder 13">
            <a:extLst>
              <a:ext uri="{FF2B5EF4-FFF2-40B4-BE49-F238E27FC236}">
                <a16:creationId xmlns:a16="http://schemas.microsoft.com/office/drawing/2014/main" id="{F805FBDB-08CF-B737-A642-D347EA791D1E}"/>
              </a:ext>
            </a:extLst>
          </p:cNvPr>
          <p:cNvSpPr>
            <a:spLocks noGrp="1"/>
          </p:cNvSpPr>
          <p:nvPr>
            <p:ph sz="quarter" idx="23" hasCustomPrompt="1"/>
          </p:nvPr>
        </p:nvSpPr>
        <p:spPr>
          <a:xfrm>
            <a:off x="6914307" y="924559"/>
            <a:ext cx="2830019" cy="1289957"/>
          </a:xfrm>
          <a:prstGeom prst="rect">
            <a:avLst/>
          </a:prstGeom>
        </p:spPr>
        <p:txBody>
          <a:bodyPr anchor="ctr"/>
          <a:lstStyle>
            <a:lvl1pPr>
              <a:defRPr sz="1400" b="0" i="0">
                <a:solidFill>
                  <a:schemeClr val="bg1">
                    <a:lumMod val="10000"/>
                  </a:schemeClr>
                </a:solidFill>
                <a:latin typeface="Arial" panose="020B0604020202020204" pitchFamily="34" charset="0"/>
                <a:cs typeface="Arial" panose="020B0604020202020204" pitchFamily="34" charset="0"/>
              </a:defRPr>
            </a:lvl1pPr>
          </a:lstStyle>
          <a:p>
            <a:pPr lvl="0"/>
            <a:r>
              <a:rPr lang="en-US"/>
              <a:t>Copy here.</a:t>
            </a:r>
          </a:p>
        </p:txBody>
      </p:sp>
    </p:spTree>
    <p:extLst>
      <p:ext uri="{BB962C8B-B14F-4D97-AF65-F5344CB8AC3E}">
        <p14:creationId xmlns:p14="http://schemas.microsoft.com/office/powerpoint/2010/main" val="24613154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peakers">
    <p:spTree>
      <p:nvGrpSpPr>
        <p:cNvPr id="1" name=""/>
        <p:cNvGrpSpPr/>
        <p:nvPr/>
      </p:nvGrpSpPr>
      <p:grpSpPr>
        <a:xfrm>
          <a:off x="0" y="0"/>
          <a:ext cx="0" cy="0"/>
          <a:chOff x="0" y="0"/>
          <a:chExt cx="0" cy="0"/>
        </a:xfrm>
      </p:grpSpPr>
      <p:pic>
        <p:nvPicPr>
          <p:cNvPr id="25" name="Picture 24" descr="A green and white arrow&#10;&#10;Description automatically generated">
            <a:extLst>
              <a:ext uri="{FF2B5EF4-FFF2-40B4-BE49-F238E27FC236}">
                <a16:creationId xmlns:a16="http://schemas.microsoft.com/office/drawing/2014/main" id="{133D5D52-E609-B4CD-DAA3-8BF180B0125F}"/>
              </a:ext>
            </a:extLst>
          </p:cNvPr>
          <p:cNvPicPr>
            <a:picLocks noChangeAspect="1"/>
          </p:cNvPicPr>
          <p:nvPr userDrawn="1"/>
        </p:nvPicPr>
        <p:blipFill>
          <a:blip r:embed="rId2"/>
          <a:stretch>
            <a:fillRect/>
          </a:stretch>
        </p:blipFill>
        <p:spPr>
          <a:xfrm>
            <a:off x="-1" y="0"/>
            <a:ext cx="12191999" cy="6857999"/>
          </a:xfrm>
          <a:prstGeom prst="rect">
            <a:avLst/>
          </a:prstGeom>
        </p:spPr>
      </p:pic>
      <p:sp>
        <p:nvSpPr>
          <p:cNvPr id="28" name="Picture Placeholder 9">
            <a:extLst>
              <a:ext uri="{FF2B5EF4-FFF2-40B4-BE49-F238E27FC236}">
                <a16:creationId xmlns:a16="http://schemas.microsoft.com/office/drawing/2014/main" id="{73850CB5-4DB6-7220-F99E-5DE99C8606A1}"/>
              </a:ext>
            </a:extLst>
          </p:cNvPr>
          <p:cNvSpPr>
            <a:spLocks noGrp="1"/>
          </p:cNvSpPr>
          <p:nvPr>
            <p:ph type="pic" sz="quarter" idx="17" hasCustomPrompt="1"/>
          </p:nvPr>
        </p:nvSpPr>
        <p:spPr>
          <a:xfrm>
            <a:off x="4372483" y="895414"/>
            <a:ext cx="2129589" cy="1308943"/>
          </a:xfrm>
          <a:prstGeom prst="rect">
            <a:avLst/>
          </a:prstGeom>
          <a:solidFill>
            <a:schemeClr val="tx1">
              <a:lumMod val="60000"/>
              <a:lumOff val="40000"/>
            </a:schemeClr>
          </a:solidFill>
        </p:spPr>
        <p:txBody>
          <a:bodyPr/>
          <a:lstStyle/>
          <a:p>
            <a:r>
              <a:rPr lang="en-US"/>
              <a:t>Logo here</a:t>
            </a:r>
          </a:p>
        </p:txBody>
      </p:sp>
      <p:sp>
        <p:nvSpPr>
          <p:cNvPr id="6" name="Slide Number Placeholder 5"/>
          <p:cNvSpPr>
            <a:spLocks noGrp="1"/>
          </p:cNvSpPr>
          <p:nvPr>
            <p:ph type="sldNum" sz="quarter" idx="12"/>
          </p:nvPr>
        </p:nvSpPr>
        <p:spPr/>
        <p:txBody>
          <a:bodyPr/>
          <a:lstStyle>
            <a:lvl1pPr>
              <a:defRPr>
                <a:solidFill>
                  <a:schemeClr val="bg1">
                    <a:lumMod val="10000"/>
                  </a:schemeClr>
                </a:solidFill>
              </a:defRPr>
            </a:lvl1pPr>
          </a:lstStyle>
          <a:p>
            <a:fld id="{A4AE216E-30EE-794D-82EB-E7F5CCC91463}" type="slidenum">
              <a:rPr lang="en-US" smtClean="0"/>
              <a:pPr/>
              <a:t>‹#›</a:t>
            </a:fld>
            <a:endParaRPr lang="en-US"/>
          </a:p>
        </p:txBody>
      </p:sp>
      <p:sp>
        <p:nvSpPr>
          <p:cNvPr id="7"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November 20, 2025</a:t>
            </a:fld>
            <a:r>
              <a:rPr lang="en-US"/>
              <a:t> </a:t>
            </a:r>
          </a:p>
        </p:txBody>
      </p:sp>
      <p:sp>
        <p:nvSpPr>
          <p:cNvPr id="27" name="Text Placeholder 26">
            <a:extLst>
              <a:ext uri="{FF2B5EF4-FFF2-40B4-BE49-F238E27FC236}">
                <a16:creationId xmlns:a16="http://schemas.microsoft.com/office/drawing/2014/main" id="{1889AF5C-C390-3764-4A07-07B276570AD3}"/>
              </a:ext>
            </a:extLst>
          </p:cNvPr>
          <p:cNvSpPr>
            <a:spLocks noGrp="1"/>
          </p:cNvSpPr>
          <p:nvPr>
            <p:ph type="body" sz="quarter" idx="13" hasCustomPrompt="1"/>
          </p:nvPr>
        </p:nvSpPr>
        <p:spPr>
          <a:xfrm>
            <a:off x="685801" y="2971799"/>
            <a:ext cx="2316797" cy="914400"/>
          </a:xfrm>
          <a:prstGeom prst="rect">
            <a:avLst/>
          </a:prstGeom>
        </p:spPr>
        <p:txBody>
          <a:bodyPr anchor="ctr"/>
          <a:lstStyle>
            <a:lvl1pPr>
              <a:defRPr sz="2600">
                <a:solidFill>
                  <a:schemeClr val="bg1"/>
                </a:solidFill>
              </a:defRPr>
            </a:lvl1pPr>
          </a:lstStyle>
          <a:p>
            <a:pPr lvl="0"/>
            <a:r>
              <a:rPr lang="en-US"/>
              <a:t>Speakers</a:t>
            </a:r>
          </a:p>
        </p:txBody>
      </p:sp>
      <p:sp>
        <p:nvSpPr>
          <p:cNvPr id="33" name="Picture Placeholder 9">
            <a:extLst>
              <a:ext uri="{FF2B5EF4-FFF2-40B4-BE49-F238E27FC236}">
                <a16:creationId xmlns:a16="http://schemas.microsoft.com/office/drawing/2014/main" id="{12DC2D3A-817F-B780-41DC-F566161405F0}"/>
              </a:ext>
            </a:extLst>
          </p:cNvPr>
          <p:cNvSpPr>
            <a:spLocks noGrp="1"/>
          </p:cNvSpPr>
          <p:nvPr>
            <p:ph type="pic" sz="quarter" idx="19" hasCustomPrompt="1"/>
          </p:nvPr>
        </p:nvSpPr>
        <p:spPr>
          <a:xfrm>
            <a:off x="4372483" y="2724214"/>
            <a:ext cx="2129589" cy="1308943"/>
          </a:xfrm>
          <a:prstGeom prst="rect">
            <a:avLst/>
          </a:prstGeom>
          <a:solidFill>
            <a:schemeClr val="tx1">
              <a:lumMod val="60000"/>
              <a:lumOff val="40000"/>
            </a:schemeClr>
          </a:solidFill>
        </p:spPr>
        <p:txBody>
          <a:bodyPr/>
          <a:lstStyle/>
          <a:p>
            <a:r>
              <a:rPr lang="en-US"/>
              <a:t>Logo here</a:t>
            </a:r>
          </a:p>
        </p:txBody>
      </p:sp>
      <p:sp>
        <p:nvSpPr>
          <p:cNvPr id="35" name="Picture Placeholder 9">
            <a:extLst>
              <a:ext uri="{FF2B5EF4-FFF2-40B4-BE49-F238E27FC236}">
                <a16:creationId xmlns:a16="http://schemas.microsoft.com/office/drawing/2014/main" id="{CC0DFA24-F169-C304-7A74-19771807F98E}"/>
              </a:ext>
            </a:extLst>
          </p:cNvPr>
          <p:cNvSpPr>
            <a:spLocks noGrp="1"/>
          </p:cNvSpPr>
          <p:nvPr>
            <p:ph type="pic" sz="quarter" idx="21" hasCustomPrompt="1"/>
          </p:nvPr>
        </p:nvSpPr>
        <p:spPr>
          <a:xfrm>
            <a:off x="4372483" y="4654614"/>
            <a:ext cx="2129589" cy="1308943"/>
          </a:xfrm>
          <a:prstGeom prst="rect">
            <a:avLst/>
          </a:prstGeom>
          <a:solidFill>
            <a:schemeClr val="tx1">
              <a:lumMod val="60000"/>
              <a:lumOff val="40000"/>
            </a:schemeClr>
          </a:solidFill>
        </p:spPr>
        <p:txBody>
          <a:bodyPr/>
          <a:lstStyle/>
          <a:p>
            <a:r>
              <a:rPr lang="en-US"/>
              <a:t>Logo here</a:t>
            </a:r>
          </a:p>
        </p:txBody>
      </p:sp>
      <p:sp>
        <p:nvSpPr>
          <p:cNvPr id="2" name="Content Placeholder 13">
            <a:extLst>
              <a:ext uri="{FF2B5EF4-FFF2-40B4-BE49-F238E27FC236}">
                <a16:creationId xmlns:a16="http://schemas.microsoft.com/office/drawing/2014/main" id="{9FD1DE0B-D7CF-4281-5602-A59DDDE2FAF8}"/>
              </a:ext>
            </a:extLst>
          </p:cNvPr>
          <p:cNvSpPr>
            <a:spLocks noGrp="1"/>
          </p:cNvSpPr>
          <p:nvPr>
            <p:ph sz="quarter" idx="20" hasCustomPrompt="1"/>
          </p:nvPr>
        </p:nvSpPr>
        <p:spPr>
          <a:xfrm>
            <a:off x="6914307" y="2743199"/>
            <a:ext cx="2830019" cy="1289957"/>
          </a:xfrm>
          <a:prstGeom prst="rect">
            <a:avLst/>
          </a:prstGeom>
        </p:spPr>
        <p:txBody>
          <a:bodyPr anchor="ctr"/>
          <a:lstStyle>
            <a:lvl1pPr>
              <a:defRPr sz="1400" b="0" i="0">
                <a:solidFill>
                  <a:schemeClr val="bg1">
                    <a:lumMod val="10000"/>
                  </a:schemeClr>
                </a:solidFill>
                <a:latin typeface="Arial" panose="020B0604020202020204" pitchFamily="34" charset="0"/>
                <a:cs typeface="Arial" panose="020B0604020202020204" pitchFamily="34" charset="0"/>
              </a:defRPr>
            </a:lvl1pPr>
          </a:lstStyle>
          <a:p>
            <a:pPr lvl="0"/>
            <a:r>
              <a:rPr lang="en-US"/>
              <a:t>Copy here.</a:t>
            </a:r>
          </a:p>
        </p:txBody>
      </p:sp>
      <p:sp>
        <p:nvSpPr>
          <p:cNvPr id="3" name="Content Placeholder 13">
            <a:extLst>
              <a:ext uri="{FF2B5EF4-FFF2-40B4-BE49-F238E27FC236}">
                <a16:creationId xmlns:a16="http://schemas.microsoft.com/office/drawing/2014/main" id="{9FF29B01-816F-3B18-06F0-D9DD05E8FE24}"/>
              </a:ext>
            </a:extLst>
          </p:cNvPr>
          <p:cNvSpPr>
            <a:spLocks noGrp="1"/>
          </p:cNvSpPr>
          <p:nvPr>
            <p:ph sz="quarter" idx="22" hasCustomPrompt="1"/>
          </p:nvPr>
        </p:nvSpPr>
        <p:spPr>
          <a:xfrm>
            <a:off x="6914307" y="4673599"/>
            <a:ext cx="2830019" cy="1289957"/>
          </a:xfrm>
          <a:prstGeom prst="rect">
            <a:avLst/>
          </a:prstGeom>
        </p:spPr>
        <p:txBody>
          <a:bodyPr anchor="ctr"/>
          <a:lstStyle>
            <a:lvl1pPr>
              <a:defRPr sz="1400" b="0" i="0">
                <a:solidFill>
                  <a:schemeClr val="bg1">
                    <a:lumMod val="10000"/>
                  </a:schemeClr>
                </a:solidFill>
                <a:latin typeface="Arial" panose="020B0604020202020204" pitchFamily="34" charset="0"/>
                <a:cs typeface="Arial" panose="020B0604020202020204" pitchFamily="34" charset="0"/>
              </a:defRPr>
            </a:lvl1pPr>
          </a:lstStyle>
          <a:p>
            <a:pPr lvl="0"/>
            <a:r>
              <a:rPr lang="en-US"/>
              <a:t>Copy here.</a:t>
            </a:r>
          </a:p>
        </p:txBody>
      </p:sp>
      <p:sp>
        <p:nvSpPr>
          <p:cNvPr id="4" name="Content Placeholder 13">
            <a:extLst>
              <a:ext uri="{FF2B5EF4-FFF2-40B4-BE49-F238E27FC236}">
                <a16:creationId xmlns:a16="http://schemas.microsoft.com/office/drawing/2014/main" id="{6E2C9571-C15C-8F04-A629-52682AB504D3}"/>
              </a:ext>
            </a:extLst>
          </p:cNvPr>
          <p:cNvSpPr>
            <a:spLocks noGrp="1"/>
          </p:cNvSpPr>
          <p:nvPr>
            <p:ph sz="quarter" idx="23" hasCustomPrompt="1"/>
          </p:nvPr>
        </p:nvSpPr>
        <p:spPr>
          <a:xfrm>
            <a:off x="6914307" y="924559"/>
            <a:ext cx="2830019" cy="1289957"/>
          </a:xfrm>
          <a:prstGeom prst="rect">
            <a:avLst/>
          </a:prstGeom>
        </p:spPr>
        <p:txBody>
          <a:bodyPr anchor="ctr"/>
          <a:lstStyle>
            <a:lvl1pPr>
              <a:defRPr sz="1400" b="0" i="0">
                <a:solidFill>
                  <a:schemeClr val="bg1">
                    <a:lumMod val="10000"/>
                  </a:schemeClr>
                </a:solidFill>
                <a:latin typeface="Arial" panose="020B0604020202020204" pitchFamily="34" charset="0"/>
                <a:cs typeface="Arial" panose="020B0604020202020204" pitchFamily="34" charset="0"/>
              </a:defRPr>
            </a:lvl1pPr>
          </a:lstStyle>
          <a:p>
            <a:pPr lvl="0"/>
            <a:r>
              <a:rPr lang="en-US"/>
              <a:t>Copy here.</a:t>
            </a:r>
          </a:p>
        </p:txBody>
      </p:sp>
    </p:spTree>
    <p:extLst>
      <p:ext uri="{BB962C8B-B14F-4D97-AF65-F5344CB8AC3E}">
        <p14:creationId xmlns:p14="http://schemas.microsoft.com/office/powerpoint/2010/main" val="22331088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oderator">
    <p:spTree>
      <p:nvGrpSpPr>
        <p:cNvPr id="1" name=""/>
        <p:cNvGrpSpPr/>
        <p:nvPr/>
      </p:nvGrpSpPr>
      <p:grpSpPr>
        <a:xfrm>
          <a:off x="0" y="0"/>
          <a:ext cx="0" cy="0"/>
          <a:chOff x="0" y="0"/>
          <a:chExt cx="0" cy="0"/>
        </a:xfrm>
      </p:grpSpPr>
      <p:pic>
        <p:nvPicPr>
          <p:cNvPr id="25" name="Picture 24" descr="A green and white arrow&#10;&#10;Description automatically generated">
            <a:extLst>
              <a:ext uri="{FF2B5EF4-FFF2-40B4-BE49-F238E27FC236}">
                <a16:creationId xmlns:a16="http://schemas.microsoft.com/office/drawing/2014/main" id="{133D5D52-E609-B4CD-DAA3-8BF180B0125F}"/>
              </a:ext>
            </a:extLst>
          </p:cNvPr>
          <p:cNvPicPr>
            <a:picLocks noChangeAspect="1"/>
          </p:cNvPicPr>
          <p:nvPr userDrawn="1"/>
        </p:nvPicPr>
        <p:blipFill>
          <a:blip r:embed="rId2"/>
          <a:stretch>
            <a:fillRect/>
          </a:stretch>
        </p:blipFill>
        <p:spPr>
          <a:xfrm>
            <a:off x="-1" y="0"/>
            <a:ext cx="12191999" cy="6857999"/>
          </a:xfrm>
          <a:prstGeom prst="rect">
            <a:avLst/>
          </a:prstGeom>
        </p:spPr>
      </p:pic>
      <p:sp>
        <p:nvSpPr>
          <p:cNvPr id="6" name="Slide Number Placeholder 5"/>
          <p:cNvSpPr>
            <a:spLocks noGrp="1"/>
          </p:cNvSpPr>
          <p:nvPr>
            <p:ph type="sldNum" sz="quarter" idx="12"/>
          </p:nvPr>
        </p:nvSpPr>
        <p:spPr/>
        <p:txBody>
          <a:bodyPr/>
          <a:lstStyle>
            <a:lvl1pPr>
              <a:defRPr>
                <a:solidFill>
                  <a:schemeClr val="bg1">
                    <a:lumMod val="10000"/>
                  </a:schemeClr>
                </a:solidFill>
              </a:defRPr>
            </a:lvl1pPr>
          </a:lstStyle>
          <a:p>
            <a:fld id="{A4AE216E-30EE-794D-82EB-E7F5CCC91463}" type="slidenum">
              <a:rPr lang="en-US" smtClean="0"/>
              <a:pPr/>
              <a:t>‹#›</a:t>
            </a:fld>
            <a:endParaRPr lang="en-US"/>
          </a:p>
        </p:txBody>
      </p:sp>
      <p:sp>
        <p:nvSpPr>
          <p:cNvPr id="7"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November 20, 2025</a:t>
            </a:fld>
            <a:r>
              <a:rPr lang="en-US"/>
              <a:t> </a:t>
            </a:r>
          </a:p>
        </p:txBody>
      </p:sp>
      <p:sp>
        <p:nvSpPr>
          <p:cNvPr id="27" name="Text Placeholder 26">
            <a:extLst>
              <a:ext uri="{FF2B5EF4-FFF2-40B4-BE49-F238E27FC236}">
                <a16:creationId xmlns:a16="http://schemas.microsoft.com/office/drawing/2014/main" id="{1889AF5C-C390-3764-4A07-07B276570AD3}"/>
              </a:ext>
            </a:extLst>
          </p:cNvPr>
          <p:cNvSpPr>
            <a:spLocks noGrp="1"/>
          </p:cNvSpPr>
          <p:nvPr>
            <p:ph type="body" sz="quarter" idx="13" hasCustomPrompt="1"/>
          </p:nvPr>
        </p:nvSpPr>
        <p:spPr>
          <a:xfrm>
            <a:off x="685801" y="2971799"/>
            <a:ext cx="2316797" cy="914400"/>
          </a:xfrm>
          <a:prstGeom prst="rect">
            <a:avLst/>
          </a:prstGeom>
        </p:spPr>
        <p:txBody>
          <a:bodyPr anchor="ctr"/>
          <a:lstStyle>
            <a:lvl1pPr>
              <a:defRPr sz="2600">
                <a:solidFill>
                  <a:schemeClr val="bg1"/>
                </a:solidFill>
              </a:defRPr>
            </a:lvl1pPr>
          </a:lstStyle>
          <a:p>
            <a:pPr lvl="0"/>
            <a:r>
              <a:rPr lang="en-US"/>
              <a:t>Moderator</a:t>
            </a:r>
          </a:p>
        </p:txBody>
      </p:sp>
      <p:sp>
        <p:nvSpPr>
          <p:cNvPr id="33" name="Picture Placeholder 9">
            <a:extLst>
              <a:ext uri="{FF2B5EF4-FFF2-40B4-BE49-F238E27FC236}">
                <a16:creationId xmlns:a16="http://schemas.microsoft.com/office/drawing/2014/main" id="{12DC2D3A-817F-B780-41DC-F566161405F0}"/>
              </a:ext>
            </a:extLst>
          </p:cNvPr>
          <p:cNvSpPr>
            <a:spLocks noGrp="1"/>
          </p:cNvSpPr>
          <p:nvPr>
            <p:ph type="pic" sz="quarter" idx="19" hasCustomPrompt="1"/>
          </p:nvPr>
        </p:nvSpPr>
        <p:spPr>
          <a:xfrm>
            <a:off x="4372483" y="2489380"/>
            <a:ext cx="2129589" cy="1879237"/>
          </a:xfrm>
          <a:prstGeom prst="rect">
            <a:avLst/>
          </a:prstGeom>
          <a:solidFill>
            <a:schemeClr val="tx1">
              <a:lumMod val="60000"/>
              <a:lumOff val="40000"/>
            </a:schemeClr>
          </a:solidFill>
        </p:spPr>
        <p:txBody>
          <a:bodyPr/>
          <a:lstStyle/>
          <a:p>
            <a:r>
              <a:rPr lang="en-US"/>
              <a:t>Logo here</a:t>
            </a:r>
          </a:p>
        </p:txBody>
      </p:sp>
      <p:sp>
        <p:nvSpPr>
          <p:cNvPr id="2" name="Content Placeholder 13">
            <a:extLst>
              <a:ext uri="{FF2B5EF4-FFF2-40B4-BE49-F238E27FC236}">
                <a16:creationId xmlns:a16="http://schemas.microsoft.com/office/drawing/2014/main" id="{9FD1DE0B-D7CF-4281-5602-A59DDDE2FAF8}"/>
              </a:ext>
            </a:extLst>
          </p:cNvPr>
          <p:cNvSpPr>
            <a:spLocks noGrp="1"/>
          </p:cNvSpPr>
          <p:nvPr>
            <p:ph sz="quarter" idx="20" hasCustomPrompt="1"/>
          </p:nvPr>
        </p:nvSpPr>
        <p:spPr>
          <a:xfrm>
            <a:off x="6914307" y="2489381"/>
            <a:ext cx="2830019" cy="1879236"/>
          </a:xfrm>
          <a:prstGeom prst="rect">
            <a:avLst/>
          </a:prstGeom>
        </p:spPr>
        <p:txBody>
          <a:bodyPr anchor="ctr"/>
          <a:lstStyle>
            <a:lvl1pPr>
              <a:defRPr sz="1400" b="0" i="0">
                <a:solidFill>
                  <a:schemeClr val="bg1">
                    <a:lumMod val="10000"/>
                  </a:schemeClr>
                </a:solidFill>
                <a:latin typeface="Arial" panose="020B0604020202020204" pitchFamily="34" charset="0"/>
                <a:cs typeface="Arial" panose="020B0604020202020204" pitchFamily="34" charset="0"/>
              </a:defRPr>
            </a:lvl1pPr>
          </a:lstStyle>
          <a:p>
            <a:pPr lvl="0"/>
            <a:r>
              <a:rPr lang="en-US"/>
              <a:t>Copy here.</a:t>
            </a:r>
          </a:p>
        </p:txBody>
      </p:sp>
    </p:spTree>
    <p:extLst>
      <p:ext uri="{BB962C8B-B14F-4D97-AF65-F5344CB8AC3E}">
        <p14:creationId xmlns:p14="http://schemas.microsoft.com/office/powerpoint/2010/main" val="34805262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About Us">
    <p:spTree>
      <p:nvGrpSpPr>
        <p:cNvPr id="1" name=""/>
        <p:cNvGrpSpPr/>
        <p:nvPr/>
      </p:nvGrpSpPr>
      <p:grpSpPr>
        <a:xfrm>
          <a:off x="0" y="0"/>
          <a:ext cx="0" cy="0"/>
          <a:chOff x="0" y="0"/>
          <a:chExt cx="0" cy="0"/>
        </a:xfrm>
      </p:grpSpPr>
      <p:pic>
        <p:nvPicPr>
          <p:cNvPr id="4" name="Picture 3" descr="A green background with white text&#10;&#10;Description automatically generated">
            <a:extLst>
              <a:ext uri="{FF2B5EF4-FFF2-40B4-BE49-F238E27FC236}">
                <a16:creationId xmlns:a16="http://schemas.microsoft.com/office/drawing/2014/main" id="{39E4F73C-D069-6806-7049-B94B91CFBFFE}"/>
              </a:ext>
            </a:extLst>
          </p:cNvPr>
          <p:cNvPicPr>
            <a:picLocks noChangeAspect="1"/>
          </p:cNvPicPr>
          <p:nvPr userDrawn="1"/>
        </p:nvPicPr>
        <p:blipFill>
          <a:blip r:embed="rId2"/>
          <a:stretch>
            <a:fillRect/>
          </a:stretch>
        </p:blipFill>
        <p:spPr>
          <a:xfrm>
            <a:off x="6349" y="0"/>
            <a:ext cx="12179302" cy="6858000"/>
          </a:xfrm>
          <a:prstGeom prst="rect">
            <a:avLst/>
          </a:prstGeom>
        </p:spPr>
      </p:pic>
      <p:sp>
        <p:nvSpPr>
          <p:cNvPr id="2" name="Title 1">
            <a:extLst>
              <a:ext uri="{FF2B5EF4-FFF2-40B4-BE49-F238E27FC236}">
                <a16:creationId xmlns:a16="http://schemas.microsoft.com/office/drawing/2014/main" id="{FA77B4CE-5C43-2A0D-65CF-FBB43CD63F62}"/>
              </a:ext>
            </a:extLst>
          </p:cNvPr>
          <p:cNvSpPr>
            <a:spLocks noGrp="1"/>
          </p:cNvSpPr>
          <p:nvPr>
            <p:ph type="title" hasCustomPrompt="1"/>
          </p:nvPr>
        </p:nvSpPr>
        <p:spPr>
          <a:xfrm>
            <a:off x="955040" y="2230755"/>
            <a:ext cx="10594848" cy="461665"/>
          </a:xfrm>
          <a:prstGeom prst="rect">
            <a:avLst/>
          </a:prstGeom>
        </p:spPr>
        <p:txBody>
          <a:bodyPr/>
          <a:lstStyle>
            <a:lvl1pPr>
              <a:defRPr sz="3000">
                <a:solidFill>
                  <a:schemeClr val="bg1"/>
                </a:solidFill>
              </a:defRPr>
            </a:lvl1pPr>
          </a:lstStyle>
          <a:p>
            <a:r>
              <a:rPr lang="en-US"/>
              <a:t>About us</a:t>
            </a:r>
          </a:p>
        </p:txBody>
      </p:sp>
      <p:sp>
        <p:nvSpPr>
          <p:cNvPr id="3" name="Content Placeholder 9">
            <a:extLst>
              <a:ext uri="{FF2B5EF4-FFF2-40B4-BE49-F238E27FC236}">
                <a16:creationId xmlns:a16="http://schemas.microsoft.com/office/drawing/2014/main" id="{D0F3A4D5-004B-A58C-5472-6313F4D88ECF}"/>
              </a:ext>
            </a:extLst>
          </p:cNvPr>
          <p:cNvSpPr>
            <a:spLocks noGrp="1"/>
          </p:cNvSpPr>
          <p:nvPr>
            <p:ph sz="quarter" idx="13"/>
          </p:nvPr>
        </p:nvSpPr>
        <p:spPr>
          <a:xfrm>
            <a:off x="978747" y="2921318"/>
            <a:ext cx="10571141" cy="2123082"/>
          </a:xfrm>
          <a:prstGeom prst="rect">
            <a:avLst/>
          </a:prstGeom>
        </p:spPr>
        <p:txBody>
          <a:bodyPr/>
          <a:lstStyle>
            <a:lvl1pPr>
              <a:defRPr sz="2400" b="0">
                <a:solidFill>
                  <a:schemeClr val="bg1"/>
                </a:solidFill>
              </a:defRPr>
            </a:lvl1pPr>
            <a:lvl2pPr>
              <a:defRPr sz="2000" b="0">
                <a:solidFill>
                  <a:schemeClr val="bg1"/>
                </a:solidFill>
              </a:defRPr>
            </a:lvl2pPr>
            <a:lvl3pPr>
              <a:defRPr sz="2000" b="0">
                <a:solidFill>
                  <a:schemeClr val="bg1"/>
                </a:solidFill>
              </a:defRPr>
            </a:lvl3pPr>
            <a:lvl4pPr>
              <a:defRPr sz="2000" b="0">
                <a:solidFill>
                  <a:schemeClr val="bg1"/>
                </a:solidFill>
              </a:defRPr>
            </a:lvl4pPr>
            <a:lvl5pPr>
              <a:buClr>
                <a:srgbClr val="404040"/>
              </a:buClr>
              <a:buFont typeface="Arial" pitchFamily="34" charset="0"/>
              <a:buChar char="–"/>
              <a:defRPr sz="20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7204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lose_Thank You">
    <p:spTree>
      <p:nvGrpSpPr>
        <p:cNvPr id="1" name=""/>
        <p:cNvGrpSpPr/>
        <p:nvPr/>
      </p:nvGrpSpPr>
      <p:grpSpPr>
        <a:xfrm>
          <a:off x="0" y="0"/>
          <a:ext cx="0" cy="0"/>
          <a:chOff x="0" y="0"/>
          <a:chExt cx="0" cy="0"/>
        </a:xfrm>
      </p:grpSpPr>
      <p:pic>
        <p:nvPicPr>
          <p:cNvPr id="5" name="Picture 4" descr="A green rectangular object with a white border&#10;&#10;Description automatically generated with medium confidence">
            <a:extLst>
              <a:ext uri="{FF2B5EF4-FFF2-40B4-BE49-F238E27FC236}">
                <a16:creationId xmlns:a16="http://schemas.microsoft.com/office/drawing/2014/main" id="{95234C81-8E84-7B26-EA0F-14935BD9EAC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2B71D1BA-16E8-4503-BDF9-8F342DE74096}"/>
              </a:ext>
            </a:extLst>
          </p:cNvPr>
          <p:cNvSpPr>
            <a:spLocks noGrp="1"/>
          </p:cNvSpPr>
          <p:nvPr>
            <p:ph type="body" sz="quarter" idx="10" hasCustomPrompt="1"/>
          </p:nvPr>
        </p:nvSpPr>
        <p:spPr>
          <a:xfrm>
            <a:off x="1389380" y="2971800"/>
            <a:ext cx="5028565" cy="914400"/>
          </a:xfrm>
          <a:prstGeom prst="rect">
            <a:avLst/>
          </a:prstGeom>
        </p:spPr>
        <p:txBody>
          <a:bodyPr anchor="ctr"/>
          <a:lstStyle>
            <a:lvl1pPr>
              <a:defRPr sz="6000">
                <a:solidFill>
                  <a:schemeClr val="bg1"/>
                </a:solidFill>
              </a:defRPr>
            </a:lvl1pPr>
          </a:lstStyle>
          <a:p>
            <a:pPr lvl="0"/>
            <a:r>
              <a:rPr lang="en-US"/>
              <a:t>Thank you</a:t>
            </a:r>
          </a:p>
        </p:txBody>
      </p:sp>
    </p:spTree>
    <p:extLst>
      <p:ext uri="{BB962C8B-B14F-4D97-AF65-F5344CB8AC3E}">
        <p14:creationId xmlns:p14="http://schemas.microsoft.com/office/powerpoint/2010/main" val="189177088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Option 2">
    <p:spTree>
      <p:nvGrpSpPr>
        <p:cNvPr id="1" name=""/>
        <p:cNvGrpSpPr/>
        <p:nvPr/>
      </p:nvGrpSpPr>
      <p:grpSpPr>
        <a:xfrm>
          <a:off x="0" y="0"/>
          <a:ext cx="0" cy="0"/>
          <a:chOff x="0" y="0"/>
          <a:chExt cx="0" cy="0"/>
        </a:xfrm>
      </p:grpSpPr>
      <p:pic>
        <p:nvPicPr>
          <p:cNvPr id="17" name="Picture 16" descr="A blue square with white dots&#10;&#10;Description automatically generated with medium confidence">
            <a:extLst>
              <a:ext uri="{FF2B5EF4-FFF2-40B4-BE49-F238E27FC236}">
                <a16:creationId xmlns:a16="http://schemas.microsoft.com/office/drawing/2014/main" id="{2C5FA70B-70BA-F191-38A8-458DE4F57FBA}"/>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27" name="Title Placeholder 1">
            <a:extLst>
              <a:ext uri="{FF2B5EF4-FFF2-40B4-BE49-F238E27FC236}">
                <a16:creationId xmlns:a16="http://schemas.microsoft.com/office/drawing/2014/main" id="{35879539-1C6F-E06B-0AD5-96405B846016}"/>
              </a:ext>
            </a:extLst>
          </p:cNvPr>
          <p:cNvSpPr>
            <a:spLocks noGrp="1"/>
          </p:cNvSpPr>
          <p:nvPr>
            <p:ph type="title" hasCustomPrompt="1"/>
          </p:nvPr>
        </p:nvSpPr>
        <p:spPr>
          <a:xfrm>
            <a:off x="685800" y="6146243"/>
            <a:ext cx="4150360" cy="246221"/>
          </a:xfrm>
          <a:prstGeom prst="rect">
            <a:avLst/>
          </a:prstGeom>
        </p:spPr>
        <p:txBody>
          <a:bodyPr vert="horz" wrap="square" lIns="0" tIns="0" rIns="0" bIns="0" rtlCol="0" anchor="t">
            <a:spAutoFit/>
          </a:bodyPr>
          <a:lstStyle>
            <a:lvl1pPr algn="ctr">
              <a:defRPr sz="1600" b="0">
                <a:solidFill>
                  <a:schemeClr val="bg1"/>
                </a:solidFill>
              </a:defRPr>
            </a:lvl1pPr>
          </a:lstStyle>
          <a:p>
            <a:r>
              <a:rPr lang="en-US"/>
              <a:t>Presented [date]</a:t>
            </a:r>
          </a:p>
        </p:txBody>
      </p:sp>
      <p:sp>
        <p:nvSpPr>
          <p:cNvPr id="26" name="Text Placeholder 25">
            <a:extLst>
              <a:ext uri="{FF2B5EF4-FFF2-40B4-BE49-F238E27FC236}">
                <a16:creationId xmlns:a16="http://schemas.microsoft.com/office/drawing/2014/main" id="{06CBEA76-A296-C9E1-15E3-3DBD646F77D8}"/>
              </a:ext>
            </a:extLst>
          </p:cNvPr>
          <p:cNvSpPr>
            <a:spLocks noGrp="1"/>
          </p:cNvSpPr>
          <p:nvPr>
            <p:ph type="body" sz="quarter" idx="11" hasCustomPrompt="1"/>
          </p:nvPr>
        </p:nvSpPr>
        <p:spPr>
          <a:xfrm>
            <a:off x="932657" y="2708614"/>
            <a:ext cx="3494722" cy="914400"/>
          </a:xfrm>
          <a:prstGeom prst="rect">
            <a:avLst/>
          </a:prstGeom>
        </p:spPr>
        <p:txBody>
          <a:bodyPr/>
          <a:lstStyle>
            <a:lvl1pPr algn="ctr">
              <a:defRPr sz="3500" b="0">
                <a:solidFill>
                  <a:schemeClr val="bg1"/>
                </a:solidFill>
              </a:defRPr>
            </a:lvl1pPr>
            <a:lvl2pPr>
              <a:defRPr sz="3500"/>
            </a:lvl2pPr>
            <a:lvl3pPr>
              <a:defRPr sz="3500"/>
            </a:lvl3pPr>
            <a:lvl4pPr>
              <a:defRPr sz="3500"/>
            </a:lvl4pPr>
            <a:lvl5pPr>
              <a:defRPr sz="3500"/>
            </a:lvl5pPr>
          </a:lstStyle>
          <a:p>
            <a:pPr lvl="0"/>
            <a:r>
              <a:rPr lang="en-US"/>
              <a:t>Presentation Title</a:t>
            </a:r>
          </a:p>
        </p:txBody>
      </p:sp>
      <p:pic>
        <p:nvPicPr>
          <p:cNvPr id="15" name="Picture 14" descr="A logo with arrows pointing to the left&#10;&#10;Description automatically generated">
            <a:extLst>
              <a:ext uri="{FF2B5EF4-FFF2-40B4-BE49-F238E27FC236}">
                <a16:creationId xmlns:a16="http://schemas.microsoft.com/office/drawing/2014/main" id="{74905236-DA49-A948-E3D2-50894F70B021}"/>
              </a:ext>
            </a:extLst>
          </p:cNvPr>
          <p:cNvPicPr>
            <a:picLocks noChangeAspect="1"/>
          </p:cNvPicPr>
          <p:nvPr userDrawn="1"/>
        </p:nvPicPr>
        <p:blipFill>
          <a:blip r:embed="rId3"/>
          <a:stretch>
            <a:fillRect/>
          </a:stretch>
        </p:blipFill>
        <p:spPr>
          <a:xfrm>
            <a:off x="2030730" y="773430"/>
            <a:ext cx="1282700" cy="1714500"/>
          </a:xfrm>
          <a:prstGeom prst="rect">
            <a:avLst/>
          </a:prstGeom>
        </p:spPr>
      </p:pic>
      <p:sp>
        <p:nvSpPr>
          <p:cNvPr id="22" name="Picture Placeholder 21">
            <a:extLst>
              <a:ext uri="{FF2B5EF4-FFF2-40B4-BE49-F238E27FC236}">
                <a16:creationId xmlns:a16="http://schemas.microsoft.com/office/drawing/2014/main" id="{15B02B76-CB01-DCB0-52F3-5FEE20DCAD93}"/>
              </a:ext>
            </a:extLst>
          </p:cNvPr>
          <p:cNvSpPr>
            <a:spLocks noGrp="1"/>
          </p:cNvSpPr>
          <p:nvPr>
            <p:ph type="pic" sz="quarter" idx="10"/>
          </p:nvPr>
        </p:nvSpPr>
        <p:spPr>
          <a:xfrm>
            <a:off x="4836160" y="0"/>
            <a:ext cx="7355840" cy="6858000"/>
          </a:xfrm>
          <a:prstGeom prst="rect">
            <a:avLst/>
          </a:prstGeom>
          <a:solidFill>
            <a:schemeClr val="tx1">
              <a:lumMod val="60000"/>
              <a:lumOff val="40000"/>
            </a:schemeClr>
          </a:solidFill>
        </p:spPr>
        <p:txBody>
          <a:bodyPr/>
          <a:lstStyle/>
          <a:p>
            <a:endParaRPr lang="en-US"/>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1"/>
            <a:ext cx="10363200" cy="800219"/>
          </a:xfrm>
          <a:prstGeom prst="rect">
            <a:avLst/>
          </a:prstGeom>
        </p:spPr>
        <p:txBody>
          <a:bodyPr wrap="square" lIns="0" tIns="0" rIns="0" bIns="0">
            <a:spAutoFit/>
          </a:bodyPr>
          <a:lstStyle>
            <a:lvl1pPr>
              <a:defRPr/>
            </a:lvl1pPr>
          </a:lstStyle>
          <a:p>
            <a:r>
              <a:rPr lang="en-US"/>
              <a:t>Click to edit Master title style</a:t>
            </a:r>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r>
              <a:rPr lang="en-US"/>
              <a:t>Click to edit Master subtitle style</a:t>
            </a:r>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11/20/2025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6" name="bk object 16"/>
          <p:cNvSpPr/>
          <p:nvPr/>
        </p:nvSpPr>
        <p:spPr>
          <a:xfrm>
            <a:off x="3982021" y="3543478"/>
            <a:ext cx="4228505" cy="207169"/>
          </a:xfrm>
          <a:custGeom>
            <a:avLst/>
            <a:gdLst/>
            <a:ahLst/>
            <a:cxnLst/>
            <a:rect l="l" t="t" r="r" b="b"/>
            <a:pathLst>
              <a:path w="4510405" h="294639">
                <a:moveTo>
                  <a:pt x="0" y="294386"/>
                </a:moveTo>
                <a:lnTo>
                  <a:pt x="4509820" y="294386"/>
                </a:lnTo>
                <a:lnTo>
                  <a:pt x="4509820" y="0"/>
                </a:lnTo>
                <a:lnTo>
                  <a:pt x="0" y="0"/>
                </a:lnTo>
                <a:lnTo>
                  <a:pt x="0" y="294386"/>
                </a:lnTo>
                <a:close/>
              </a:path>
            </a:pathLst>
          </a:custGeom>
          <a:solidFill>
            <a:srgbClr val="AC1E2C"/>
          </a:solidFill>
        </p:spPr>
        <p:txBody>
          <a:bodyPr wrap="square" lIns="0" tIns="0" rIns="0" bIns="0" rtlCol="0"/>
          <a:lstStyle/>
          <a:p>
            <a:endParaRPr sz="1266"/>
          </a:p>
        </p:txBody>
      </p:sp>
      <p:sp>
        <p:nvSpPr>
          <p:cNvPr id="18" name="bk object 18"/>
          <p:cNvSpPr/>
          <p:nvPr/>
        </p:nvSpPr>
        <p:spPr>
          <a:xfrm>
            <a:off x="5019802" y="5080571"/>
            <a:ext cx="2152393" cy="899095"/>
          </a:xfrm>
          <a:prstGeom prst="rect">
            <a:avLst/>
          </a:prstGeom>
          <a:blipFill>
            <a:blip r:embed="rId2" cstate="print"/>
            <a:stretch>
              <a:fillRect/>
            </a:stretch>
          </a:blipFill>
        </p:spPr>
        <p:txBody>
          <a:bodyPr wrap="square" lIns="0" tIns="0" rIns="0" bIns="0" rtlCol="0"/>
          <a:lstStyle/>
          <a:p>
            <a:endParaRPr sz="1266"/>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11/20/2025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312" y="1186962"/>
            <a:ext cx="11409998" cy="6421132"/>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56" b="1" i="0">
                <a:solidFill>
                  <a:srgbClr val="3F3F3F"/>
                </a:solidFill>
                <a:latin typeface="Avenir Next"/>
                <a:cs typeface="Avenir Next"/>
              </a:defRPr>
            </a:lvl1pPr>
          </a:lstStyle>
          <a:p>
            <a:r>
              <a:rPr lang="en-US"/>
              <a:t>Click to edit Master title style</a:t>
            </a:r>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pPr lvl="0"/>
            <a:r>
              <a:rPr lang="en-US"/>
              <a:t>Click to edit Master text styles</a:t>
            </a: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pPr lvl="0"/>
            <a:r>
              <a:rPr lang="en-US"/>
              <a:t>Click to edit Master text styles</a:t>
            </a: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11/20/2025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56" b="1" i="0">
                <a:solidFill>
                  <a:srgbClr val="3F3F3F"/>
                </a:solidFill>
                <a:latin typeface="Avenir Next"/>
                <a:cs typeface="Avenir Next"/>
              </a:defRPr>
            </a:lvl1pPr>
          </a:lstStyle>
          <a:p>
            <a:r>
              <a:rPr lang="en-US"/>
              <a:t>Click to edit Master title style</a:t>
            </a:r>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11/20/2025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16" name="bk object 16"/>
          <p:cNvSpPr/>
          <p:nvPr/>
        </p:nvSpPr>
        <p:spPr>
          <a:xfrm>
            <a:off x="7735859" y="6239873"/>
            <a:ext cx="289917" cy="217438"/>
          </a:xfrm>
          <a:custGeom>
            <a:avLst/>
            <a:gdLst/>
            <a:ahLst/>
            <a:cxnLst/>
            <a:rect l="l" t="t" r="r" b="b"/>
            <a:pathLst>
              <a:path w="309245" h="309245">
                <a:moveTo>
                  <a:pt x="154431" y="0"/>
                </a:moveTo>
                <a:lnTo>
                  <a:pt x="105623" y="7875"/>
                </a:lnTo>
                <a:lnTo>
                  <a:pt x="63230" y="29803"/>
                </a:lnTo>
                <a:lnTo>
                  <a:pt x="29799" y="63238"/>
                </a:lnTo>
                <a:lnTo>
                  <a:pt x="7873" y="105634"/>
                </a:lnTo>
                <a:lnTo>
                  <a:pt x="0" y="154444"/>
                </a:lnTo>
                <a:lnTo>
                  <a:pt x="7873" y="203241"/>
                </a:lnTo>
                <a:lnTo>
                  <a:pt x="29799" y="245618"/>
                </a:lnTo>
                <a:lnTo>
                  <a:pt x="63230" y="279032"/>
                </a:lnTo>
                <a:lnTo>
                  <a:pt x="105623" y="300944"/>
                </a:lnTo>
                <a:lnTo>
                  <a:pt x="154431" y="308813"/>
                </a:lnTo>
                <a:lnTo>
                  <a:pt x="203230" y="300944"/>
                </a:lnTo>
                <a:lnTo>
                  <a:pt x="245609" y="279032"/>
                </a:lnTo>
                <a:lnTo>
                  <a:pt x="275522" y="249123"/>
                </a:lnTo>
                <a:lnTo>
                  <a:pt x="128904" y="249123"/>
                </a:lnTo>
                <a:lnTo>
                  <a:pt x="128904" y="153809"/>
                </a:lnTo>
                <a:lnTo>
                  <a:pt x="110096" y="153809"/>
                </a:lnTo>
                <a:lnTo>
                  <a:pt x="110096" y="120141"/>
                </a:lnTo>
                <a:lnTo>
                  <a:pt x="128904" y="120141"/>
                </a:lnTo>
                <a:lnTo>
                  <a:pt x="128904" y="98323"/>
                </a:lnTo>
                <a:lnTo>
                  <a:pt x="130571" y="85482"/>
                </a:lnTo>
                <a:lnTo>
                  <a:pt x="136682" y="72463"/>
                </a:lnTo>
                <a:lnTo>
                  <a:pt x="148905" y="62372"/>
                </a:lnTo>
                <a:lnTo>
                  <a:pt x="168909" y="58318"/>
                </a:lnTo>
                <a:lnTo>
                  <a:pt x="274110" y="58318"/>
                </a:lnTo>
                <a:lnTo>
                  <a:pt x="245609" y="29803"/>
                </a:lnTo>
                <a:lnTo>
                  <a:pt x="203230" y="7875"/>
                </a:lnTo>
                <a:lnTo>
                  <a:pt x="154431" y="0"/>
                </a:lnTo>
                <a:close/>
              </a:path>
              <a:path w="309245" h="309245">
                <a:moveTo>
                  <a:pt x="274110" y="58318"/>
                </a:moveTo>
                <a:lnTo>
                  <a:pt x="168909" y="58318"/>
                </a:lnTo>
                <a:lnTo>
                  <a:pt x="198259" y="58445"/>
                </a:lnTo>
                <a:lnTo>
                  <a:pt x="198259" y="91109"/>
                </a:lnTo>
                <a:lnTo>
                  <a:pt x="173494" y="91109"/>
                </a:lnTo>
                <a:lnTo>
                  <a:pt x="168541" y="92862"/>
                </a:lnTo>
                <a:lnTo>
                  <a:pt x="168541" y="120141"/>
                </a:lnTo>
                <a:lnTo>
                  <a:pt x="198754" y="120141"/>
                </a:lnTo>
                <a:lnTo>
                  <a:pt x="195313" y="153809"/>
                </a:lnTo>
                <a:lnTo>
                  <a:pt x="168541" y="153809"/>
                </a:lnTo>
                <a:lnTo>
                  <a:pt x="168541" y="249123"/>
                </a:lnTo>
                <a:lnTo>
                  <a:pt x="275522" y="249123"/>
                </a:lnTo>
                <a:lnTo>
                  <a:pt x="279028" y="245618"/>
                </a:lnTo>
                <a:lnTo>
                  <a:pt x="300943" y="203241"/>
                </a:lnTo>
                <a:lnTo>
                  <a:pt x="308813" y="154444"/>
                </a:lnTo>
                <a:lnTo>
                  <a:pt x="300943" y="105634"/>
                </a:lnTo>
                <a:lnTo>
                  <a:pt x="279028" y="63238"/>
                </a:lnTo>
                <a:lnTo>
                  <a:pt x="274110" y="58318"/>
                </a:lnTo>
                <a:close/>
              </a:path>
            </a:pathLst>
          </a:custGeom>
          <a:solidFill>
            <a:srgbClr val="AC1E2C"/>
          </a:solidFill>
        </p:spPr>
        <p:txBody>
          <a:bodyPr wrap="square" lIns="0" tIns="0" rIns="0" bIns="0" rtlCol="0"/>
          <a:lstStyle/>
          <a:p>
            <a:endParaRPr sz="1266"/>
          </a:p>
        </p:txBody>
      </p:sp>
      <p:sp>
        <p:nvSpPr>
          <p:cNvPr id="17" name="bk object 17"/>
          <p:cNvSpPr/>
          <p:nvPr/>
        </p:nvSpPr>
        <p:spPr>
          <a:xfrm>
            <a:off x="9088525" y="6074874"/>
            <a:ext cx="1555479" cy="100191"/>
          </a:xfrm>
          <a:prstGeom prst="rect">
            <a:avLst/>
          </a:prstGeom>
          <a:blipFill>
            <a:blip r:embed="rId2" cstate="print"/>
            <a:stretch>
              <a:fillRect/>
            </a:stretch>
          </a:blipFill>
        </p:spPr>
        <p:txBody>
          <a:bodyPr wrap="square" lIns="0" tIns="0" rIns="0" bIns="0" rtlCol="0"/>
          <a:lstStyle/>
          <a:p>
            <a:endParaRPr sz="1266"/>
          </a:p>
        </p:txBody>
      </p:sp>
      <p:sp>
        <p:nvSpPr>
          <p:cNvPr id="18" name="bk object 18"/>
          <p:cNvSpPr/>
          <p:nvPr/>
        </p:nvSpPr>
        <p:spPr>
          <a:xfrm>
            <a:off x="8154758" y="6289040"/>
            <a:ext cx="3435227" cy="100191"/>
          </a:xfrm>
          <a:prstGeom prst="rect">
            <a:avLst/>
          </a:prstGeom>
          <a:blipFill>
            <a:blip r:embed="rId3" cstate="print"/>
            <a:stretch>
              <a:fillRect/>
            </a:stretch>
          </a:blipFill>
        </p:spPr>
        <p:txBody>
          <a:bodyPr wrap="square" lIns="0" tIns="0" rIns="0" bIns="0" rtlCol="0"/>
          <a:lstStyle/>
          <a:p>
            <a:endParaRPr sz="1266"/>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11/20/2025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892" y="5071479"/>
            <a:ext cx="3635577" cy="2106982"/>
          </a:xfrm>
          <a:prstGeom prst="rect">
            <a:avLst/>
          </a:prstGeom>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over Option 1">
    <p:spTree>
      <p:nvGrpSpPr>
        <p:cNvPr id="1" name=""/>
        <p:cNvGrpSpPr/>
        <p:nvPr/>
      </p:nvGrpSpPr>
      <p:grpSpPr>
        <a:xfrm>
          <a:off x="0" y="0"/>
          <a:ext cx="0" cy="0"/>
          <a:chOff x="0" y="0"/>
          <a:chExt cx="0" cy="0"/>
        </a:xfrm>
      </p:grpSpPr>
      <p:pic>
        <p:nvPicPr>
          <p:cNvPr id="4" name="Picture 3" descr="A green background with white text&#10;&#10;Description automatically generated">
            <a:extLst>
              <a:ext uri="{FF2B5EF4-FFF2-40B4-BE49-F238E27FC236}">
                <a16:creationId xmlns:a16="http://schemas.microsoft.com/office/drawing/2014/main" id="{39E4F73C-D069-6806-7049-B94B91CFBFFE}"/>
              </a:ext>
            </a:extLst>
          </p:cNvPr>
          <p:cNvPicPr>
            <a:picLocks noChangeAspect="1"/>
          </p:cNvPicPr>
          <p:nvPr userDrawn="1"/>
        </p:nvPicPr>
        <p:blipFill>
          <a:blip r:embed="rId2"/>
          <a:stretch>
            <a:fillRect/>
          </a:stretch>
        </p:blipFill>
        <p:spPr>
          <a:xfrm>
            <a:off x="6349" y="0"/>
            <a:ext cx="12179302" cy="6858000"/>
          </a:xfrm>
          <a:prstGeom prst="rect">
            <a:avLst/>
          </a:prstGeom>
        </p:spPr>
      </p:pic>
      <p:sp>
        <p:nvSpPr>
          <p:cNvPr id="15" name="Text Placeholder 14">
            <a:extLst>
              <a:ext uri="{FF2B5EF4-FFF2-40B4-BE49-F238E27FC236}">
                <a16:creationId xmlns:a16="http://schemas.microsoft.com/office/drawing/2014/main" id="{480740B4-9902-71DA-D306-0361BF9FF2FA}"/>
              </a:ext>
            </a:extLst>
          </p:cNvPr>
          <p:cNvSpPr>
            <a:spLocks noGrp="1"/>
          </p:cNvSpPr>
          <p:nvPr>
            <p:ph type="body" sz="quarter" idx="10" hasCustomPrompt="1"/>
          </p:nvPr>
        </p:nvSpPr>
        <p:spPr>
          <a:xfrm>
            <a:off x="968057" y="4143245"/>
            <a:ext cx="10709485" cy="914400"/>
          </a:xfrm>
          <a:prstGeom prst="rect">
            <a:avLst/>
          </a:prstGeom>
        </p:spPr>
        <p:txBody>
          <a:bodyPr/>
          <a:lstStyle>
            <a:lvl1pPr>
              <a:defRPr sz="4800" b="0">
                <a:solidFill>
                  <a:schemeClr val="bg1"/>
                </a:solidFill>
              </a:defRPr>
            </a:lvl1pPr>
            <a:lvl2pPr>
              <a:defRPr sz="4800" b="0">
                <a:solidFill>
                  <a:schemeClr val="bg1"/>
                </a:solidFill>
              </a:defRPr>
            </a:lvl2pPr>
            <a:lvl3pPr>
              <a:defRPr sz="4800" b="0">
                <a:solidFill>
                  <a:schemeClr val="bg1"/>
                </a:solidFill>
              </a:defRPr>
            </a:lvl3pPr>
            <a:lvl4pPr>
              <a:defRPr sz="4800" b="0">
                <a:solidFill>
                  <a:schemeClr val="bg1"/>
                </a:solidFill>
              </a:defRPr>
            </a:lvl4pPr>
            <a:lvl5pPr>
              <a:defRPr sz="4800" b="0">
                <a:solidFill>
                  <a:schemeClr val="bg1"/>
                </a:solidFill>
              </a:defRPr>
            </a:lvl5pPr>
          </a:lstStyle>
          <a:p>
            <a:pPr lvl="0"/>
            <a:r>
              <a:rPr lang="en-US" dirty="0"/>
              <a:t>Presentation Title</a:t>
            </a:r>
          </a:p>
        </p:txBody>
      </p:sp>
      <p:sp>
        <p:nvSpPr>
          <p:cNvPr id="12" name="Title Placeholder 1">
            <a:extLst>
              <a:ext uri="{FF2B5EF4-FFF2-40B4-BE49-F238E27FC236}">
                <a16:creationId xmlns:a16="http://schemas.microsoft.com/office/drawing/2014/main" id="{C633C600-5DDD-287F-8BA5-3CCFF9299F29}"/>
              </a:ext>
            </a:extLst>
          </p:cNvPr>
          <p:cNvSpPr>
            <a:spLocks noGrp="1"/>
          </p:cNvSpPr>
          <p:nvPr>
            <p:ph type="title" hasCustomPrompt="1"/>
          </p:nvPr>
        </p:nvSpPr>
        <p:spPr>
          <a:xfrm>
            <a:off x="1082694" y="5057645"/>
            <a:ext cx="10594848" cy="369332"/>
          </a:xfrm>
          <a:prstGeom prst="rect">
            <a:avLst/>
          </a:prstGeom>
        </p:spPr>
        <p:txBody>
          <a:bodyPr vert="horz" wrap="square" lIns="0" tIns="0" rIns="0" bIns="0" rtlCol="0" anchor="t">
            <a:spAutoFit/>
          </a:bodyPr>
          <a:lstStyle>
            <a:lvl1pPr>
              <a:defRPr sz="2400" b="0">
                <a:solidFill>
                  <a:schemeClr val="bg1"/>
                </a:solidFill>
              </a:defRPr>
            </a:lvl1pPr>
          </a:lstStyle>
          <a:p>
            <a:r>
              <a:rPr lang="en-US" dirty="0"/>
              <a:t>Presentation [date]</a:t>
            </a:r>
          </a:p>
        </p:txBody>
      </p:sp>
    </p:spTree>
    <p:extLst>
      <p:ext uri="{BB962C8B-B14F-4D97-AF65-F5344CB8AC3E}">
        <p14:creationId xmlns:p14="http://schemas.microsoft.com/office/powerpoint/2010/main" val="7816606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over Option 2">
    <p:spTree>
      <p:nvGrpSpPr>
        <p:cNvPr id="1" name=""/>
        <p:cNvGrpSpPr/>
        <p:nvPr/>
      </p:nvGrpSpPr>
      <p:grpSpPr>
        <a:xfrm>
          <a:off x="0" y="0"/>
          <a:ext cx="0" cy="0"/>
          <a:chOff x="0" y="0"/>
          <a:chExt cx="0" cy="0"/>
        </a:xfrm>
      </p:grpSpPr>
      <p:pic>
        <p:nvPicPr>
          <p:cNvPr id="17" name="Picture 16" descr="A blue square with white dots&#10;&#10;Description automatically generated with medium confidence">
            <a:extLst>
              <a:ext uri="{FF2B5EF4-FFF2-40B4-BE49-F238E27FC236}">
                <a16:creationId xmlns:a16="http://schemas.microsoft.com/office/drawing/2014/main" id="{2C5FA70B-70BA-F191-38A8-458DE4F57FBA}"/>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27" name="Title Placeholder 1">
            <a:extLst>
              <a:ext uri="{FF2B5EF4-FFF2-40B4-BE49-F238E27FC236}">
                <a16:creationId xmlns:a16="http://schemas.microsoft.com/office/drawing/2014/main" id="{35879539-1C6F-E06B-0AD5-96405B846016}"/>
              </a:ext>
            </a:extLst>
          </p:cNvPr>
          <p:cNvSpPr>
            <a:spLocks noGrp="1"/>
          </p:cNvSpPr>
          <p:nvPr>
            <p:ph type="title" hasCustomPrompt="1"/>
          </p:nvPr>
        </p:nvSpPr>
        <p:spPr>
          <a:xfrm>
            <a:off x="685800" y="6146243"/>
            <a:ext cx="4150360" cy="246221"/>
          </a:xfrm>
          <a:prstGeom prst="rect">
            <a:avLst/>
          </a:prstGeom>
        </p:spPr>
        <p:txBody>
          <a:bodyPr vert="horz" wrap="square" lIns="0" tIns="0" rIns="0" bIns="0" rtlCol="0" anchor="t">
            <a:spAutoFit/>
          </a:bodyPr>
          <a:lstStyle>
            <a:lvl1pPr algn="ctr">
              <a:defRPr sz="1600" b="0">
                <a:solidFill>
                  <a:schemeClr val="bg1"/>
                </a:solidFill>
              </a:defRPr>
            </a:lvl1pPr>
          </a:lstStyle>
          <a:p>
            <a:r>
              <a:rPr lang="en-US" dirty="0"/>
              <a:t>Presented [date]</a:t>
            </a:r>
          </a:p>
        </p:txBody>
      </p:sp>
      <p:sp>
        <p:nvSpPr>
          <p:cNvPr id="26" name="Text Placeholder 25">
            <a:extLst>
              <a:ext uri="{FF2B5EF4-FFF2-40B4-BE49-F238E27FC236}">
                <a16:creationId xmlns:a16="http://schemas.microsoft.com/office/drawing/2014/main" id="{06CBEA76-A296-C9E1-15E3-3DBD646F77D8}"/>
              </a:ext>
            </a:extLst>
          </p:cNvPr>
          <p:cNvSpPr>
            <a:spLocks noGrp="1"/>
          </p:cNvSpPr>
          <p:nvPr>
            <p:ph type="body" sz="quarter" idx="11" hasCustomPrompt="1"/>
          </p:nvPr>
        </p:nvSpPr>
        <p:spPr>
          <a:xfrm>
            <a:off x="932657" y="2708614"/>
            <a:ext cx="3494722" cy="914400"/>
          </a:xfrm>
          <a:prstGeom prst="rect">
            <a:avLst/>
          </a:prstGeom>
        </p:spPr>
        <p:txBody>
          <a:bodyPr/>
          <a:lstStyle>
            <a:lvl1pPr algn="ctr">
              <a:defRPr sz="3500" b="0">
                <a:solidFill>
                  <a:schemeClr val="bg1"/>
                </a:solidFill>
              </a:defRPr>
            </a:lvl1pPr>
            <a:lvl2pPr>
              <a:defRPr sz="3500"/>
            </a:lvl2pPr>
            <a:lvl3pPr>
              <a:defRPr sz="3500"/>
            </a:lvl3pPr>
            <a:lvl4pPr>
              <a:defRPr sz="3500"/>
            </a:lvl4pPr>
            <a:lvl5pPr>
              <a:defRPr sz="3500"/>
            </a:lvl5pPr>
          </a:lstStyle>
          <a:p>
            <a:pPr lvl="0"/>
            <a:r>
              <a:rPr lang="en-US" dirty="0"/>
              <a:t>Presentation Title</a:t>
            </a:r>
          </a:p>
        </p:txBody>
      </p:sp>
      <p:pic>
        <p:nvPicPr>
          <p:cNvPr id="15" name="Picture 14" descr="A logo with arrows pointing to the left&#10;&#10;Description automatically generated">
            <a:extLst>
              <a:ext uri="{FF2B5EF4-FFF2-40B4-BE49-F238E27FC236}">
                <a16:creationId xmlns:a16="http://schemas.microsoft.com/office/drawing/2014/main" id="{74905236-DA49-A948-E3D2-50894F70B021}"/>
              </a:ext>
            </a:extLst>
          </p:cNvPr>
          <p:cNvPicPr>
            <a:picLocks noChangeAspect="1"/>
          </p:cNvPicPr>
          <p:nvPr userDrawn="1"/>
        </p:nvPicPr>
        <p:blipFill>
          <a:blip r:embed="rId3"/>
          <a:stretch>
            <a:fillRect/>
          </a:stretch>
        </p:blipFill>
        <p:spPr>
          <a:xfrm>
            <a:off x="2030730" y="773430"/>
            <a:ext cx="1282700" cy="1714500"/>
          </a:xfrm>
          <a:prstGeom prst="rect">
            <a:avLst/>
          </a:prstGeom>
        </p:spPr>
      </p:pic>
      <p:sp>
        <p:nvSpPr>
          <p:cNvPr id="22" name="Picture Placeholder 21">
            <a:extLst>
              <a:ext uri="{FF2B5EF4-FFF2-40B4-BE49-F238E27FC236}">
                <a16:creationId xmlns:a16="http://schemas.microsoft.com/office/drawing/2014/main" id="{15B02B76-CB01-DCB0-52F3-5FEE20DCAD93}"/>
              </a:ext>
            </a:extLst>
          </p:cNvPr>
          <p:cNvSpPr>
            <a:spLocks noGrp="1"/>
          </p:cNvSpPr>
          <p:nvPr>
            <p:ph type="pic" sz="quarter" idx="10"/>
          </p:nvPr>
        </p:nvSpPr>
        <p:spPr>
          <a:xfrm>
            <a:off x="4836160" y="0"/>
            <a:ext cx="7355840" cy="6858000"/>
          </a:xfrm>
          <a:prstGeom prst="rect">
            <a:avLst/>
          </a:prstGeom>
          <a:solidFill>
            <a:schemeClr val="tx1">
              <a:lumMod val="60000"/>
              <a:lumOff val="40000"/>
            </a:schemeClr>
          </a:solidFill>
        </p:spPr>
        <p:txBody>
          <a:bodyPr/>
          <a:lstStyle/>
          <a:p>
            <a:endParaRPr lang="en-US" dirty="0"/>
          </a:p>
        </p:txBody>
      </p:sp>
    </p:spTree>
    <p:extLst>
      <p:ext uri="{BB962C8B-B14F-4D97-AF65-F5344CB8AC3E}">
        <p14:creationId xmlns:p14="http://schemas.microsoft.com/office/powerpoint/2010/main" val="35453527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pic>
        <p:nvPicPr>
          <p:cNvPr id="7" name="Picture 6" descr="A close-up of a person holding a kite&#10;&#10;Description automatically generated">
            <a:extLst>
              <a:ext uri="{FF2B5EF4-FFF2-40B4-BE49-F238E27FC236}">
                <a16:creationId xmlns:a16="http://schemas.microsoft.com/office/drawing/2014/main" id="{35B62AD1-71E0-19DD-22BB-9366DE532E9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6" name="Text Placeholder 15">
            <a:extLst>
              <a:ext uri="{FF2B5EF4-FFF2-40B4-BE49-F238E27FC236}">
                <a16:creationId xmlns:a16="http://schemas.microsoft.com/office/drawing/2014/main" id="{CE773486-B6BD-ED74-E8DC-026A783044A2}"/>
              </a:ext>
            </a:extLst>
          </p:cNvPr>
          <p:cNvSpPr>
            <a:spLocks noGrp="1"/>
          </p:cNvSpPr>
          <p:nvPr>
            <p:ph type="body" sz="quarter" idx="10" hasCustomPrompt="1"/>
          </p:nvPr>
        </p:nvSpPr>
        <p:spPr>
          <a:xfrm>
            <a:off x="2954509" y="1463575"/>
            <a:ext cx="1217441" cy="4994375"/>
          </a:xfrm>
          <a:prstGeom prst="rect">
            <a:avLst/>
          </a:prstGeom>
        </p:spPr>
        <p:txBody>
          <a:bodyPr/>
          <a:lstStyle>
            <a:lvl1pPr>
              <a:defRPr sz="4500">
                <a:solidFill>
                  <a:srgbClr val="008874"/>
                </a:solidFill>
              </a:defRPr>
            </a:lvl1pPr>
            <a:lvl2pPr>
              <a:defRPr sz="4500"/>
            </a:lvl2pPr>
            <a:lvl3pPr>
              <a:defRPr sz="4500"/>
            </a:lvl3pPr>
            <a:lvl4pPr>
              <a:defRPr sz="4500"/>
            </a:lvl4pPr>
            <a:lvl5pPr>
              <a:defRPr sz="4500"/>
            </a:lvl5pPr>
          </a:lstStyle>
          <a:p>
            <a:pPr lvl="0"/>
            <a:r>
              <a:rPr lang="en-US" dirty="0"/>
              <a:t>01</a:t>
            </a:r>
          </a:p>
          <a:p>
            <a:pPr lvl="0"/>
            <a:r>
              <a:rPr lang="en-US" dirty="0"/>
              <a:t>02</a:t>
            </a:r>
          </a:p>
          <a:p>
            <a:pPr lvl="0"/>
            <a:r>
              <a:rPr lang="en-US" dirty="0"/>
              <a:t>03</a:t>
            </a:r>
          </a:p>
          <a:p>
            <a:pPr lvl="0"/>
            <a:r>
              <a:rPr lang="en-US" dirty="0"/>
              <a:t>04</a:t>
            </a:r>
          </a:p>
          <a:p>
            <a:pPr lvl="0"/>
            <a:r>
              <a:rPr lang="en-US" dirty="0"/>
              <a:t>05</a:t>
            </a:r>
          </a:p>
          <a:p>
            <a:pPr lvl="0"/>
            <a:r>
              <a:rPr lang="en-US" dirty="0"/>
              <a:t>06</a:t>
            </a:r>
          </a:p>
        </p:txBody>
      </p:sp>
      <p:sp>
        <p:nvSpPr>
          <p:cNvPr id="18" name="Text Placeholder 17">
            <a:extLst>
              <a:ext uri="{FF2B5EF4-FFF2-40B4-BE49-F238E27FC236}">
                <a16:creationId xmlns:a16="http://schemas.microsoft.com/office/drawing/2014/main" id="{BCBDDA48-F26C-0324-513F-6C33FABAA718}"/>
              </a:ext>
            </a:extLst>
          </p:cNvPr>
          <p:cNvSpPr>
            <a:spLocks noGrp="1"/>
          </p:cNvSpPr>
          <p:nvPr>
            <p:ph type="body" sz="quarter" idx="11" hasCustomPrompt="1"/>
          </p:nvPr>
        </p:nvSpPr>
        <p:spPr>
          <a:xfrm>
            <a:off x="3884697" y="1579211"/>
            <a:ext cx="7402428" cy="474763"/>
          </a:xfrm>
          <a:prstGeom prst="rect">
            <a:avLst/>
          </a:prstGeom>
        </p:spPr>
        <p:txBody>
          <a:bodyPr anchor="ctr"/>
          <a:lstStyle>
            <a:lvl1pPr>
              <a:defRPr sz="2000"/>
            </a:lvl1pPr>
            <a:lvl2pPr>
              <a:defRPr sz="2000"/>
            </a:lvl2pPr>
            <a:lvl3pPr>
              <a:defRPr sz="2000"/>
            </a:lvl3pPr>
            <a:lvl4pPr>
              <a:defRPr sz="2000"/>
            </a:lvl4pPr>
            <a:lvl5pPr>
              <a:defRPr sz="2000"/>
            </a:lvl5pPr>
          </a:lstStyle>
          <a:p>
            <a:pPr lvl="0"/>
            <a:r>
              <a:rPr lang="en-US" dirty="0"/>
              <a:t>Title here</a:t>
            </a:r>
          </a:p>
        </p:txBody>
      </p:sp>
      <p:sp>
        <p:nvSpPr>
          <p:cNvPr id="19" name="Text Placeholder 17">
            <a:extLst>
              <a:ext uri="{FF2B5EF4-FFF2-40B4-BE49-F238E27FC236}">
                <a16:creationId xmlns:a16="http://schemas.microsoft.com/office/drawing/2014/main" id="{14311B36-E7F8-436A-AAED-BA7ACCE71902}"/>
              </a:ext>
            </a:extLst>
          </p:cNvPr>
          <p:cNvSpPr>
            <a:spLocks noGrp="1"/>
          </p:cNvSpPr>
          <p:nvPr>
            <p:ph type="body" sz="quarter" idx="12" hasCustomPrompt="1"/>
          </p:nvPr>
        </p:nvSpPr>
        <p:spPr>
          <a:xfrm>
            <a:off x="3884697" y="2439887"/>
            <a:ext cx="7402428" cy="474763"/>
          </a:xfrm>
          <a:prstGeom prst="rect">
            <a:avLst/>
          </a:prstGeom>
        </p:spPr>
        <p:txBody>
          <a:bodyPr anchor="ctr"/>
          <a:lstStyle>
            <a:lvl1pPr>
              <a:defRPr sz="2000"/>
            </a:lvl1pPr>
            <a:lvl2pPr>
              <a:defRPr sz="2000"/>
            </a:lvl2pPr>
            <a:lvl3pPr>
              <a:defRPr sz="2000"/>
            </a:lvl3pPr>
            <a:lvl4pPr>
              <a:defRPr sz="2000"/>
            </a:lvl4pPr>
            <a:lvl5pPr>
              <a:defRPr sz="2000"/>
            </a:lvl5pPr>
          </a:lstStyle>
          <a:p>
            <a:pPr lvl="0"/>
            <a:r>
              <a:rPr lang="en-US" dirty="0"/>
              <a:t>Title here</a:t>
            </a:r>
          </a:p>
        </p:txBody>
      </p:sp>
      <p:sp>
        <p:nvSpPr>
          <p:cNvPr id="20" name="Text Placeholder 17">
            <a:extLst>
              <a:ext uri="{FF2B5EF4-FFF2-40B4-BE49-F238E27FC236}">
                <a16:creationId xmlns:a16="http://schemas.microsoft.com/office/drawing/2014/main" id="{208B1110-9C4E-CAE1-B7FB-DBF05DDA8A83}"/>
              </a:ext>
            </a:extLst>
          </p:cNvPr>
          <p:cNvSpPr>
            <a:spLocks noGrp="1"/>
          </p:cNvSpPr>
          <p:nvPr>
            <p:ph type="body" sz="quarter" idx="13" hasCustomPrompt="1"/>
          </p:nvPr>
        </p:nvSpPr>
        <p:spPr>
          <a:xfrm>
            <a:off x="3884697" y="3239988"/>
            <a:ext cx="7402428" cy="474763"/>
          </a:xfrm>
          <a:prstGeom prst="rect">
            <a:avLst/>
          </a:prstGeom>
        </p:spPr>
        <p:txBody>
          <a:bodyPr anchor="ctr"/>
          <a:lstStyle>
            <a:lvl1pPr>
              <a:defRPr sz="2000"/>
            </a:lvl1pPr>
            <a:lvl2pPr>
              <a:defRPr sz="2000"/>
            </a:lvl2pPr>
            <a:lvl3pPr>
              <a:defRPr sz="2000"/>
            </a:lvl3pPr>
            <a:lvl4pPr>
              <a:defRPr sz="2000"/>
            </a:lvl4pPr>
            <a:lvl5pPr>
              <a:defRPr sz="2000"/>
            </a:lvl5pPr>
          </a:lstStyle>
          <a:p>
            <a:pPr lvl="0"/>
            <a:r>
              <a:rPr lang="en-US" dirty="0"/>
              <a:t>Title here</a:t>
            </a:r>
          </a:p>
        </p:txBody>
      </p:sp>
      <p:sp>
        <p:nvSpPr>
          <p:cNvPr id="21" name="Text Placeholder 17">
            <a:extLst>
              <a:ext uri="{FF2B5EF4-FFF2-40B4-BE49-F238E27FC236}">
                <a16:creationId xmlns:a16="http://schemas.microsoft.com/office/drawing/2014/main" id="{3173FAF7-FC2E-DA76-184F-1FFA6ECBFAB7}"/>
              </a:ext>
            </a:extLst>
          </p:cNvPr>
          <p:cNvSpPr>
            <a:spLocks noGrp="1"/>
          </p:cNvSpPr>
          <p:nvPr>
            <p:ph type="body" sz="quarter" idx="14" hasCustomPrompt="1"/>
          </p:nvPr>
        </p:nvSpPr>
        <p:spPr>
          <a:xfrm>
            <a:off x="3884697" y="4082950"/>
            <a:ext cx="7402428" cy="474763"/>
          </a:xfrm>
          <a:prstGeom prst="rect">
            <a:avLst/>
          </a:prstGeom>
        </p:spPr>
        <p:txBody>
          <a:bodyPr anchor="ctr"/>
          <a:lstStyle>
            <a:lvl1pPr>
              <a:defRPr sz="2000"/>
            </a:lvl1pPr>
            <a:lvl2pPr>
              <a:defRPr sz="2000"/>
            </a:lvl2pPr>
            <a:lvl3pPr>
              <a:defRPr sz="2000"/>
            </a:lvl3pPr>
            <a:lvl4pPr>
              <a:defRPr sz="2000"/>
            </a:lvl4pPr>
            <a:lvl5pPr>
              <a:defRPr sz="2000"/>
            </a:lvl5pPr>
          </a:lstStyle>
          <a:p>
            <a:pPr lvl="0"/>
            <a:r>
              <a:rPr lang="en-US" dirty="0"/>
              <a:t>Title here</a:t>
            </a:r>
          </a:p>
        </p:txBody>
      </p:sp>
      <p:sp>
        <p:nvSpPr>
          <p:cNvPr id="22" name="Text Placeholder 17">
            <a:extLst>
              <a:ext uri="{FF2B5EF4-FFF2-40B4-BE49-F238E27FC236}">
                <a16:creationId xmlns:a16="http://schemas.microsoft.com/office/drawing/2014/main" id="{503D9EE1-4A7C-A5A0-495E-CE16925ADA1C}"/>
              </a:ext>
            </a:extLst>
          </p:cNvPr>
          <p:cNvSpPr>
            <a:spLocks noGrp="1"/>
          </p:cNvSpPr>
          <p:nvPr>
            <p:ph type="body" sz="quarter" idx="15" hasCustomPrompt="1"/>
          </p:nvPr>
        </p:nvSpPr>
        <p:spPr>
          <a:xfrm>
            <a:off x="3884697" y="4883050"/>
            <a:ext cx="7402428" cy="474763"/>
          </a:xfrm>
          <a:prstGeom prst="rect">
            <a:avLst/>
          </a:prstGeom>
        </p:spPr>
        <p:txBody>
          <a:bodyPr anchor="ctr"/>
          <a:lstStyle>
            <a:lvl1pPr>
              <a:defRPr sz="2000"/>
            </a:lvl1pPr>
            <a:lvl2pPr>
              <a:defRPr sz="2000"/>
            </a:lvl2pPr>
            <a:lvl3pPr>
              <a:defRPr sz="2000"/>
            </a:lvl3pPr>
            <a:lvl4pPr>
              <a:defRPr sz="2000"/>
            </a:lvl4pPr>
            <a:lvl5pPr>
              <a:defRPr sz="2000"/>
            </a:lvl5pPr>
          </a:lstStyle>
          <a:p>
            <a:pPr lvl="0"/>
            <a:r>
              <a:rPr lang="en-US" dirty="0"/>
              <a:t>Title here</a:t>
            </a:r>
          </a:p>
        </p:txBody>
      </p:sp>
      <p:sp>
        <p:nvSpPr>
          <p:cNvPr id="23" name="Text Placeholder 17">
            <a:extLst>
              <a:ext uri="{FF2B5EF4-FFF2-40B4-BE49-F238E27FC236}">
                <a16:creationId xmlns:a16="http://schemas.microsoft.com/office/drawing/2014/main" id="{5E7366D9-9232-7C0B-545A-673078D7765F}"/>
              </a:ext>
            </a:extLst>
          </p:cNvPr>
          <p:cNvSpPr>
            <a:spLocks noGrp="1"/>
          </p:cNvSpPr>
          <p:nvPr>
            <p:ph type="body" sz="quarter" idx="16" hasCustomPrompt="1"/>
          </p:nvPr>
        </p:nvSpPr>
        <p:spPr>
          <a:xfrm>
            <a:off x="3884697" y="5697438"/>
            <a:ext cx="7402428" cy="474763"/>
          </a:xfrm>
          <a:prstGeom prst="rect">
            <a:avLst/>
          </a:prstGeom>
        </p:spPr>
        <p:txBody>
          <a:bodyPr anchor="ctr"/>
          <a:lstStyle>
            <a:lvl1pPr>
              <a:defRPr sz="2000"/>
            </a:lvl1pPr>
            <a:lvl2pPr>
              <a:defRPr sz="2000"/>
            </a:lvl2pPr>
            <a:lvl3pPr>
              <a:defRPr sz="2000"/>
            </a:lvl3pPr>
            <a:lvl4pPr>
              <a:defRPr sz="2000"/>
            </a:lvl4pPr>
            <a:lvl5pPr>
              <a:defRPr sz="2000"/>
            </a:lvl5pPr>
          </a:lstStyle>
          <a:p>
            <a:pPr lvl="0"/>
            <a:r>
              <a:rPr lang="en-US" dirty="0"/>
              <a:t>Title here</a:t>
            </a:r>
          </a:p>
        </p:txBody>
      </p:sp>
    </p:spTree>
    <p:extLst>
      <p:ext uri="{BB962C8B-B14F-4D97-AF65-F5344CB8AC3E}">
        <p14:creationId xmlns:p14="http://schemas.microsoft.com/office/powerpoint/2010/main" val="38914354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pic>
        <p:nvPicPr>
          <p:cNvPr id="6" name="Picture 5" descr="A green and yellow arrows pointing to the right&#10;&#10;Description automatically generated">
            <a:extLst>
              <a:ext uri="{FF2B5EF4-FFF2-40B4-BE49-F238E27FC236}">
                <a16:creationId xmlns:a16="http://schemas.microsoft.com/office/drawing/2014/main" id="{0515079A-E37F-81BD-0F6F-B196EF59DF54}"/>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7" name="Text Placeholder 25">
            <a:extLst>
              <a:ext uri="{FF2B5EF4-FFF2-40B4-BE49-F238E27FC236}">
                <a16:creationId xmlns:a16="http://schemas.microsoft.com/office/drawing/2014/main" id="{FCE06799-42FA-ED9B-5027-4A43A84E6644}"/>
              </a:ext>
            </a:extLst>
          </p:cNvPr>
          <p:cNvSpPr>
            <a:spLocks noGrp="1"/>
          </p:cNvSpPr>
          <p:nvPr>
            <p:ph type="body" sz="quarter" idx="11" hasCustomPrompt="1"/>
          </p:nvPr>
        </p:nvSpPr>
        <p:spPr>
          <a:xfrm>
            <a:off x="6290469" y="4465976"/>
            <a:ext cx="5068094" cy="914400"/>
          </a:xfrm>
          <a:prstGeom prst="rect">
            <a:avLst/>
          </a:prstGeom>
        </p:spPr>
        <p:txBody>
          <a:bodyPr/>
          <a:lstStyle>
            <a:lvl1pPr algn="l">
              <a:defRPr sz="4000" b="0">
                <a:solidFill>
                  <a:srgbClr val="008874"/>
                </a:solidFill>
              </a:defRPr>
            </a:lvl1pPr>
            <a:lvl2pPr>
              <a:defRPr sz="3500"/>
            </a:lvl2pPr>
            <a:lvl3pPr>
              <a:defRPr sz="3500"/>
            </a:lvl3pPr>
            <a:lvl4pPr>
              <a:defRPr sz="3500"/>
            </a:lvl4pPr>
            <a:lvl5pPr>
              <a:defRPr sz="3500"/>
            </a:lvl5pPr>
          </a:lstStyle>
          <a:p>
            <a:pPr lvl="0"/>
            <a:r>
              <a:rPr lang="en-US" dirty="0"/>
              <a:t>Title Page</a:t>
            </a:r>
          </a:p>
        </p:txBody>
      </p:sp>
      <p:sp>
        <p:nvSpPr>
          <p:cNvPr id="8" name="Text Placeholder 25">
            <a:extLst>
              <a:ext uri="{FF2B5EF4-FFF2-40B4-BE49-F238E27FC236}">
                <a16:creationId xmlns:a16="http://schemas.microsoft.com/office/drawing/2014/main" id="{16F08B0F-3FAB-C338-FD30-E99D85658F75}"/>
              </a:ext>
            </a:extLst>
          </p:cNvPr>
          <p:cNvSpPr>
            <a:spLocks noGrp="1"/>
          </p:cNvSpPr>
          <p:nvPr>
            <p:ph type="body" sz="quarter" idx="12" hasCustomPrompt="1"/>
          </p:nvPr>
        </p:nvSpPr>
        <p:spPr>
          <a:xfrm>
            <a:off x="6290469" y="5123201"/>
            <a:ext cx="5068094" cy="914400"/>
          </a:xfrm>
          <a:prstGeom prst="rect">
            <a:avLst/>
          </a:prstGeom>
        </p:spPr>
        <p:txBody>
          <a:bodyPr/>
          <a:lstStyle>
            <a:lvl1pPr algn="l">
              <a:defRPr sz="3000" b="0">
                <a:solidFill>
                  <a:srgbClr val="008874"/>
                </a:solidFill>
              </a:defRPr>
            </a:lvl1pPr>
            <a:lvl2pPr>
              <a:defRPr sz="3500"/>
            </a:lvl2pPr>
            <a:lvl3pPr>
              <a:defRPr sz="3500"/>
            </a:lvl3pPr>
            <a:lvl4pPr>
              <a:defRPr sz="3500"/>
            </a:lvl4pPr>
            <a:lvl5pPr>
              <a:defRPr sz="3500"/>
            </a:lvl5pPr>
          </a:lstStyle>
          <a:p>
            <a:pPr lvl="0"/>
            <a:r>
              <a:rPr lang="en-US" dirty="0"/>
              <a:t>Support copy</a:t>
            </a:r>
          </a:p>
        </p:txBody>
      </p:sp>
    </p:spTree>
    <p:extLst>
      <p:ext uri="{BB962C8B-B14F-4D97-AF65-F5344CB8AC3E}">
        <p14:creationId xmlns:p14="http://schemas.microsoft.com/office/powerpoint/2010/main" val="14309833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Page 1">
    <p:spTree>
      <p:nvGrpSpPr>
        <p:cNvPr id="1" name=""/>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CD0B1A52-E9CB-FFA6-2201-2123875B00A0}"/>
              </a:ext>
            </a:extLst>
          </p:cNvPr>
          <p:cNvPicPr>
            <a:picLocks noChangeAspect="1"/>
          </p:cNvPicPr>
          <p:nvPr userDrawn="1"/>
        </p:nvPicPr>
        <p:blipFill>
          <a:blip r:embed="rId2"/>
          <a:stretch>
            <a:fillRect/>
          </a:stretch>
        </p:blipFill>
        <p:spPr>
          <a:xfrm>
            <a:off x="6350" y="0"/>
            <a:ext cx="12173458" cy="6854709"/>
          </a:xfrm>
          <a:prstGeom prst="rect">
            <a:avLst/>
          </a:prstGeom>
        </p:spPr>
      </p:pic>
      <p:sp>
        <p:nvSpPr>
          <p:cNvPr id="2" name="Title 1"/>
          <p:cNvSpPr>
            <a:spLocks noGrp="1"/>
          </p:cNvSpPr>
          <p:nvPr>
            <p:ph type="title"/>
          </p:nvPr>
        </p:nvSpPr>
        <p:spPr>
          <a:xfrm>
            <a:off x="1584960" y="828675"/>
            <a:ext cx="10594848" cy="461665"/>
          </a:xfrm>
          <a:prstGeom prst="rect">
            <a:avLst/>
          </a:prstGeom>
        </p:spPr>
        <p:txBody>
          <a:bodyPr/>
          <a:lstStyle>
            <a:lvl1pPr>
              <a:defRPr sz="3000"/>
            </a:lvl1pPr>
          </a:lstStyle>
          <a:p>
            <a:r>
              <a:rPr lang="en-US" dirty="0"/>
              <a:t>Click to edit Master title style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4AE216E-30EE-794D-82EB-E7F5CCC91463}" type="slidenum">
              <a:rPr lang="en-US" smtClean="0"/>
              <a:pPr/>
              <a:t>‹#›</a:t>
            </a:fld>
            <a:endParaRPr lang="en-US" dirty="0"/>
          </a:p>
        </p:txBody>
      </p:sp>
      <p:sp>
        <p:nvSpPr>
          <p:cNvPr id="7"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dirty="0"/>
              <a:t>[Enter the presentation name in Insert &gt; Header &amp; Footer]      </a:t>
            </a:r>
            <a:fld id="{94874A69-97B2-46D9-BF6B-0F794A1AAF30}" type="datetime4">
              <a:rPr lang="en-US" smtClean="0"/>
              <a:pPr/>
              <a:t>November 20, 2025</a:t>
            </a:fld>
            <a:r>
              <a:rPr lang="en-US" dirty="0"/>
              <a:t> </a:t>
            </a:r>
          </a:p>
        </p:txBody>
      </p:sp>
      <p:sp>
        <p:nvSpPr>
          <p:cNvPr id="10" name="Content Placeholder 9"/>
          <p:cNvSpPr>
            <a:spLocks noGrp="1"/>
          </p:cNvSpPr>
          <p:nvPr>
            <p:ph sz="quarter" idx="13"/>
          </p:nvPr>
        </p:nvSpPr>
        <p:spPr>
          <a:xfrm>
            <a:off x="1608667" y="1519238"/>
            <a:ext cx="9952567" cy="2123082"/>
          </a:xfrm>
          <a:prstGeom prst="rect">
            <a:avLst/>
          </a:prstGeom>
        </p:spPr>
        <p:txBody>
          <a:bodyPr/>
          <a:lstStyle>
            <a:lvl1pPr>
              <a:defRPr sz="2400" b="0"/>
            </a:lvl1pPr>
            <a:lvl2pPr>
              <a:defRPr sz="2000" b="0"/>
            </a:lvl2pPr>
            <a:lvl3pPr>
              <a:defRPr sz="2000" b="0">
                <a:solidFill>
                  <a:schemeClr val="tx1"/>
                </a:solidFill>
              </a:defRPr>
            </a:lvl3pPr>
            <a:lvl4pPr>
              <a:defRPr sz="2000" b="0">
                <a:solidFill>
                  <a:schemeClr val="tx1"/>
                </a:solidFill>
              </a:defRPr>
            </a:lvl4pPr>
            <a:lvl5pPr>
              <a:buClr>
                <a:srgbClr val="404040"/>
              </a:buClr>
              <a:buFont typeface="Arial" pitchFamily="34" charset="0"/>
              <a:buChar char="–"/>
              <a:defRPr sz="2000" b="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3141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pic>
        <p:nvPicPr>
          <p:cNvPr id="7" name="Picture 6" descr="A close-up of a person holding a kite&#10;&#10;Description automatically generated">
            <a:extLst>
              <a:ext uri="{FF2B5EF4-FFF2-40B4-BE49-F238E27FC236}">
                <a16:creationId xmlns:a16="http://schemas.microsoft.com/office/drawing/2014/main" id="{35B62AD1-71E0-19DD-22BB-9366DE532E9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6" name="Text Placeholder 15">
            <a:extLst>
              <a:ext uri="{FF2B5EF4-FFF2-40B4-BE49-F238E27FC236}">
                <a16:creationId xmlns:a16="http://schemas.microsoft.com/office/drawing/2014/main" id="{CE773486-B6BD-ED74-E8DC-026A783044A2}"/>
              </a:ext>
            </a:extLst>
          </p:cNvPr>
          <p:cNvSpPr>
            <a:spLocks noGrp="1"/>
          </p:cNvSpPr>
          <p:nvPr>
            <p:ph type="body" sz="quarter" idx="10" hasCustomPrompt="1"/>
          </p:nvPr>
        </p:nvSpPr>
        <p:spPr>
          <a:xfrm>
            <a:off x="2954509" y="1463575"/>
            <a:ext cx="1217441" cy="4994375"/>
          </a:xfrm>
          <a:prstGeom prst="rect">
            <a:avLst/>
          </a:prstGeom>
        </p:spPr>
        <p:txBody>
          <a:bodyPr/>
          <a:lstStyle>
            <a:lvl1pPr>
              <a:defRPr sz="4500">
                <a:solidFill>
                  <a:srgbClr val="008874"/>
                </a:solidFill>
              </a:defRPr>
            </a:lvl1pPr>
            <a:lvl2pPr>
              <a:defRPr sz="4500"/>
            </a:lvl2pPr>
            <a:lvl3pPr>
              <a:defRPr sz="4500"/>
            </a:lvl3pPr>
            <a:lvl4pPr>
              <a:defRPr sz="4500"/>
            </a:lvl4pPr>
            <a:lvl5pPr>
              <a:defRPr sz="4500"/>
            </a:lvl5pPr>
          </a:lstStyle>
          <a:p>
            <a:pPr lvl="0"/>
            <a:r>
              <a:rPr lang="en-US"/>
              <a:t>01</a:t>
            </a:r>
          </a:p>
          <a:p>
            <a:pPr lvl="0"/>
            <a:r>
              <a:rPr lang="en-US"/>
              <a:t>02</a:t>
            </a:r>
          </a:p>
          <a:p>
            <a:pPr lvl="0"/>
            <a:r>
              <a:rPr lang="en-US"/>
              <a:t>03</a:t>
            </a:r>
          </a:p>
          <a:p>
            <a:pPr lvl="0"/>
            <a:r>
              <a:rPr lang="en-US"/>
              <a:t>04</a:t>
            </a:r>
          </a:p>
          <a:p>
            <a:pPr lvl="0"/>
            <a:r>
              <a:rPr lang="en-US"/>
              <a:t>05</a:t>
            </a:r>
          </a:p>
          <a:p>
            <a:pPr lvl="0"/>
            <a:r>
              <a:rPr lang="en-US"/>
              <a:t>06</a:t>
            </a:r>
          </a:p>
        </p:txBody>
      </p:sp>
      <p:sp>
        <p:nvSpPr>
          <p:cNvPr id="18" name="Text Placeholder 17">
            <a:extLst>
              <a:ext uri="{FF2B5EF4-FFF2-40B4-BE49-F238E27FC236}">
                <a16:creationId xmlns:a16="http://schemas.microsoft.com/office/drawing/2014/main" id="{BCBDDA48-F26C-0324-513F-6C33FABAA718}"/>
              </a:ext>
            </a:extLst>
          </p:cNvPr>
          <p:cNvSpPr>
            <a:spLocks noGrp="1"/>
          </p:cNvSpPr>
          <p:nvPr>
            <p:ph type="body" sz="quarter" idx="11" hasCustomPrompt="1"/>
          </p:nvPr>
        </p:nvSpPr>
        <p:spPr>
          <a:xfrm>
            <a:off x="3884697" y="1579211"/>
            <a:ext cx="7402428" cy="474763"/>
          </a:xfrm>
          <a:prstGeom prst="rect">
            <a:avLst/>
          </a:prstGeom>
        </p:spPr>
        <p:txBody>
          <a:bodyPr anchor="ctr"/>
          <a:lstStyle>
            <a:lvl1pPr>
              <a:defRPr sz="2000"/>
            </a:lvl1pPr>
            <a:lvl2pPr>
              <a:defRPr sz="2000"/>
            </a:lvl2pPr>
            <a:lvl3pPr>
              <a:defRPr sz="2000"/>
            </a:lvl3pPr>
            <a:lvl4pPr>
              <a:defRPr sz="2000"/>
            </a:lvl4pPr>
            <a:lvl5pPr>
              <a:defRPr sz="2000"/>
            </a:lvl5pPr>
          </a:lstStyle>
          <a:p>
            <a:pPr lvl="0"/>
            <a:r>
              <a:rPr lang="en-US"/>
              <a:t>Title here</a:t>
            </a:r>
          </a:p>
        </p:txBody>
      </p:sp>
      <p:sp>
        <p:nvSpPr>
          <p:cNvPr id="19" name="Text Placeholder 17">
            <a:extLst>
              <a:ext uri="{FF2B5EF4-FFF2-40B4-BE49-F238E27FC236}">
                <a16:creationId xmlns:a16="http://schemas.microsoft.com/office/drawing/2014/main" id="{14311B36-E7F8-436A-AAED-BA7ACCE71902}"/>
              </a:ext>
            </a:extLst>
          </p:cNvPr>
          <p:cNvSpPr>
            <a:spLocks noGrp="1"/>
          </p:cNvSpPr>
          <p:nvPr>
            <p:ph type="body" sz="quarter" idx="12" hasCustomPrompt="1"/>
          </p:nvPr>
        </p:nvSpPr>
        <p:spPr>
          <a:xfrm>
            <a:off x="3884697" y="2439887"/>
            <a:ext cx="7402428" cy="474763"/>
          </a:xfrm>
          <a:prstGeom prst="rect">
            <a:avLst/>
          </a:prstGeom>
        </p:spPr>
        <p:txBody>
          <a:bodyPr anchor="ctr"/>
          <a:lstStyle>
            <a:lvl1pPr>
              <a:defRPr sz="2000"/>
            </a:lvl1pPr>
            <a:lvl2pPr>
              <a:defRPr sz="2000"/>
            </a:lvl2pPr>
            <a:lvl3pPr>
              <a:defRPr sz="2000"/>
            </a:lvl3pPr>
            <a:lvl4pPr>
              <a:defRPr sz="2000"/>
            </a:lvl4pPr>
            <a:lvl5pPr>
              <a:defRPr sz="2000"/>
            </a:lvl5pPr>
          </a:lstStyle>
          <a:p>
            <a:pPr lvl="0"/>
            <a:r>
              <a:rPr lang="en-US"/>
              <a:t>Title here</a:t>
            </a:r>
          </a:p>
        </p:txBody>
      </p:sp>
      <p:sp>
        <p:nvSpPr>
          <p:cNvPr id="20" name="Text Placeholder 17">
            <a:extLst>
              <a:ext uri="{FF2B5EF4-FFF2-40B4-BE49-F238E27FC236}">
                <a16:creationId xmlns:a16="http://schemas.microsoft.com/office/drawing/2014/main" id="{208B1110-9C4E-CAE1-B7FB-DBF05DDA8A83}"/>
              </a:ext>
            </a:extLst>
          </p:cNvPr>
          <p:cNvSpPr>
            <a:spLocks noGrp="1"/>
          </p:cNvSpPr>
          <p:nvPr>
            <p:ph type="body" sz="quarter" idx="13" hasCustomPrompt="1"/>
          </p:nvPr>
        </p:nvSpPr>
        <p:spPr>
          <a:xfrm>
            <a:off x="3884697" y="3239988"/>
            <a:ext cx="7402428" cy="474763"/>
          </a:xfrm>
          <a:prstGeom prst="rect">
            <a:avLst/>
          </a:prstGeom>
        </p:spPr>
        <p:txBody>
          <a:bodyPr anchor="ctr"/>
          <a:lstStyle>
            <a:lvl1pPr>
              <a:defRPr sz="2000"/>
            </a:lvl1pPr>
            <a:lvl2pPr>
              <a:defRPr sz="2000"/>
            </a:lvl2pPr>
            <a:lvl3pPr>
              <a:defRPr sz="2000"/>
            </a:lvl3pPr>
            <a:lvl4pPr>
              <a:defRPr sz="2000"/>
            </a:lvl4pPr>
            <a:lvl5pPr>
              <a:defRPr sz="2000"/>
            </a:lvl5pPr>
          </a:lstStyle>
          <a:p>
            <a:pPr lvl="0"/>
            <a:r>
              <a:rPr lang="en-US"/>
              <a:t>Title here</a:t>
            </a:r>
          </a:p>
        </p:txBody>
      </p:sp>
      <p:sp>
        <p:nvSpPr>
          <p:cNvPr id="21" name="Text Placeholder 17">
            <a:extLst>
              <a:ext uri="{FF2B5EF4-FFF2-40B4-BE49-F238E27FC236}">
                <a16:creationId xmlns:a16="http://schemas.microsoft.com/office/drawing/2014/main" id="{3173FAF7-FC2E-DA76-184F-1FFA6ECBFAB7}"/>
              </a:ext>
            </a:extLst>
          </p:cNvPr>
          <p:cNvSpPr>
            <a:spLocks noGrp="1"/>
          </p:cNvSpPr>
          <p:nvPr>
            <p:ph type="body" sz="quarter" idx="14" hasCustomPrompt="1"/>
          </p:nvPr>
        </p:nvSpPr>
        <p:spPr>
          <a:xfrm>
            <a:off x="3884697" y="4082950"/>
            <a:ext cx="7402428" cy="474763"/>
          </a:xfrm>
          <a:prstGeom prst="rect">
            <a:avLst/>
          </a:prstGeom>
        </p:spPr>
        <p:txBody>
          <a:bodyPr anchor="ctr"/>
          <a:lstStyle>
            <a:lvl1pPr>
              <a:defRPr sz="2000"/>
            </a:lvl1pPr>
            <a:lvl2pPr>
              <a:defRPr sz="2000"/>
            </a:lvl2pPr>
            <a:lvl3pPr>
              <a:defRPr sz="2000"/>
            </a:lvl3pPr>
            <a:lvl4pPr>
              <a:defRPr sz="2000"/>
            </a:lvl4pPr>
            <a:lvl5pPr>
              <a:defRPr sz="2000"/>
            </a:lvl5pPr>
          </a:lstStyle>
          <a:p>
            <a:pPr lvl="0"/>
            <a:r>
              <a:rPr lang="en-US"/>
              <a:t>Title here</a:t>
            </a:r>
          </a:p>
        </p:txBody>
      </p:sp>
      <p:sp>
        <p:nvSpPr>
          <p:cNvPr id="22" name="Text Placeholder 17">
            <a:extLst>
              <a:ext uri="{FF2B5EF4-FFF2-40B4-BE49-F238E27FC236}">
                <a16:creationId xmlns:a16="http://schemas.microsoft.com/office/drawing/2014/main" id="{503D9EE1-4A7C-A5A0-495E-CE16925ADA1C}"/>
              </a:ext>
            </a:extLst>
          </p:cNvPr>
          <p:cNvSpPr>
            <a:spLocks noGrp="1"/>
          </p:cNvSpPr>
          <p:nvPr>
            <p:ph type="body" sz="quarter" idx="15" hasCustomPrompt="1"/>
          </p:nvPr>
        </p:nvSpPr>
        <p:spPr>
          <a:xfrm>
            <a:off x="3884697" y="4883050"/>
            <a:ext cx="7402428" cy="474763"/>
          </a:xfrm>
          <a:prstGeom prst="rect">
            <a:avLst/>
          </a:prstGeom>
        </p:spPr>
        <p:txBody>
          <a:bodyPr anchor="ctr"/>
          <a:lstStyle>
            <a:lvl1pPr>
              <a:defRPr sz="2000"/>
            </a:lvl1pPr>
            <a:lvl2pPr>
              <a:defRPr sz="2000"/>
            </a:lvl2pPr>
            <a:lvl3pPr>
              <a:defRPr sz="2000"/>
            </a:lvl3pPr>
            <a:lvl4pPr>
              <a:defRPr sz="2000"/>
            </a:lvl4pPr>
            <a:lvl5pPr>
              <a:defRPr sz="2000"/>
            </a:lvl5pPr>
          </a:lstStyle>
          <a:p>
            <a:pPr lvl="0"/>
            <a:r>
              <a:rPr lang="en-US"/>
              <a:t>Title here</a:t>
            </a:r>
          </a:p>
        </p:txBody>
      </p:sp>
      <p:sp>
        <p:nvSpPr>
          <p:cNvPr id="23" name="Text Placeholder 17">
            <a:extLst>
              <a:ext uri="{FF2B5EF4-FFF2-40B4-BE49-F238E27FC236}">
                <a16:creationId xmlns:a16="http://schemas.microsoft.com/office/drawing/2014/main" id="{5E7366D9-9232-7C0B-545A-673078D7765F}"/>
              </a:ext>
            </a:extLst>
          </p:cNvPr>
          <p:cNvSpPr>
            <a:spLocks noGrp="1"/>
          </p:cNvSpPr>
          <p:nvPr>
            <p:ph type="body" sz="quarter" idx="16" hasCustomPrompt="1"/>
          </p:nvPr>
        </p:nvSpPr>
        <p:spPr>
          <a:xfrm>
            <a:off x="3884697" y="5697438"/>
            <a:ext cx="7402428" cy="474763"/>
          </a:xfrm>
          <a:prstGeom prst="rect">
            <a:avLst/>
          </a:prstGeom>
        </p:spPr>
        <p:txBody>
          <a:bodyPr anchor="ctr"/>
          <a:lstStyle>
            <a:lvl1pPr>
              <a:defRPr sz="2000"/>
            </a:lvl1pPr>
            <a:lvl2pPr>
              <a:defRPr sz="2000"/>
            </a:lvl2pPr>
            <a:lvl3pPr>
              <a:defRPr sz="2000"/>
            </a:lvl3pPr>
            <a:lvl4pPr>
              <a:defRPr sz="2000"/>
            </a:lvl4pPr>
            <a:lvl5pPr>
              <a:defRPr sz="2000"/>
            </a:lvl5pPr>
          </a:lstStyle>
          <a:p>
            <a:pPr lvl="0"/>
            <a:r>
              <a:rPr lang="en-US"/>
              <a:t>Title here</a:t>
            </a:r>
          </a:p>
        </p:txBody>
      </p:sp>
    </p:spTree>
    <p:extLst>
      <p:ext uri="{BB962C8B-B14F-4D97-AF65-F5344CB8AC3E}">
        <p14:creationId xmlns:p14="http://schemas.microsoft.com/office/powerpoint/2010/main" val="25338856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Page 2">
    <p:spTree>
      <p:nvGrpSpPr>
        <p:cNvPr id="1" name=""/>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1D66B056-41B8-1DEE-2611-1FA929586FB0}"/>
              </a:ext>
            </a:extLst>
          </p:cNvPr>
          <p:cNvPicPr>
            <a:picLocks noChangeAspect="1"/>
          </p:cNvPicPr>
          <p:nvPr userDrawn="1"/>
        </p:nvPicPr>
        <p:blipFill>
          <a:blip r:embed="rId2"/>
          <a:stretch>
            <a:fillRect/>
          </a:stretch>
        </p:blipFill>
        <p:spPr>
          <a:xfrm>
            <a:off x="6350" y="0"/>
            <a:ext cx="12173458" cy="6854709"/>
          </a:xfrm>
          <a:prstGeom prst="rect">
            <a:avLst/>
          </a:prstGeom>
        </p:spPr>
      </p:pic>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9"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dirty="0"/>
              <a:t>[Enter the presentation name in Insert &gt; Header &amp; Footer]      </a:t>
            </a:r>
            <a:fld id="{94874A69-97B2-46D9-BF6B-0F794A1AAF30}" type="datetime4">
              <a:rPr lang="en-US" smtClean="0"/>
              <a:pPr/>
              <a:t>November 20, 2025</a:t>
            </a:fld>
            <a:r>
              <a:rPr lang="en-US" dirty="0"/>
              <a:t> </a:t>
            </a:r>
          </a:p>
        </p:txBody>
      </p:sp>
      <p:sp>
        <p:nvSpPr>
          <p:cNvPr id="7" name="Content Placeholder 3">
            <a:extLst>
              <a:ext uri="{FF2B5EF4-FFF2-40B4-BE49-F238E27FC236}">
                <a16:creationId xmlns:a16="http://schemas.microsoft.com/office/drawing/2014/main" id="{099A986C-DF87-BE8F-4543-98F5247B2108}"/>
              </a:ext>
            </a:extLst>
          </p:cNvPr>
          <p:cNvSpPr>
            <a:spLocks noGrp="1"/>
          </p:cNvSpPr>
          <p:nvPr>
            <p:ph sz="quarter" idx="13"/>
          </p:nvPr>
        </p:nvSpPr>
        <p:spPr>
          <a:xfrm>
            <a:off x="6809874" y="1676400"/>
            <a:ext cx="3852946" cy="3773982"/>
          </a:xfrm>
          <a:prstGeom prst="rect">
            <a:avLst/>
          </a:prstGeom>
        </p:spPr>
        <p:txBody>
          <a:bodyPr/>
          <a:lstStyle>
            <a:lvl1pPr>
              <a:defRPr sz="2000" b="0"/>
            </a:lvl1pPr>
            <a:lvl2pPr>
              <a:defRPr sz="1600" b="0"/>
            </a:lvl2pPr>
            <a:lvl3pPr>
              <a:defRPr sz="1600" b="0"/>
            </a:lvl3pPr>
            <a:lvl4pPr>
              <a:defRPr sz="1600" b="0"/>
            </a:lvl4pPr>
            <a:lvl5pPr>
              <a:defRPr sz="1600"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DD902A44-D82C-0147-0D0E-B004F6EFD5D4}"/>
              </a:ext>
            </a:extLst>
          </p:cNvPr>
          <p:cNvSpPr>
            <a:spLocks noGrp="1"/>
          </p:cNvSpPr>
          <p:nvPr>
            <p:ph type="body" sz="quarter" idx="14" hasCustomPrompt="1"/>
          </p:nvPr>
        </p:nvSpPr>
        <p:spPr>
          <a:xfrm>
            <a:off x="1841500" y="2386963"/>
            <a:ext cx="3442904" cy="914400"/>
          </a:xfrm>
          <a:prstGeom prst="rect">
            <a:avLst/>
          </a:prstGeom>
        </p:spPr>
        <p:txBody>
          <a:bodyPr/>
          <a:lstStyle>
            <a:lvl1pPr>
              <a:defRPr sz="4500">
                <a:solidFill>
                  <a:schemeClr val="bg2"/>
                </a:solidFill>
              </a:defRPr>
            </a:lvl1pPr>
          </a:lstStyle>
          <a:p>
            <a:pPr lvl="0"/>
            <a:r>
              <a:rPr lang="en-US" dirty="0"/>
              <a:t>Headline or pull-quote.</a:t>
            </a:r>
          </a:p>
        </p:txBody>
      </p:sp>
    </p:spTree>
    <p:extLst>
      <p:ext uri="{BB962C8B-B14F-4D97-AF65-F5344CB8AC3E}">
        <p14:creationId xmlns:p14="http://schemas.microsoft.com/office/powerpoint/2010/main" val="28697731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ontent Page 2">
    <p:spTree>
      <p:nvGrpSpPr>
        <p:cNvPr id="1" name=""/>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1D66B056-41B8-1DEE-2611-1FA929586FB0}"/>
              </a:ext>
            </a:extLst>
          </p:cNvPr>
          <p:cNvPicPr>
            <a:picLocks noChangeAspect="1"/>
          </p:cNvPicPr>
          <p:nvPr userDrawn="1"/>
        </p:nvPicPr>
        <p:blipFill>
          <a:blip r:embed="rId2"/>
          <a:stretch>
            <a:fillRect/>
          </a:stretch>
        </p:blipFill>
        <p:spPr>
          <a:xfrm>
            <a:off x="6350" y="0"/>
            <a:ext cx="12173458" cy="6854709"/>
          </a:xfrm>
          <a:prstGeom prst="rect">
            <a:avLst/>
          </a:prstGeom>
        </p:spPr>
      </p:pic>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9"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dirty="0"/>
              <a:t>[Enter the presentation name in Insert &gt; Header &amp; Footer]      </a:t>
            </a:r>
            <a:fld id="{94874A69-97B2-46D9-BF6B-0F794A1AAF30}" type="datetime4">
              <a:rPr lang="en-US" smtClean="0"/>
              <a:pPr/>
              <a:t>November 20, 2025</a:t>
            </a:fld>
            <a:r>
              <a:rPr lang="en-US" dirty="0"/>
              <a:t> </a:t>
            </a:r>
          </a:p>
        </p:txBody>
      </p:sp>
      <p:sp>
        <p:nvSpPr>
          <p:cNvPr id="2" name="Title 1">
            <a:extLst>
              <a:ext uri="{FF2B5EF4-FFF2-40B4-BE49-F238E27FC236}">
                <a16:creationId xmlns:a16="http://schemas.microsoft.com/office/drawing/2014/main" id="{F219A8B4-6180-2117-95E4-26441FE9737F}"/>
              </a:ext>
            </a:extLst>
          </p:cNvPr>
          <p:cNvSpPr>
            <a:spLocks noGrp="1"/>
          </p:cNvSpPr>
          <p:nvPr>
            <p:ph type="title"/>
          </p:nvPr>
        </p:nvSpPr>
        <p:spPr>
          <a:xfrm>
            <a:off x="1584960" y="828675"/>
            <a:ext cx="10594848" cy="461665"/>
          </a:xfrm>
          <a:prstGeom prst="rect">
            <a:avLst/>
          </a:prstGeom>
        </p:spPr>
        <p:txBody>
          <a:bodyPr/>
          <a:lstStyle>
            <a:lvl1pPr>
              <a:defRPr sz="3000"/>
            </a:lvl1pPr>
          </a:lstStyle>
          <a:p>
            <a:r>
              <a:rPr lang="en-US" dirty="0"/>
              <a:t>Click to edit Master title style</a:t>
            </a:r>
          </a:p>
        </p:txBody>
      </p:sp>
      <p:sp>
        <p:nvSpPr>
          <p:cNvPr id="3" name="Content Placeholder 9">
            <a:extLst>
              <a:ext uri="{FF2B5EF4-FFF2-40B4-BE49-F238E27FC236}">
                <a16:creationId xmlns:a16="http://schemas.microsoft.com/office/drawing/2014/main" id="{3402D054-CC5B-F11E-E1FA-4F10D9C044A0}"/>
              </a:ext>
            </a:extLst>
          </p:cNvPr>
          <p:cNvSpPr>
            <a:spLocks noGrp="1"/>
          </p:cNvSpPr>
          <p:nvPr>
            <p:ph sz="quarter" idx="13"/>
          </p:nvPr>
        </p:nvSpPr>
        <p:spPr>
          <a:xfrm>
            <a:off x="1608667" y="1519238"/>
            <a:ext cx="9952567" cy="1109662"/>
          </a:xfrm>
          <a:prstGeom prst="rect">
            <a:avLst/>
          </a:prstGeom>
        </p:spPr>
        <p:txBody>
          <a:bodyPr/>
          <a:lstStyle>
            <a:lvl1pPr>
              <a:defRPr sz="2400" b="0"/>
            </a:lvl1pPr>
            <a:lvl2pPr>
              <a:defRPr sz="2000"/>
            </a:lvl2pPr>
            <a:lvl3pPr>
              <a:defRPr sz="2000">
                <a:solidFill>
                  <a:schemeClr val="tx1"/>
                </a:solidFill>
              </a:defRPr>
            </a:lvl3pPr>
            <a:lvl4pPr>
              <a:defRPr sz="2000">
                <a:solidFill>
                  <a:schemeClr val="tx1"/>
                </a:solidFill>
              </a:defRPr>
            </a:lvl4pPr>
            <a:lvl5pPr>
              <a:buClr>
                <a:srgbClr val="404040"/>
              </a:buClr>
              <a:buFont typeface="Arial" pitchFamily="34" charset="0"/>
              <a:buChar char="–"/>
              <a:defRPr sz="2000">
                <a:solidFill>
                  <a:schemeClr val="tx1"/>
                </a:solidFill>
              </a:defRPr>
            </a:lvl5pPr>
          </a:lstStyle>
          <a:p>
            <a:pPr lvl="0"/>
            <a:r>
              <a:rPr lang="en-US" dirty="0"/>
              <a:t>Click to edit Master text styles</a:t>
            </a:r>
          </a:p>
        </p:txBody>
      </p:sp>
      <p:sp>
        <p:nvSpPr>
          <p:cNvPr id="14" name="Text Placeholder 13">
            <a:extLst>
              <a:ext uri="{FF2B5EF4-FFF2-40B4-BE49-F238E27FC236}">
                <a16:creationId xmlns:a16="http://schemas.microsoft.com/office/drawing/2014/main" id="{8985DBC4-85ED-FFFD-A1A6-8C4674BDC79D}"/>
              </a:ext>
            </a:extLst>
          </p:cNvPr>
          <p:cNvSpPr>
            <a:spLocks noGrp="1"/>
          </p:cNvSpPr>
          <p:nvPr>
            <p:ph type="body" sz="quarter" idx="14" hasCustomPrompt="1"/>
          </p:nvPr>
        </p:nvSpPr>
        <p:spPr>
          <a:xfrm>
            <a:off x="1608667" y="2722277"/>
            <a:ext cx="4872990" cy="404515"/>
          </a:xfrm>
          <a:prstGeom prst="rect">
            <a:avLst/>
          </a:prstGeom>
        </p:spPr>
        <p:txBody>
          <a:bodyPr/>
          <a:lstStyle>
            <a:lvl1pPr>
              <a:defRPr sz="1600" b="1">
                <a:solidFill>
                  <a:schemeClr val="bg2"/>
                </a:solidFill>
              </a:defRPr>
            </a:lvl1pPr>
            <a:lvl2pPr>
              <a:defRPr sz="1400" b="1"/>
            </a:lvl2pPr>
            <a:lvl3pPr>
              <a:defRPr sz="1400" b="1"/>
            </a:lvl3pPr>
            <a:lvl4pPr>
              <a:defRPr sz="1400" b="1"/>
            </a:lvl4pPr>
            <a:lvl5pPr>
              <a:defRPr sz="1400" b="1"/>
            </a:lvl5pPr>
          </a:lstStyle>
          <a:p>
            <a:pPr lvl="0"/>
            <a:r>
              <a:rPr lang="en-US" dirty="0"/>
              <a:t>Sub-head</a:t>
            </a:r>
          </a:p>
        </p:txBody>
      </p:sp>
      <p:sp>
        <p:nvSpPr>
          <p:cNvPr id="20" name="Text Placeholder 13">
            <a:extLst>
              <a:ext uri="{FF2B5EF4-FFF2-40B4-BE49-F238E27FC236}">
                <a16:creationId xmlns:a16="http://schemas.microsoft.com/office/drawing/2014/main" id="{EE10951A-5400-B0D6-3282-BCEAD6B00051}"/>
              </a:ext>
            </a:extLst>
          </p:cNvPr>
          <p:cNvSpPr>
            <a:spLocks noGrp="1"/>
          </p:cNvSpPr>
          <p:nvPr>
            <p:ph type="body" sz="quarter" idx="18" hasCustomPrompt="1"/>
          </p:nvPr>
        </p:nvSpPr>
        <p:spPr>
          <a:xfrm>
            <a:off x="1608667" y="3136615"/>
            <a:ext cx="4872990" cy="1092486"/>
          </a:xfrm>
          <a:prstGeom prst="rect">
            <a:avLst/>
          </a:prstGeom>
        </p:spPr>
        <p:txBody>
          <a:bodyPr/>
          <a:lstStyle>
            <a:lvl1pPr marL="0" marR="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sz="1600" b="0" i="0">
                <a:solidFill>
                  <a:schemeClr val="bg1">
                    <a:lumMod val="10000"/>
                  </a:schemeClr>
                </a:solidFill>
                <a:latin typeface="Arial" panose="020B0604020202020204" pitchFamily="34" charset="0"/>
                <a:cs typeface="Arial" panose="020B0604020202020204" pitchFamily="34" charset="0"/>
              </a:defRPr>
            </a:lvl1pPr>
            <a:lvl2pPr>
              <a:defRPr sz="1400" b="1"/>
            </a:lvl2pPr>
            <a:lvl3pPr>
              <a:defRPr sz="1400" b="1"/>
            </a:lvl3pPr>
            <a:lvl4pPr>
              <a:defRPr sz="1400" b="1"/>
            </a:lvl4pPr>
            <a:lvl5pPr>
              <a:defRPr sz="1400" b="1"/>
            </a:lvl5pPr>
          </a:lstStyle>
          <a:p>
            <a:pPr marL="0" marR="0" lvl="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a:pPr>
            <a:r>
              <a:rPr kumimoji="0" lang="en-US" sz="1600" b="0" i="0" u="none" strike="noStrike" kern="1200" cap="none" spc="0" normalizeH="0" baseline="0" noProof="0" dirty="0">
                <a:ln>
                  <a:noFill/>
                </a:ln>
                <a:solidFill>
                  <a:srgbClr val="FEFEFE">
                    <a:lumMod val="10000"/>
                  </a:srgbClr>
                </a:solidFill>
                <a:effectLst/>
                <a:uLnTx/>
                <a:uFillTx/>
                <a:latin typeface="Arial"/>
                <a:ea typeface="+mn-ea"/>
                <a:cs typeface="+mn-cs"/>
              </a:rPr>
              <a:t>Body copy</a:t>
            </a:r>
            <a:endParaRPr kumimoji="0" lang="en-US" sz="1600" b="1" i="0" u="none" strike="noStrike" kern="1200" cap="none" spc="0" normalizeH="0" baseline="0" noProof="0" dirty="0">
              <a:ln>
                <a:noFill/>
              </a:ln>
              <a:solidFill>
                <a:srgbClr val="404040"/>
              </a:solidFill>
              <a:effectLst/>
              <a:uLnTx/>
              <a:uFillTx/>
              <a:latin typeface="Arial"/>
              <a:ea typeface="+mn-ea"/>
              <a:cs typeface="+mn-cs"/>
            </a:endParaRPr>
          </a:p>
        </p:txBody>
      </p:sp>
      <p:sp>
        <p:nvSpPr>
          <p:cNvPr id="21" name="Text Placeholder 13">
            <a:extLst>
              <a:ext uri="{FF2B5EF4-FFF2-40B4-BE49-F238E27FC236}">
                <a16:creationId xmlns:a16="http://schemas.microsoft.com/office/drawing/2014/main" id="{CD4FDBD7-7691-A6F9-43F6-39B78D11F86D}"/>
              </a:ext>
            </a:extLst>
          </p:cNvPr>
          <p:cNvSpPr>
            <a:spLocks noGrp="1"/>
          </p:cNvSpPr>
          <p:nvPr>
            <p:ph type="body" sz="quarter" idx="19" hasCustomPrompt="1"/>
          </p:nvPr>
        </p:nvSpPr>
        <p:spPr>
          <a:xfrm>
            <a:off x="6780742" y="2722277"/>
            <a:ext cx="4872990" cy="404515"/>
          </a:xfrm>
          <a:prstGeom prst="rect">
            <a:avLst/>
          </a:prstGeom>
        </p:spPr>
        <p:txBody>
          <a:bodyPr/>
          <a:lstStyle>
            <a:lvl1pPr>
              <a:defRPr sz="1600" b="1">
                <a:solidFill>
                  <a:schemeClr val="bg2"/>
                </a:solidFill>
              </a:defRPr>
            </a:lvl1pPr>
            <a:lvl2pPr>
              <a:defRPr sz="1400" b="1"/>
            </a:lvl2pPr>
            <a:lvl3pPr>
              <a:defRPr sz="1400" b="1"/>
            </a:lvl3pPr>
            <a:lvl4pPr>
              <a:defRPr sz="1400" b="1"/>
            </a:lvl4pPr>
            <a:lvl5pPr>
              <a:defRPr sz="1400" b="1"/>
            </a:lvl5pPr>
          </a:lstStyle>
          <a:p>
            <a:pPr lvl="0"/>
            <a:r>
              <a:rPr lang="en-US" dirty="0"/>
              <a:t>Sub-head</a:t>
            </a:r>
          </a:p>
        </p:txBody>
      </p:sp>
      <p:sp>
        <p:nvSpPr>
          <p:cNvPr id="22" name="Text Placeholder 13">
            <a:extLst>
              <a:ext uri="{FF2B5EF4-FFF2-40B4-BE49-F238E27FC236}">
                <a16:creationId xmlns:a16="http://schemas.microsoft.com/office/drawing/2014/main" id="{B5B54B3B-BA5B-83DE-4150-9DF75D826686}"/>
              </a:ext>
            </a:extLst>
          </p:cNvPr>
          <p:cNvSpPr>
            <a:spLocks noGrp="1"/>
          </p:cNvSpPr>
          <p:nvPr>
            <p:ph type="body" sz="quarter" idx="20" hasCustomPrompt="1"/>
          </p:nvPr>
        </p:nvSpPr>
        <p:spPr>
          <a:xfrm>
            <a:off x="6780742" y="3136615"/>
            <a:ext cx="4872990" cy="1092486"/>
          </a:xfrm>
          <a:prstGeom prst="rect">
            <a:avLst/>
          </a:prstGeom>
        </p:spPr>
        <p:txBody>
          <a:bodyPr/>
          <a:lstStyle>
            <a:lvl1pPr marL="0" marR="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sz="1600" b="0" i="0">
                <a:solidFill>
                  <a:schemeClr val="bg1">
                    <a:lumMod val="10000"/>
                  </a:schemeClr>
                </a:solidFill>
                <a:latin typeface="Arial" panose="020B0604020202020204" pitchFamily="34" charset="0"/>
                <a:cs typeface="Arial" panose="020B0604020202020204" pitchFamily="34" charset="0"/>
              </a:defRPr>
            </a:lvl1pPr>
            <a:lvl2pPr>
              <a:defRPr sz="1400" b="1"/>
            </a:lvl2pPr>
            <a:lvl3pPr>
              <a:defRPr sz="1400" b="1"/>
            </a:lvl3pPr>
            <a:lvl4pPr>
              <a:defRPr sz="1400" b="1"/>
            </a:lvl4pPr>
            <a:lvl5pPr>
              <a:defRPr sz="1400" b="1"/>
            </a:lvl5pPr>
          </a:lstStyle>
          <a:p>
            <a:pPr marL="0" marR="0" lvl="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a:pPr>
            <a:r>
              <a:rPr kumimoji="0" lang="en-US" sz="1600" b="0" i="0" u="none" strike="noStrike" kern="1200" cap="none" spc="0" normalizeH="0" baseline="0" noProof="0" dirty="0">
                <a:ln>
                  <a:noFill/>
                </a:ln>
                <a:solidFill>
                  <a:srgbClr val="FEFEFE">
                    <a:lumMod val="10000"/>
                  </a:srgbClr>
                </a:solidFill>
                <a:effectLst/>
                <a:uLnTx/>
                <a:uFillTx/>
                <a:latin typeface="Arial"/>
                <a:ea typeface="+mn-ea"/>
                <a:cs typeface="+mn-cs"/>
              </a:rPr>
              <a:t>Body copy</a:t>
            </a:r>
            <a:endParaRPr kumimoji="0" lang="en-US" sz="1600" b="1" i="0" u="none" strike="noStrike" kern="1200" cap="none" spc="0" normalizeH="0" baseline="0" noProof="0" dirty="0">
              <a:ln>
                <a:noFill/>
              </a:ln>
              <a:solidFill>
                <a:srgbClr val="404040"/>
              </a:solidFill>
              <a:effectLst/>
              <a:uLnTx/>
              <a:uFillTx/>
              <a:latin typeface="Arial"/>
              <a:ea typeface="+mn-ea"/>
              <a:cs typeface="+mn-cs"/>
            </a:endParaRPr>
          </a:p>
        </p:txBody>
      </p:sp>
      <p:sp>
        <p:nvSpPr>
          <p:cNvPr id="23" name="Text Placeholder 13">
            <a:extLst>
              <a:ext uri="{FF2B5EF4-FFF2-40B4-BE49-F238E27FC236}">
                <a16:creationId xmlns:a16="http://schemas.microsoft.com/office/drawing/2014/main" id="{C6943AB5-8FC0-AD53-D676-A7AF2EB84F29}"/>
              </a:ext>
            </a:extLst>
          </p:cNvPr>
          <p:cNvSpPr>
            <a:spLocks noGrp="1"/>
          </p:cNvSpPr>
          <p:nvPr>
            <p:ph type="body" sz="quarter" idx="21" hasCustomPrompt="1"/>
          </p:nvPr>
        </p:nvSpPr>
        <p:spPr>
          <a:xfrm>
            <a:off x="1608667" y="4451065"/>
            <a:ext cx="4872990" cy="404515"/>
          </a:xfrm>
          <a:prstGeom prst="rect">
            <a:avLst/>
          </a:prstGeom>
        </p:spPr>
        <p:txBody>
          <a:bodyPr/>
          <a:lstStyle>
            <a:lvl1pPr>
              <a:defRPr sz="1600" b="1">
                <a:solidFill>
                  <a:schemeClr val="bg2"/>
                </a:solidFill>
              </a:defRPr>
            </a:lvl1pPr>
            <a:lvl2pPr>
              <a:defRPr sz="1400" b="1"/>
            </a:lvl2pPr>
            <a:lvl3pPr>
              <a:defRPr sz="1400" b="1"/>
            </a:lvl3pPr>
            <a:lvl4pPr>
              <a:defRPr sz="1400" b="1"/>
            </a:lvl4pPr>
            <a:lvl5pPr>
              <a:defRPr sz="1400" b="1"/>
            </a:lvl5pPr>
          </a:lstStyle>
          <a:p>
            <a:pPr lvl="0"/>
            <a:r>
              <a:rPr lang="en-US" dirty="0"/>
              <a:t>Sub-head</a:t>
            </a:r>
          </a:p>
        </p:txBody>
      </p:sp>
      <p:sp>
        <p:nvSpPr>
          <p:cNvPr id="24" name="Text Placeholder 13">
            <a:extLst>
              <a:ext uri="{FF2B5EF4-FFF2-40B4-BE49-F238E27FC236}">
                <a16:creationId xmlns:a16="http://schemas.microsoft.com/office/drawing/2014/main" id="{2BC813A0-3239-8B92-9A22-D5B4DFD7E66F}"/>
              </a:ext>
            </a:extLst>
          </p:cNvPr>
          <p:cNvSpPr>
            <a:spLocks noGrp="1"/>
          </p:cNvSpPr>
          <p:nvPr>
            <p:ph type="body" sz="quarter" idx="22" hasCustomPrompt="1"/>
          </p:nvPr>
        </p:nvSpPr>
        <p:spPr>
          <a:xfrm>
            <a:off x="1608667" y="4865403"/>
            <a:ext cx="4872990" cy="1092486"/>
          </a:xfrm>
          <a:prstGeom prst="rect">
            <a:avLst/>
          </a:prstGeom>
        </p:spPr>
        <p:txBody>
          <a:bodyPr/>
          <a:lstStyle>
            <a:lvl1pPr marL="0" marR="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sz="1600" b="0" i="0">
                <a:solidFill>
                  <a:schemeClr val="bg1">
                    <a:lumMod val="10000"/>
                  </a:schemeClr>
                </a:solidFill>
                <a:latin typeface="Arial" panose="020B0604020202020204" pitchFamily="34" charset="0"/>
                <a:cs typeface="Arial" panose="020B0604020202020204" pitchFamily="34" charset="0"/>
              </a:defRPr>
            </a:lvl1pPr>
            <a:lvl2pPr>
              <a:defRPr sz="1400" b="1"/>
            </a:lvl2pPr>
            <a:lvl3pPr>
              <a:defRPr sz="1400" b="1"/>
            </a:lvl3pPr>
            <a:lvl4pPr>
              <a:defRPr sz="1400" b="1"/>
            </a:lvl4pPr>
            <a:lvl5pPr>
              <a:defRPr sz="1400" b="1"/>
            </a:lvl5pPr>
          </a:lstStyle>
          <a:p>
            <a:pPr marL="0" marR="0" lvl="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a:pPr>
            <a:r>
              <a:rPr kumimoji="0" lang="en-US" sz="1600" b="0" i="0" u="none" strike="noStrike" kern="1200" cap="none" spc="0" normalizeH="0" baseline="0" noProof="0" dirty="0">
                <a:ln>
                  <a:noFill/>
                </a:ln>
                <a:solidFill>
                  <a:srgbClr val="FEFEFE">
                    <a:lumMod val="10000"/>
                  </a:srgbClr>
                </a:solidFill>
                <a:effectLst/>
                <a:uLnTx/>
                <a:uFillTx/>
                <a:latin typeface="Arial"/>
                <a:ea typeface="+mn-ea"/>
                <a:cs typeface="+mn-cs"/>
              </a:rPr>
              <a:t>Body copy</a:t>
            </a:r>
            <a:endParaRPr kumimoji="0" lang="en-US" sz="1600" b="1" i="0" u="none" strike="noStrike" kern="1200" cap="none" spc="0" normalizeH="0" baseline="0" noProof="0" dirty="0">
              <a:ln>
                <a:noFill/>
              </a:ln>
              <a:solidFill>
                <a:srgbClr val="404040"/>
              </a:solidFill>
              <a:effectLst/>
              <a:uLnTx/>
              <a:uFillTx/>
              <a:latin typeface="Arial"/>
              <a:ea typeface="+mn-ea"/>
              <a:cs typeface="+mn-cs"/>
            </a:endParaRPr>
          </a:p>
        </p:txBody>
      </p:sp>
      <p:sp>
        <p:nvSpPr>
          <p:cNvPr id="25" name="Text Placeholder 13">
            <a:extLst>
              <a:ext uri="{FF2B5EF4-FFF2-40B4-BE49-F238E27FC236}">
                <a16:creationId xmlns:a16="http://schemas.microsoft.com/office/drawing/2014/main" id="{8942218B-2248-53C4-B5BF-373A2566CC6A}"/>
              </a:ext>
            </a:extLst>
          </p:cNvPr>
          <p:cNvSpPr>
            <a:spLocks noGrp="1"/>
          </p:cNvSpPr>
          <p:nvPr>
            <p:ph type="body" sz="quarter" idx="23" hasCustomPrompt="1"/>
          </p:nvPr>
        </p:nvSpPr>
        <p:spPr>
          <a:xfrm>
            <a:off x="6780742" y="4451065"/>
            <a:ext cx="4872990" cy="404515"/>
          </a:xfrm>
          <a:prstGeom prst="rect">
            <a:avLst/>
          </a:prstGeom>
        </p:spPr>
        <p:txBody>
          <a:bodyPr/>
          <a:lstStyle>
            <a:lvl1pPr>
              <a:defRPr sz="1600" b="1">
                <a:solidFill>
                  <a:schemeClr val="bg2"/>
                </a:solidFill>
              </a:defRPr>
            </a:lvl1pPr>
            <a:lvl2pPr>
              <a:defRPr sz="1400" b="1"/>
            </a:lvl2pPr>
            <a:lvl3pPr>
              <a:defRPr sz="1400" b="1"/>
            </a:lvl3pPr>
            <a:lvl4pPr>
              <a:defRPr sz="1400" b="1"/>
            </a:lvl4pPr>
            <a:lvl5pPr>
              <a:defRPr sz="1400" b="1"/>
            </a:lvl5pPr>
          </a:lstStyle>
          <a:p>
            <a:pPr lvl="0"/>
            <a:r>
              <a:rPr lang="en-US" dirty="0"/>
              <a:t>Sub-head</a:t>
            </a:r>
          </a:p>
        </p:txBody>
      </p:sp>
      <p:sp>
        <p:nvSpPr>
          <p:cNvPr id="26" name="Text Placeholder 13">
            <a:extLst>
              <a:ext uri="{FF2B5EF4-FFF2-40B4-BE49-F238E27FC236}">
                <a16:creationId xmlns:a16="http://schemas.microsoft.com/office/drawing/2014/main" id="{10EDD55F-F8A4-E5BF-E980-E0C0C9B60CF9}"/>
              </a:ext>
            </a:extLst>
          </p:cNvPr>
          <p:cNvSpPr>
            <a:spLocks noGrp="1"/>
          </p:cNvSpPr>
          <p:nvPr>
            <p:ph type="body" sz="quarter" idx="24" hasCustomPrompt="1"/>
          </p:nvPr>
        </p:nvSpPr>
        <p:spPr>
          <a:xfrm>
            <a:off x="6780742" y="4865403"/>
            <a:ext cx="4872990" cy="1092486"/>
          </a:xfrm>
          <a:prstGeom prst="rect">
            <a:avLst/>
          </a:prstGeom>
        </p:spPr>
        <p:txBody>
          <a:bodyPr/>
          <a:lstStyle>
            <a:lvl1pPr marL="0" marR="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sz="1600" b="0" i="0">
                <a:solidFill>
                  <a:schemeClr val="bg1">
                    <a:lumMod val="10000"/>
                  </a:schemeClr>
                </a:solidFill>
                <a:latin typeface="Arial" panose="020B0604020202020204" pitchFamily="34" charset="0"/>
                <a:cs typeface="Arial" panose="020B0604020202020204" pitchFamily="34" charset="0"/>
              </a:defRPr>
            </a:lvl1pPr>
            <a:lvl2pPr>
              <a:defRPr sz="1400" b="1"/>
            </a:lvl2pPr>
            <a:lvl3pPr>
              <a:defRPr sz="1400" b="1"/>
            </a:lvl3pPr>
            <a:lvl4pPr>
              <a:defRPr sz="1400" b="1"/>
            </a:lvl4pPr>
            <a:lvl5pPr>
              <a:defRPr sz="1400" b="1"/>
            </a:lvl5pPr>
          </a:lstStyle>
          <a:p>
            <a:pPr marL="0" marR="0" lvl="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a:pPr>
            <a:r>
              <a:rPr kumimoji="0" lang="en-US" sz="1600" b="0" i="0" u="none" strike="noStrike" kern="1200" cap="none" spc="0" normalizeH="0" baseline="0" noProof="0" dirty="0">
                <a:ln>
                  <a:noFill/>
                </a:ln>
                <a:solidFill>
                  <a:srgbClr val="FEFEFE">
                    <a:lumMod val="10000"/>
                  </a:srgbClr>
                </a:solidFill>
                <a:effectLst/>
                <a:uLnTx/>
                <a:uFillTx/>
                <a:latin typeface="Arial"/>
                <a:ea typeface="+mn-ea"/>
                <a:cs typeface="+mn-cs"/>
              </a:rPr>
              <a:t>Body copy</a:t>
            </a:r>
            <a:endParaRPr kumimoji="0" lang="en-US" sz="1600" b="1" i="0" u="none" strike="noStrike" kern="1200" cap="none" spc="0" normalizeH="0" baseline="0" noProof="0" dirty="0">
              <a:ln>
                <a:noFill/>
              </a:ln>
              <a:solidFill>
                <a:srgbClr val="404040"/>
              </a:solidFill>
              <a:effectLst/>
              <a:uLnTx/>
              <a:uFillTx/>
              <a:latin typeface="Arial"/>
              <a:ea typeface="+mn-ea"/>
              <a:cs typeface="+mn-cs"/>
            </a:endParaRPr>
          </a:p>
        </p:txBody>
      </p:sp>
    </p:spTree>
    <p:extLst>
      <p:ext uri="{BB962C8B-B14F-4D97-AF65-F5344CB8AC3E}">
        <p14:creationId xmlns:p14="http://schemas.microsoft.com/office/powerpoint/2010/main" val="16620520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Page 4 w/ Photo">
    <p:spTree>
      <p:nvGrpSpPr>
        <p:cNvPr id="1" name=""/>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1D66B056-41B8-1DEE-2611-1FA929586FB0}"/>
              </a:ext>
            </a:extLst>
          </p:cNvPr>
          <p:cNvPicPr>
            <a:picLocks noChangeAspect="1"/>
          </p:cNvPicPr>
          <p:nvPr userDrawn="1"/>
        </p:nvPicPr>
        <p:blipFill>
          <a:blip r:embed="rId2"/>
          <a:stretch>
            <a:fillRect/>
          </a:stretch>
        </p:blipFill>
        <p:spPr>
          <a:xfrm>
            <a:off x="6350" y="0"/>
            <a:ext cx="12173458" cy="6854709"/>
          </a:xfrm>
          <a:prstGeom prst="rect">
            <a:avLst/>
          </a:prstGeom>
        </p:spPr>
      </p:pic>
      <p:sp>
        <p:nvSpPr>
          <p:cNvPr id="10" name="Picture Placeholder 9">
            <a:extLst>
              <a:ext uri="{FF2B5EF4-FFF2-40B4-BE49-F238E27FC236}">
                <a16:creationId xmlns:a16="http://schemas.microsoft.com/office/drawing/2014/main" id="{7901A28B-C487-2081-49C9-43C1E36ABEA1}"/>
              </a:ext>
            </a:extLst>
          </p:cNvPr>
          <p:cNvSpPr>
            <a:spLocks noGrp="1"/>
          </p:cNvSpPr>
          <p:nvPr>
            <p:ph type="pic" sz="quarter" idx="14"/>
          </p:nvPr>
        </p:nvSpPr>
        <p:spPr>
          <a:xfrm>
            <a:off x="7535778" y="0"/>
            <a:ext cx="4644030" cy="6858000"/>
          </a:xfrm>
          <a:prstGeom prst="rect">
            <a:avLst/>
          </a:prstGeom>
          <a:solidFill>
            <a:schemeClr val="tx1">
              <a:lumMod val="60000"/>
              <a:lumOff val="40000"/>
            </a:schemeClr>
          </a:solidFill>
        </p:spPr>
        <p:txBody>
          <a:bodyPr/>
          <a:lstStyle/>
          <a:p>
            <a:endParaRPr lang="en-US"/>
          </a:p>
        </p:txBody>
      </p:sp>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9"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dirty="0"/>
              <a:t>[Enter the presentation name in Insert &gt; Header &amp; Footer]      </a:t>
            </a:r>
            <a:fld id="{94874A69-97B2-46D9-BF6B-0F794A1AAF30}" type="datetime4">
              <a:rPr lang="en-US" smtClean="0"/>
              <a:pPr/>
              <a:t>November 20, 2025</a:t>
            </a:fld>
            <a:r>
              <a:rPr lang="en-US" dirty="0"/>
              <a:t> </a:t>
            </a:r>
          </a:p>
        </p:txBody>
      </p:sp>
      <p:sp>
        <p:nvSpPr>
          <p:cNvPr id="8" name="Rectangle 7">
            <a:extLst>
              <a:ext uri="{FF2B5EF4-FFF2-40B4-BE49-F238E27FC236}">
                <a16:creationId xmlns:a16="http://schemas.microsoft.com/office/drawing/2014/main" id="{4E4809FA-8D8A-1CEB-417A-FC3F4B918136}"/>
              </a:ext>
            </a:extLst>
          </p:cNvPr>
          <p:cNvSpPr/>
          <p:nvPr userDrawn="1"/>
        </p:nvSpPr>
        <p:spPr>
          <a:xfrm>
            <a:off x="1876926" y="1335505"/>
            <a:ext cx="6653463" cy="4174958"/>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Picture Placeholder 6">
            <a:extLst>
              <a:ext uri="{FF2B5EF4-FFF2-40B4-BE49-F238E27FC236}">
                <a16:creationId xmlns:a16="http://schemas.microsoft.com/office/drawing/2014/main" id="{1F04178B-CF36-CD43-5017-6C1E92654A59}"/>
              </a:ext>
            </a:extLst>
          </p:cNvPr>
          <p:cNvSpPr>
            <a:spLocks noGrp="1"/>
          </p:cNvSpPr>
          <p:nvPr>
            <p:ph type="pic" sz="quarter" idx="15"/>
          </p:nvPr>
        </p:nvSpPr>
        <p:spPr>
          <a:xfrm>
            <a:off x="1876425" y="1335088"/>
            <a:ext cx="6653213" cy="4175125"/>
          </a:xfrm>
          <a:prstGeom prst="rect">
            <a:avLst/>
          </a:prstGeom>
          <a:solidFill>
            <a:schemeClr val="tx2"/>
          </a:solidFill>
        </p:spPr>
        <p:txBody>
          <a:bodyPr/>
          <a:lstStyle/>
          <a:p>
            <a:endParaRPr lang="en-US" dirty="0"/>
          </a:p>
        </p:txBody>
      </p:sp>
      <p:sp>
        <p:nvSpPr>
          <p:cNvPr id="2" name="Title 1">
            <a:extLst>
              <a:ext uri="{FF2B5EF4-FFF2-40B4-BE49-F238E27FC236}">
                <a16:creationId xmlns:a16="http://schemas.microsoft.com/office/drawing/2014/main" id="{F219A8B4-6180-2117-95E4-26441FE9737F}"/>
              </a:ext>
            </a:extLst>
          </p:cNvPr>
          <p:cNvSpPr>
            <a:spLocks noGrp="1"/>
          </p:cNvSpPr>
          <p:nvPr>
            <p:ph type="title"/>
          </p:nvPr>
        </p:nvSpPr>
        <p:spPr>
          <a:xfrm>
            <a:off x="2215726" y="1846875"/>
            <a:ext cx="6042449" cy="461665"/>
          </a:xfrm>
          <a:prstGeom prst="rect">
            <a:avLst/>
          </a:prstGeom>
        </p:spPr>
        <p:txBody>
          <a:bodyPr/>
          <a:lstStyle>
            <a:lvl1pPr>
              <a:defRPr sz="3000"/>
            </a:lvl1pPr>
          </a:lstStyle>
          <a:p>
            <a:r>
              <a:rPr lang="en-US" dirty="0"/>
              <a:t>Click to edit Master title style</a:t>
            </a:r>
          </a:p>
        </p:txBody>
      </p:sp>
      <p:sp>
        <p:nvSpPr>
          <p:cNvPr id="3" name="Content Placeholder 9">
            <a:extLst>
              <a:ext uri="{FF2B5EF4-FFF2-40B4-BE49-F238E27FC236}">
                <a16:creationId xmlns:a16="http://schemas.microsoft.com/office/drawing/2014/main" id="{3402D054-CC5B-F11E-E1FA-4F10D9C044A0}"/>
              </a:ext>
            </a:extLst>
          </p:cNvPr>
          <p:cNvSpPr>
            <a:spLocks noGrp="1"/>
          </p:cNvSpPr>
          <p:nvPr>
            <p:ph sz="quarter" idx="13"/>
          </p:nvPr>
        </p:nvSpPr>
        <p:spPr>
          <a:xfrm>
            <a:off x="2239434" y="2537438"/>
            <a:ext cx="6042450" cy="1109662"/>
          </a:xfrm>
          <a:prstGeom prst="rect">
            <a:avLst/>
          </a:prstGeom>
        </p:spPr>
        <p:txBody>
          <a:bodyPr/>
          <a:lstStyle>
            <a:lvl1pPr>
              <a:defRPr sz="2400" b="0"/>
            </a:lvl1pPr>
            <a:lvl2pPr>
              <a:defRPr sz="2000"/>
            </a:lvl2pPr>
            <a:lvl3pPr>
              <a:defRPr sz="2000">
                <a:solidFill>
                  <a:schemeClr val="tx1"/>
                </a:solidFill>
              </a:defRPr>
            </a:lvl3pPr>
            <a:lvl4pPr>
              <a:defRPr sz="2000">
                <a:solidFill>
                  <a:schemeClr val="tx1"/>
                </a:solidFill>
              </a:defRPr>
            </a:lvl4pPr>
            <a:lvl5pPr>
              <a:buClr>
                <a:srgbClr val="404040"/>
              </a:buClr>
              <a:buFont typeface="Arial" pitchFamily="34" charset="0"/>
              <a:buChar char="–"/>
              <a:defRPr sz="2000">
                <a:solidFill>
                  <a:schemeClr val="tx1"/>
                </a:solidFill>
              </a:defRPr>
            </a:lvl5pPr>
          </a:lstStyle>
          <a:p>
            <a:pPr lvl="0"/>
            <a:r>
              <a:rPr lang="en-US" dirty="0"/>
              <a:t>Click to edit Master text styles</a:t>
            </a:r>
          </a:p>
        </p:txBody>
      </p:sp>
    </p:spTree>
    <p:extLst>
      <p:ext uri="{BB962C8B-B14F-4D97-AF65-F5344CB8AC3E}">
        <p14:creationId xmlns:p14="http://schemas.microsoft.com/office/powerpoint/2010/main" val="3811832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Page 5 w/ Photo">
    <p:spTree>
      <p:nvGrpSpPr>
        <p:cNvPr id="1" name=""/>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1D66B056-41B8-1DEE-2611-1FA929586FB0}"/>
              </a:ext>
            </a:extLst>
          </p:cNvPr>
          <p:cNvPicPr>
            <a:picLocks noChangeAspect="1"/>
          </p:cNvPicPr>
          <p:nvPr userDrawn="1"/>
        </p:nvPicPr>
        <p:blipFill>
          <a:blip r:embed="rId2"/>
          <a:stretch>
            <a:fillRect/>
          </a:stretch>
        </p:blipFill>
        <p:spPr>
          <a:xfrm>
            <a:off x="6350" y="0"/>
            <a:ext cx="12173458" cy="6854709"/>
          </a:xfrm>
          <a:prstGeom prst="rect">
            <a:avLst/>
          </a:prstGeom>
        </p:spPr>
      </p:pic>
      <p:sp>
        <p:nvSpPr>
          <p:cNvPr id="15" name="Rectangle 14">
            <a:extLst>
              <a:ext uri="{FF2B5EF4-FFF2-40B4-BE49-F238E27FC236}">
                <a16:creationId xmlns:a16="http://schemas.microsoft.com/office/drawing/2014/main" id="{68BAA862-80CD-E042-6383-26E88EE91F34}"/>
              </a:ext>
            </a:extLst>
          </p:cNvPr>
          <p:cNvSpPr/>
          <p:nvPr userDrawn="1"/>
        </p:nvSpPr>
        <p:spPr>
          <a:xfrm>
            <a:off x="9047747" y="0"/>
            <a:ext cx="3144252" cy="6858000"/>
          </a:xfrm>
          <a:prstGeom prst="rect">
            <a:avLst/>
          </a:prstGeom>
          <a:solidFill>
            <a:srgbClr val="B1BA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B1BA00"/>
              </a:solidFill>
            </a:endParaRPr>
          </a:p>
        </p:txBody>
      </p:sp>
      <p:sp>
        <p:nvSpPr>
          <p:cNvPr id="10" name="Picture Placeholder 9">
            <a:extLst>
              <a:ext uri="{FF2B5EF4-FFF2-40B4-BE49-F238E27FC236}">
                <a16:creationId xmlns:a16="http://schemas.microsoft.com/office/drawing/2014/main" id="{7901A28B-C487-2081-49C9-43C1E36ABEA1}"/>
              </a:ext>
            </a:extLst>
          </p:cNvPr>
          <p:cNvSpPr>
            <a:spLocks noGrp="1"/>
          </p:cNvSpPr>
          <p:nvPr>
            <p:ph type="pic" sz="quarter" idx="14"/>
          </p:nvPr>
        </p:nvSpPr>
        <p:spPr>
          <a:xfrm>
            <a:off x="5818188" y="1347536"/>
            <a:ext cx="4656222" cy="4162677"/>
          </a:xfrm>
          <a:prstGeom prst="rect">
            <a:avLst/>
          </a:prstGeom>
          <a:solidFill>
            <a:schemeClr val="tx1">
              <a:lumMod val="60000"/>
              <a:lumOff val="40000"/>
            </a:schemeClr>
          </a:solidFill>
        </p:spPr>
        <p:txBody>
          <a:bodyPr/>
          <a:lstStyle/>
          <a:p>
            <a:endParaRPr lang="en-US"/>
          </a:p>
        </p:txBody>
      </p:sp>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9"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dirty="0"/>
              <a:t>[Enter the presentation name in Insert &gt; Header &amp; Footer]      </a:t>
            </a:r>
            <a:fld id="{94874A69-97B2-46D9-BF6B-0F794A1AAF30}" type="datetime4">
              <a:rPr lang="en-US" smtClean="0"/>
              <a:pPr/>
              <a:t>November 20, 2025</a:t>
            </a:fld>
            <a:r>
              <a:rPr lang="en-US" dirty="0"/>
              <a:t> </a:t>
            </a:r>
          </a:p>
        </p:txBody>
      </p:sp>
      <p:sp>
        <p:nvSpPr>
          <p:cNvPr id="13" name="Title 1">
            <a:extLst>
              <a:ext uri="{FF2B5EF4-FFF2-40B4-BE49-F238E27FC236}">
                <a16:creationId xmlns:a16="http://schemas.microsoft.com/office/drawing/2014/main" id="{73EE9BB5-5939-05B7-4D77-13F5C79729A1}"/>
              </a:ext>
            </a:extLst>
          </p:cNvPr>
          <p:cNvSpPr>
            <a:spLocks noGrp="1"/>
          </p:cNvSpPr>
          <p:nvPr>
            <p:ph type="title"/>
          </p:nvPr>
        </p:nvSpPr>
        <p:spPr>
          <a:xfrm>
            <a:off x="1199727" y="1344245"/>
            <a:ext cx="4357794" cy="461665"/>
          </a:xfrm>
          <a:prstGeom prst="rect">
            <a:avLst/>
          </a:prstGeom>
        </p:spPr>
        <p:txBody>
          <a:bodyPr/>
          <a:lstStyle>
            <a:lvl1pPr>
              <a:defRPr sz="3000"/>
            </a:lvl1pPr>
          </a:lstStyle>
          <a:p>
            <a:r>
              <a:rPr lang="en-US" dirty="0"/>
              <a:t>Click to edit Master title style</a:t>
            </a:r>
          </a:p>
        </p:txBody>
      </p:sp>
      <p:sp>
        <p:nvSpPr>
          <p:cNvPr id="14" name="Content Placeholder 9">
            <a:extLst>
              <a:ext uri="{FF2B5EF4-FFF2-40B4-BE49-F238E27FC236}">
                <a16:creationId xmlns:a16="http://schemas.microsoft.com/office/drawing/2014/main" id="{806578EB-0069-98B6-DEC8-CD918CB3D6BB}"/>
              </a:ext>
            </a:extLst>
          </p:cNvPr>
          <p:cNvSpPr>
            <a:spLocks noGrp="1"/>
          </p:cNvSpPr>
          <p:nvPr>
            <p:ph sz="quarter" idx="13"/>
          </p:nvPr>
        </p:nvSpPr>
        <p:spPr>
          <a:xfrm>
            <a:off x="1223434" y="2447114"/>
            <a:ext cx="4357794" cy="1109662"/>
          </a:xfrm>
          <a:prstGeom prst="rect">
            <a:avLst/>
          </a:prstGeom>
        </p:spPr>
        <p:txBody>
          <a:bodyPr/>
          <a:lstStyle>
            <a:lvl1pPr>
              <a:defRPr sz="2400" b="0"/>
            </a:lvl1pPr>
            <a:lvl2pPr>
              <a:defRPr sz="2000"/>
            </a:lvl2pPr>
            <a:lvl3pPr>
              <a:defRPr sz="2000">
                <a:solidFill>
                  <a:schemeClr val="tx1"/>
                </a:solidFill>
              </a:defRPr>
            </a:lvl3pPr>
            <a:lvl4pPr>
              <a:defRPr sz="2000">
                <a:solidFill>
                  <a:schemeClr val="tx1"/>
                </a:solidFill>
              </a:defRPr>
            </a:lvl4pPr>
            <a:lvl5pPr>
              <a:buClr>
                <a:srgbClr val="404040"/>
              </a:buClr>
              <a:buFont typeface="Arial" pitchFamily="34" charset="0"/>
              <a:buChar char="–"/>
              <a:defRPr sz="2000">
                <a:solidFill>
                  <a:schemeClr val="tx1"/>
                </a:solidFill>
              </a:defRPr>
            </a:lvl5pPr>
          </a:lstStyle>
          <a:p>
            <a:pPr lvl="0"/>
            <a:r>
              <a:rPr lang="en-US" dirty="0"/>
              <a:t>Click to edit Master text styles</a:t>
            </a:r>
          </a:p>
        </p:txBody>
      </p:sp>
    </p:spTree>
    <p:extLst>
      <p:ext uri="{BB962C8B-B14F-4D97-AF65-F5344CB8AC3E}">
        <p14:creationId xmlns:p14="http://schemas.microsoft.com/office/powerpoint/2010/main" val="22545158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Page 6 w/ Photo">
    <p:spTree>
      <p:nvGrpSpPr>
        <p:cNvPr id="1" name=""/>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1D66B056-41B8-1DEE-2611-1FA929586FB0}"/>
              </a:ext>
            </a:extLst>
          </p:cNvPr>
          <p:cNvPicPr>
            <a:picLocks noChangeAspect="1"/>
          </p:cNvPicPr>
          <p:nvPr userDrawn="1"/>
        </p:nvPicPr>
        <p:blipFill>
          <a:blip r:embed="rId2"/>
          <a:stretch>
            <a:fillRect/>
          </a:stretch>
        </p:blipFill>
        <p:spPr>
          <a:xfrm>
            <a:off x="6350" y="0"/>
            <a:ext cx="12173458" cy="6854709"/>
          </a:xfrm>
          <a:prstGeom prst="rect">
            <a:avLst/>
          </a:prstGeom>
        </p:spPr>
      </p:pic>
      <p:sp>
        <p:nvSpPr>
          <p:cNvPr id="7" name="Picture Placeholder 9">
            <a:extLst>
              <a:ext uri="{FF2B5EF4-FFF2-40B4-BE49-F238E27FC236}">
                <a16:creationId xmlns:a16="http://schemas.microsoft.com/office/drawing/2014/main" id="{558DFED3-E2D7-76CA-575C-32BD39BC3619}"/>
              </a:ext>
            </a:extLst>
          </p:cNvPr>
          <p:cNvSpPr>
            <a:spLocks noGrp="1"/>
          </p:cNvSpPr>
          <p:nvPr>
            <p:ph type="pic" sz="quarter" idx="15"/>
          </p:nvPr>
        </p:nvSpPr>
        <p:spPr>
          <a:xfrm>
            <a:off x="6808135" y="1323473"/>
            <a:ext cx="4656222" cy="3693695"/>
          </a:xfrm>
          <a:prstGeom prst="rect">
            <a:avLst/>
          </a:prstGeom>
          <a:solidFill>
            <a:schemeClr val="tx1">
              <a:lumMod val="60000"/>
              <a:lumOff val="40000"/>
            </a:schemeClr>
          </a:solidFill>
        </p:spPr>
        <p:txBody>
          <a:bodyPr/>
          <a:lstStyle/>
          <a:p>
            <a:endParaRPr lang="en-US"/>
          </a:p>
        </p:txBody>
      </p:sp>
      <p:sp>
        <p:nvSpPr>
          <p:cNvPr id="10" name="Picture Placeholder 9">
            <a:extLst>
              <a:ext uri="{FF2B5EF4-FFF2-40B4-BE49-F238E27FC236}">
                <a16:creationId xmlns:a16="http://schemas.microsoft.com/office/drawing/2014/main" id="{7901A28B-C487-2081-49C9-43C1E36ABEA1}"/>
              </a:ext>
            </a:extLst>
          </p:cNvPr>
          <p:cNvSpPr>
            <a:spLocks noGrp="1"/>
          </p:cNvSpPr>
          <p:nvPr>
            <p:ph type="pic" sz="quarter" idx="14"/>
          </p:nvPr>
        </p:nvSpPr>
        <p:spPr>
          <a:xfrm>
            <a:off x="1453815" y="1323473"/>
            <a:ext cx="4656222" cy="3693695"/>
          </a:xfrm>
          <a:prstGeom prst="rect">
            <a:avLst/>
          </a:prstGeom>
          <a:solidFill>
            <a:schemeClr val="tx1">
              <a:lumMod val="60000"/>
              <a:lumOff val="40000"/>
            </a:schemeClr>
          </a:solidFill>
        </p:spPr>
        <p:txBody>
          <a:bodyPr/>
          <a:lstStyle/>
          <a:p>
            <a:endParaRPr lang="en-US"/>
          </a:p>
        </p:txBody>
      </p:sp>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9"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dirty="0"/>
              <a:t>[Enter the presentation name in Insert &gt; Header &amp; Footer]      </a:t>
            </a:r>
            <a:fld id="{94874A69-97B2-46D9-BF6B-0F794A1AAF30}" type="datetime4">
              <a:rPr lang="en-US" smtClean="0"/>
              <a:pPr/>
              <a:t>November 20, 2025</a:t>
            </a:fld>
            <a:r>
              <a:rPr lang="en-US" dirty="0"/>
              <a:t> </a:t>
            </a:r>
          </a:p>
        </p:txBody>
      </p:sp>
      <p:sp>
        <p:nvSpPr>
          <p:cNvPr id="2" name="Content Placeholder 3">
            <a:extLst>
              <a:ext uri="{FF2B5EF4-FFF2-40B4-BE49-F238E27FC236}">
                <a16:creationId xmlns:a16="http://schemas.microsoft.com/office/drawing/2014/main" id="{BDCD21D4-57E6-1520-9A1B-2689BD786CEE}"/>
              </a:ext>
            </a:extLst>
          </p:cNvPr>
          <p:cNvSpPr>
            <a:spLocks noGrp="1"/>
          </p:cNvSpPr>
          <p:nvPr>
            <p:ph sz="quarter" idx="4294967295" hasCustomPrompt="1"/>
          </p:nvPr>
        </p:nvSpPr>
        <p:spPr>
          <a:xfrm>
            <a:off x="1362376" y="5130215"/>
            <a:ext cx="2937710" cy="866904"/>
          </a:xfrm>
          <a:prstGeom prst="rect">
            <a:avLst/>
          </a:prstGeom>
        </p:spPr>
        <p:txBody>
          <a:bodyPr/>
          <a:lstStyle>
            <a:lvl1pPr>
              <a:defRPr b="0"/>
            </a:lvl1pPr>
          </a:lstStyle>
          <a:p>
            <a:r>
              <a:rPr lang="en-US" sz="1200" dirty="0">
                <a:solidFill>
                  <a:schemeClr val="bg1">
                    <a:lumMod val="10000"/>
                  </a:schemeClr>
                </a:solidFill>
                <a:cs typeface="Arial"/>
              </a:rPr>
              <a:t>Caption copy.</a:t>
            </a:r>
            <a:endParaRPr lang="en-US" sz="1200" dirty="0">
              <a:solidFill>
                <a:schemeClr val="bg1">
                  <a:lumMod val="10000"/>
                </a:schemeClr>
              </a:solidFill>
            </a:endParaRPr>
          </a:p>
        </p:txBody>
      </p:sp>
      <p:sp>
        <p:nvSpPr>
          <p:cNvPr id="8" name="Content Placeholder 3">
            <a:extLst>
              <a:ext uri="{FF2B5EF4-FFF2-40B4-BE49-F238E27FC236}">
                <a16:creationId xmlns:a16="http://schemas.microsoft.com/office/drawing/2014/main" id="{4F416CDE-F25D-682B-1E8A-75ED83D0DCE8}"/>
              </a:ext>
            </a:extLst>
          </p:cNvPr>
          <p:cNvSpPr>
            <a:spLocks noGrp="1"/>
          </p:cNvSpPr>
          <p:nvPr>
            <p:ph sz="quarter" idx="4294967295" hasCustomPrompt="1"/>
          </p:nvPr>
        </p:nvSpPr>
        <p:spPr>
          <a:xfrm>
            <a:off x="6706536" y="5130215"/>
            <a:ext cx="2937710" cy="866904"/>
          </a:xfrm>
          <a:prstGeom prst="rect">
            <a:avLst/>
          </a:prstGeom>
        </p:spPr>
        <p:txBody>
          <a:bodyPr/>
          <a:lstStyle>
            <a:lvl1pPr>
              <a:defRPr b="0"/>
            </a:lvl1pPr>
          </a:lstStyle>
          <a:p>
            <a:r>
              <a:rPr lang="en-US" sz="1200" dirty="0">
                <a:solidFill>
                  <a:schemeClr val="bg1">
                    <a:lumMod val="10000"/>
                  </a:schemeClr>
                </a:solidFill>
                <a:cs typeface="Arial"/>
              </a:rPr>
              <a:t>Caption copy.</a:t>
            </a:r>
            <a:endParaRPr lang="en-US" sz="1200" dirty="0">
              <a:solidFill>
                <a:schemeClr val="bg1">
                  <a:lumMod val="10000"/>
                </a:schemeClr>
              </a:solidFill>
            </a:endParaRPr>
          </a:p>
        </p:txBody>
      </p:sp>
    </p:spTree>
    <p:extLst>
      <p:ext uri="{BB962C8B-B14F-4D97-AF65-F5344CB8AC3E}">
        <p14:creationId xmlns:p14="http://schemas.microsoft.com/office/powerpoint/2010/main" val="5231343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Page 7 w/ Photo">
    <p:spTree>
      <p:nvGrpSpPr>
        <p:cNvPr id="1" name=""/>
        <p:cNvGrpSpPr/>
        <p:nvPr/>
      </p:nvGrpSpPr>
      <p:grpSpPr>
        <a:xfrm>
          <a:off x="0" y="0"/>
          <a:ext cx="0" cy="0"/>
          <a:chOff x="0" y="0"/>
          <a:chExt cx="0" cy="0"/>
        </a:xfrm>
      </p:grpSpPr>
      <p:sp>
        <p:nvSpPr>
          <p:cNvPr id="30" name="Picture Placeholder 9">
            <a:extLst>
              <a:ext uri="{FF2B5EF4-FFF2-40B4-BE49-F238E27FC236}">
                <a16:creationId xmlns:a16="http://schemas.microsoft.com/office/drawing/2014/main" id="{83B200BE-992F-3AA9-DB8C-DABB133C37B5}"/>
              </a:ext>
            </a:extLst>
          </p:cNvPr>
          <p:cNvSpPr>
            <a:spLocks noGrp="1"/>
          </p:cNvSpPr>
          <p:nvPr>
            <p:ph type="pic" sz="quarter" idx="15"/>
          </p:nvPr>
        </p:nvSpPr>
        <p:spPr>
          <a:xfrm>
            <a:off x="0" y="1676400"/>
            <a:ext cx="4028660" cy="2514599"/>
          </a:xfrm>
          <a:prstGeom prst="rect">
            <a:avLst/>
          </a:prstGeom>
          <a:solidFill>
            <a:schemeClr val="tx1">
              <a:lumMod val="60000"/>
              <a:lumOff val="40000"/>
            </a:schemeClr>
          </a:solidFill>
        </p:spPr>
        <p:txBody>
          <a:bodyPr/>
          <a:lstStyle/>
          <a:p>
            <a:endParaRPr lang="en-US"/>
          </a:p>
        </p:txBody>
      </p:sp>
      <p:sp>
        <p:nvSpPr>
          <p:cNvPr id="31" name="Picture Placeholder 9">
            <a:extLst>
              <a:ext uri="{FF2B5EF4-FFF2-40B4-BE49-F238E27FC236}">
                <a16:creationId xmlns:a16="http://schemas.microsoft.com/office/drawing/2014/main" id="{C28AD929-233F-D176-3A52-F9EFB0356583}"/>
              </a:ext>
            </a:extLst>
          </p:cNvPr>
          <p:cNvSpPr>
            <a:spLocks noGrp="1"/>
          </p:cNvSpPr>
          <p:nvPr>
            <p:ph type="pic" sz="quarter" idx="16"/>
          </p:nvPr>
        </p:nvSpPr>
        <p:spPr>
          <a:xfrm>
            <a:off x="4074160" y="1676400"/>
            <a:ext cx="4028660" cy="2514599"/>
          </a:xfrm>
          <a:prstGeom prst="rect">
            <a:avLst/>
          </a:prstGeom>
          <a:solidFill>
            <a:schemeClr val="tx1">
              <a:lumMod val="60000"/>
              <a:lumOff val="40000"/>
            </a:schemeClr>
          </a:solidFill>
        </p:spPr>
        <p:txBody>
          <a:bodyPr/>
          <a:lstStyle/>
          <a:p>
            <a:endParaRPr lang="en-US"/>
          </a:p>
        </p:txBody>
      </p:sp>
      <p:sp>
        <p:nvSpPr>
          <p:cNvPr id="32" name="Picture Placeholder 9">
            <a:extLst>
              <a:ext uri="{FF2B5EF4-FFF2-40B4-BE49-F238E27FC236}">
                <a16:creationId xmlns:a16="http://schemas.microsoft.com/office/drawing/2014/main" id="{F5BC52C4-1584-FB23-ECED-562E180B15A8}"/>
              </a:ext>
            </a:extLst>
          </p:cNvPr>
          <p:cNvSpPr>
            <a:spLocks noGrp="1"/>
          </p:cNvSpPr>
          <p:nvPr>
            <p:ph type="pic" sz="quarter" idx="17"/>
          </p:nvPr>
        </p:nvSpPr>
        <p:spPr>
          <a:xfrm>
            <a:off x="8148320" y="1676400"/>
            <a:ext cx="4028660" cy="2514599"/>
          </a:xfrm>
          <a:prstGeom prst="rect">
            <a:avLst/>
          </a:prstGeom>
          <a:solidFill>
            <a:schemeClr val="tx1">
              <a:lumMod val="60000"/>
              <a:lumOff val="40000"/>
            </a:schemeClr>
          </a:solidFill>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1">
                    <a:lumMod val="10000"/>
                  </a:schemeClr>
                </a:solidFill>
              </a:defRPr>
            </a:lvl1pPr>
          </a:lstStyle>
          <a:p>
            <a:fld id="{A4AE216E-30EE-794D-82EB-E7F5CCC91463}" type="slidenum">
              <a:rPr lang="en-US" smtClean="0"/>
              <a:pPr/>
              <a:t>‹#›</a:t>
            </a:fld>
            <a:endParaRPr lang="en-US" dirty="0"/>
          </a:p>
        </p:txBody>
      </p:sp>
      <p:sp>
        <p:nvSpPr>
          <p:cNvPr id="9"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dirty="0"/>
              <a:t>[Enter the presentation name in Insert &gt; Header &amp; Footer]      </a:t>
            </a:r>
            <a:fld id="{94874A69-97B2-46D9-BF6B-0F794A1AAF30}" type="datetime4">
              <a:rPr lang="en-US" smtClean="0"/>
              <a:pPr/>
              <a:t>November 20, 2025</a:t>
            </a:fld>
            <a:r>
              <a:rPr lang="en-US" dirty="0"/>
              <a:t> </a:t>
            </a:r>
          </a:p>
        </p:txBody>
      </p:sp>
      <p:sp>
        <p:nvSpPr>
          <p:cNvPr id="2" name="Content Placeholder 3">
            <a:extLst>
              <a:ext uri="{FF2B5EF4-FFF2-40B4-BE49-F238E27FC236}">
                <a16:creationId xmlns:a16="http://schemas.microsoft.com/office/drawing/2014/main" id="{BDCD21D4-57E6-1520-9A1B-2689BD786CEE}"/>
              </a:ext>
            </a:extLst>
          </p:cNvPr>
          <p:cNvSpPr>
            <a:spLocks noGrp="1"/>
          </p:cNvSpPr>
          <p:nvPr>
            <p:ph sz="quarter" idx="4294967295" hasCustomPrompt="1"/>
          </p:nvPr>
        </p:nvSpPr>
        <p:spPr>
          <a:xfrm>
            <a:off x="609601" y="4840781"/>
            <a:ext cx="2937710" cy="866904"/>
          </a:xfrm>
          <a:prstGeom prst="rect">
            <a:avLst/>
          </a:prstGeom>
        </p:spPr>
        <p:txBody>
          <a:bodyPr/>
          <a:lstStyle>
            <a:lvl1pPr algn="ctr">
              <a:defRPr sz="1400" b="0"/>
            </a:lvl1pPr>
          </a:lstStyle>
          <a:p>
            <a:r>
              <a:rPr lang="en-US" sz="1200" dirty="0">
                <a:solidFill>
                  <a:schemeClr val="bg1">
                    <a:lumMod val="10000"/>
                  </a:schemeClr>
                </a:solidFill>
                <a:cs typeface="Arial"/>
              </a:rPr>
              <a:t>Caption copy.</a:t>
            </a:r>
            <a:endParaRPr lang="en-US" sz="1200" dirty="0">
              <a:solidFill>
                <a:schemeClr val="bg1">
                  <a:lumMod val="10000"/>
                </a:schemeClr>
              </a:solidFill>
            </a:endParaRPr>
          </a:p>
        </p:txBody>
      </p:sp>
      <p:sp>
        <p:nvSpPr>
          <p:cNvPr id="19" name="Content Placeholder 3">
            <a:extLst>
              <a:ext uri="{FF2B5EF4-FFF2-40B4-BE49-F238E27FC236}">
                <a16:creationId xmlns:a16="http://schemas.microsoft.com/office/drawing/2014/main" id="{DB5F9041-B5B9-FE0A-F6C7-7E04875363F7}"/>
              </a:ext>
            </a:extLst>
          </p:cNvPr>
          <p:cNvSpPr>
            <a:spLocks noGrp="1"/>
          </p:cNvSpPr>
          <p:nvPr>
            <p:ph sz="quarter" idx="4294967295" hasCustomPrompt="1"/>
          </p:nvPr>
        </p:nvSpPr>
        <p:spPr>
          <a:xfrm>
            <a:off x="4602481" y="4840781"/>
            <a:ext cx="2937710" cy="866904"/>
          </a:xfrm>
          <a:prstGeom prst="rect">
            <a:avLst/>
          </a:prstGeom>
        </p:spPr>
        <p:txBody>
          <a:bodyPr/>
          <a:lstStyle>
            <a:lvl1pPr algn="ctr">
              <a:defRPr sz="1400" b="0"/>
            </a:lvl1pPr>
          </a:lstStyle>
          <a:p>
            <a:r>
              <a:rPr lang="en-US" sz="1200" dirty="0">
                <a:solidFill>
                  <a:schemeClr val="bg1">
                    <a:lumMod val="10000"/>
                  </a:schemeClr>
                </a:solidFill>
                <a:cs typeface="Arial"/>
              </a:rPr>
              <a:t>Caption copy.</a:t>
            </a:r>
            <a:endParaRPr lang="en-US" sz="1200" dirty="0">
              <a:solidFill>
                <a:schemeClr val="bg1">
                  <a:lumMod val="10000"/>
                </a:schemeClr>
              </a:solidFill>
            </a:endParaRPr>
          </a:p>
        </p:txBody>
      </p:sp>
      <p:sp>
        <p:nvSpPr>
          <p:cNvPr id="21" name="Content Placeholder 3">
            <a:extLst>
              <a:ext uri="{FF2B5EF4-FFF2-40B4-BE49-F238E27FC236}">
                <a16:creationId xmlns:a16="http://schemas.microsoft.com/office/drawing/2014/main" id="{1A6F00FD-73A9-3FBF-6A5D-09D89058FE19}"/>
              </a:ext>
            </a:extLst>
          </p:cNvPr>
          <p:cNvSpPr>
            <a:spLocks noGrp="1"/>
          </p:cNvSpPr>
          <p:nvPr>
            <p:ph sz="quarter" idx="4294967295" hasCustomPrompt="1"/>
          </p:nvPr>
        </p:nvSpPr>
        <p:spPr>
          <a:xfrm>
            <a:off x="8707121" y="4840781"/>
            <a:ext cx="2937710" cy="866904"/>
          </a:xfrm>
          <a:prstGeom prst="rect">
            <a:avLst/>
          </a:prstGeom>
        </p:spPr>
        <p:txBody>
          <a:bodyPr/>
          <a:lstStyle>
            <a:lvl1pPr algn="ctr">
              <a:defRPr sz="1400" b="0"/>
            </a:lvl1pPr>
          </a:lstStyle>
          <a:p>
            <a:r>
              <a:rPr lang="en-US" sz="1200" dirty="0">
                <a:solidFill>
                  <a:schemeClr val="bg1">
                    <a:lumMod val="10000"/>
                  </a:schemeClr>
                </a:solidFill>
                <a:cs typeface="Arial"/>
              </a:rPr>
              <a:t>Caption copy.</a:t>
            </a:r>
            <a:endParaRPr lang="en-US" sz="1200" dirty="0">
              <a:solidFill>
                <a:schemeClr val="bg1">
                  <a:lumMod val="10000"/>
                </a:schemeClr>
              </a:solidFill>
            </a:endParaRPr>
          </a:p>
        </p:txBody>
      </p:sp>
      <p:sp>
        <p:nvSpPr>
          <p:cNvPr id="28" name="Text Placeholder 27">
            <a:extLst>
              <a:ext uri="{FF2B5EF4-FFF2-40B4-BE49-F238E27FC236}">
                <a16:creationId xmlns:a16="http://schemas.microsoft.com/office/drawing/2014/main" id="{9ECFD3CE-BF03-03FB-3FBC-3E18C6268908}"/>
              </a:ext>
            </a:extLst>
          </p:cNvPr>
          <p:cNvSpPr>
            <a:spLocks noGrp="1"/>
          </p:cNvSpPr>
          <p:nvPr>
            <p:ph type="body" sz="quarter" idx="13" hasCustomPrompt="1"/>
          </p:nvPr>
        </p:nvSpPr>
        <p:spPr>
          <a:xfrm>
            <a:off x="4602481" y="4376738"/>
            <a:ext cx="2937709" cy="464043"/>
          </a:xfrm>
          <a:prstGeom prst="rect">
            <a:avLst/>
          </a:prstGeom>
        </p:spPr>
        <p:txBody>
          <a:bodyPr/>
          <a:lstStyle>
            <a:lvl1pPr algn="ctr">
              <a:defRPr sz="2000"/>
            </a:lvl1pPr>
            <a:lvl2pPr>
              <a:defRPr sz="2000"/>
            </a:lvl2pPr>
            <a:lvl3pPr>
              <a:defRPr sz="2000"/>
            </a:lvl3pPr>
            <a:lvl4pPr>
              <a:defRPr sz="2000"/>
            </a:lvl4pPr>
            <a:lvl5pPr>
              <a:defRPr sz="2000"/>
            </a:lvl5pPr>
          </a:lstStyle>
          <a:p>
            <a:pPr lvl="0"/>
            <a:r>
              <a:rPr lang="en-US" dirty="0"/>
              <a:t>Headline</a:t>
            </a:r>
          </a:p>
        </p:txBody>
      </p:sp>
      <p:sp>
        <p:nvSpPr>
          <p:cNvPr id="29" name="Text Placeholder 27">
            <a:extLst>
              <a:ext uri="{FF2B5EF4-FFF2-40B4-BE49-F238E27FC236}">
                <a16:creationId xmlns:a16="http://schemas.microsoft.com/office/drawing/2014/main" id="{59A4A668-A9C4-39A1-B82B-477BEEE3E5AC}"/>
              </a:ext>
            </a:extLst>
          </p:cNvPr>
          <p:cNvSpPr>
            <a:spLocks noGrp="1"/>
          </p:cNvSpPr>
          <p:nvPr>
            <p:ph type="body" sz="quarter" idx="14" hasCustomPrompt="1"/>
          </p:nvPr>
        </p:nvSpPr>
        <p:spPr>
          <a:xfrm>
            <a:off x="8696961" y="4376738"/>
            <a:ext cx="2937709" cy="464043"/>
          </a:xfrm>
          <a:prstGeom prst="rect">
            <a:avLst/>
          </a:prstGeom>
        </p:spPr>
        <p:txBody>
          <a:bodyPr/>
          <a:lstStyle>
            <a:lvl1pPr algn="ctr">
              <a:defRPr sz="2000"/>
            </a:lvl1pPr>
            <a:lvl2pPr>
              <a:defRPr sz="2000"/>
            </a:lvl2pPr>
            <a:lvl3pPr>
              <a:defRPr sz="2000"/>
            </a:lvl3pPr>
            <a:lvl4pPr>
              <a:defRPr sz="2000"/>
            </a:lvl4pPr>
            <a:lvl5pPr>
              <a:defRPr sz="2000"/>
            </a:lvl5pPr>
          </a:lstStyle>
          <a:p>
            <a:pPr lvl="0"/>
            <a:r>
              <a:rPr lang="en-US" dirty="0"/>
              <a:t>Headline</a:t>
            </a:r>
          </a:p>
        </p:txBody>
      </p:sp>
      <p:sp>
        <p:nvSpPr>
          <p:cNvPr id="33" name="Text Placeholder 27">
            <a:extLst>
              <a:ext uri="{FF2B5EF4-FFF2-40B4-BE49-F238E27FC236}">
                <a16:creationId xmlns:a16="http://schemas.microsoft.com/office/drawing/2014/main" id="{760CF086-712A-1B8A-6273-B663CE62BC3D}"/>
              </a:ext>
            </a:extLst>
          </p:cNvPr>
          <p:cNvSpPr>
            <a:spLocks noGrp="1"/>
          </p:cNvSpPr>
          <p:nvPr>
            <p:ph type="body" sz="quarter" idx="18" hasCustomPrompt="1"/>
          </p:nvPr>
        </p:nvSpPr>
        <p:spPr>
          <a:xfrm>
            <a:off x="599441" y="4376738"/>
            <a:ext cx="2937709" cy="464043"/>
          </a:xfrm>
          <a:prstGeom prst="rect">
            <a:avLst/>
          </a:prstGeom>
        </p:spPr>
        <p:txBody>
          <a:bodyPr/>
          <a:lstStyle>
            <a:lvl1pPr algn="ctr">
              <a:defRPr sz="2000"/>
            </a:lvl1pPr>
            <a:lvl2pPr>
              <a:defRPr sz="2000"/>
            </a:lvl2pPr>
            <a:lvl3pPr>
              <a:defRPr sz="2000"/>
            </a:lvl3pPr>
            <a:lvl4pPr>
              <a:defRPr sz="2000"/>
            </a:lvl4pPr>
            <a:lvl5pPr>
              <a:defRPr sz="2000"/>
            </a:lvl5pPr>
          </a:lstStyle>
          <a:p>
            <a:pPr lvl="0"/>
            <a:r>
              <a:rPr lang="en-US" dirty="0"/>
              <a:t>Headline</a:t>
            </a:r>
          </a:p>
        </p:txBody>
      </p:sp>
      <p:sp>
        <p:nvSpPr>
          <p:cNvPr id="34" name="Title 1">
            <a:extLst>
              <a:ext uri="{FF2B5EF4-FFF2-40B4-BE49-F238E27FC236}">
                <a16:creationId xmlns:a16="http://schemas.microsoft.com/office/drawing/2014/main" id="{50A5565E-7113-BA36-D9F9-AE38224CF2FD}"/>
              </a:ext>
            </a:extLst>
          </p:cNvPr>
          <p:cNvSpPr>
            <a:spLocks noGrp="1"/>
          </p:cNvSpPr>
          <p:nvPr>
            <p:ph type="title"/>
          </p:nvPr>
        </p:nvSpPr>
        <p:spPr>
          <a:xfrm>
            <a:off x="15020" y="795785"/>
            <a:ext cx="12176979" cy="461665"/>
          </a:xfrm>
          <a:prstGeom prst="rect">
            <a:avLst/>
          </a:prstGeom>
        </p:spPr>
        <p:txBody>
          <a:bodyPr/>
          <a:lstStyle>
            <a:lvl1pPr algn="ctr">
              <a:defRPr sz="3000"/>
            </a:lvl1pPr>
          </a:lstStyle>
          <a:p>
            <a:r>
              <a:rPr lang="en-US" dirty="0"/>
              <a:t>Click to edit Master title style</a:t>
            </a:r>
          </a:p>
        </p:txBody>
      </p:sp>
    </p:spTree>
    <p:extLst>
      <p:ext uri="{BB962C8B-B14F-4D97-AF65-F5344CB8AC3E}">
        <p14:creationId xmlns:p14="http://schemas.microsoft.com/office/powerpoint/2010/main" val="15170291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Page 8 w/ Photo">
    <p:spTree>
      <p:nvGrpSpPr>
        <p:cNvPr id="1" name=""/>
        <p:cNvGrpSpPr/>
        <p:nvPr/>
      </p:nvGrpSpPr>
      <p:grpSpPr>
        <a:xfrm>
          <a:off x="0" y="0"/>
          <a:ext cx="0" cy="0"/>
          <a:chOff x="0" y="0"/>
          <a:chExt cx="0" cy="0"/>
        </a:xfrm>
      </p:grpSpPr>
      <p:pic>
        <p:nvPicPr>
          <p:cNvPr id="16" name="Picture 15" descr="A white background with black and white clouds&#10;&#10;Description automatically generated">
            <a:extLst>
              <a:ext uri="{FF2B5EF4-FFF2-40B4-BE49-F238E27FC236}">
                <a16:creationId xmlns:a16="http://schemas.microsoft.com/office/drawing/2014/main" id="{AD11CBAF-B1F2-8808-3493-AF17247B687D}"/>
              </a:ext>
            </a:extLst>
          </p:cNvPr>
          <p:cNvPicPr>
            <a:picLocks noChangeAspect="1"/>
          </p:cNvPicPr>
          <p:nvPr userDrawn="1"/>
        </p:nvPicPr>
        <p:blipFill>
          <a:blip r:embed="rId2"/>
          <a:stretch>
            <a:fillRect/>
          </a:stretch>
        </p:blipFill>
        <p:spPr>
          <a:xfrm>
            <a:off x="6350" y="0"/>
            <a:ext cx="12173458" cy="6854709"/>
          </a:xfrm>
          <a:prstGeom prst="rect">
            <a:avLst/>
          </a:prstGeom>
        </p:spPr>
      </p:pic>
      <p:sp>
        <p:nvSpPr>
          <p:cNvPr id="10" name="Picture Placeholder 9">
            <a:extLst>
              <a:ext uri="{FF2B5EF4-FFF2-40B4-BE49-F238E27FC236}">
                <a16:creationId xmlns:a16="http://schemas.microsoft.com/office/drawing/2014/main" id="{71F3B6BE-FE22-66D1-A3AD-161F146E4207}"/>
              </a:ext>
            </a:extLst>
          </p:cNvPr>
          <p:cNvSpPr>
            <a:spLocks noGrp="1"/>
          </p:cNvSpPr>
          <p:nvPr>
            <p:ph type="pic" sz="quarter" idx="19"/>
          </p:nvPr>
        </p:nvSpPr>
        <p:spPr>
          <a:xfrm>
            <a:off x="5367020" y="1696459"/>
            <a:ext cx="2129589" cy="2146300"/>
          </a:xfrm>
          <a:prstGeom prst="rect">
            <a:avLst/>
          </a:prstGeom>
          <a:solidFill>
            <a:schemeClr val="tx1">
              <a:lumMod val="60000"/>
              <a:lumOff val="40000"/>
            </a:schemeClr>
          </a:solidFill>
        </p:spPr>
        <p:txBody>
          <a:bodyPr/>
          <a:lstStyle/>
          <a:p>
            <a:endParaRPr lang="en-US"/>
          </a:p>
        </p:txBody>
      </p:sp>
      <p:sp>
        <p:nvSpPr>
          <p:cNvPr id="11" name="Picture Placeholder 9">
            <a:extLst>
              <a:ext uri="{FF2B5EF4-FFF2-40B4-BE49-F238E27FC236}">
                <a16:creationId xmlns:a16="http://schemas.microsoft.com/office/drawing/2014/main" id="{1D52320D-3C17-A0C5-840F-88E03DA35934}"/>
              </a:ext>
            </a:extLst>
          </p:cNvPr>
          <p:cNvSpPr>
            <a:spLocks noGrp="1"/>
          </p:cNvSpPr>
          <p:nvPr>
            <p:ph type="pic" sz="quarter" idx="20"/>
          </p:nvPr>
        </p:nvSpPr>
        <p:spPr>
          <a:xfrm>
            <a:off x="8516620" y="1696459"/>
            <a:ext cx="2129589" cy="2146300"/>
          </a:xfrm>
          <a:prstGeom prst="rect">
            <a:avLst/>
          </a:prstGeom>
          <a:solidFill>
            <a:schemeClr val="tx1">
              <a:lumMod val="60000"/>
              <a:lumOff val="40000"/>
            </a:schemeClr>
          </a:solidFill>
        </p:spPr>
        <p:txBody>
          <a:bodyPr/>
          <a:lstStyle/>
          <a:p>
            <a:endParaRPr lang="en-US"/>
          </a:p>
        </p:txBody>
      </p:sp>
      <p:sp>
        <p:nvSpPr>
          <p:cNvPr id="32" name="Picture Placeholder 9">
            <a:extLst>
              <a:ext uri="{FF2B5EF4-FFF2-40B4-BE49-F238E27FC236}">
                <a16:creationId xmlns:a16="http://schemas.microsoft.com/office/drawing/2014/main" id="{F5BC52C4-1584-FB23-ECED-562E180B15A8}"/>
              </a:ext>
            </a:extLst>
          </p:cNvPr>
          <p:cNvSpPr>
            <a:spLocks noGrp="1"/>
          </p:cNvSpPr>
          <p:nvPr>
            <p:ph type="pic" sz="quarter" idx="17"/>
          </p:nvPr>
        </p:nvSpPr>
        <p:spPr>
          <a:xfrm>
            <a:off x="2247900" y="1696459"/>
            <a:ext cx="2129589" cy="2146300"/>
          </a:xfrm>
          <a:prstGeom prst="rect">
            <a:avLst/>
          </a:prstGeom>
          <a:solidFill>
            <a:schemeClr val="tx1">
              <a:lumMod val="60000"/>
              <a:lumOff val="40000"/>
            </a:schemeClr>
          </a:solidFill>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4AE216E-30EE-794D-82EB-E7F5CCC91463}" type="slidenum">
              <a:rPr lang="en-US" smtClean="0"/>
              <a:pPr/>
              <a:t>‹#›</a:t>
            </a:fld>
            <a:endParaRPr lang="en-US" dirty="0"/>
          </a:p>
        </p:txBody>
      </p:sp>
      <p:sp>
        <p:nvSpPr>
          <p:cNvPr id="9"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dirty="0"/>
              <a:t>[Enter the presentation name in Insert &gt; Header &amp; Footer]      </a:t>
            </a:r>
            <a:fld id="{94874A69-97B2-46D9-BF6B-0F794A1AAF30}" type="datetime4">
              <a:rPr lang="en-US" smtClean="0"/>
              <a:pPr/>
              <a:t>November 20, 2025</a:t>
            </a:fld>
            <a:r>
              <a:rPr lang="en-US" dirty="0"/>
              <a:t> </a:t>
            </a:r>
          </a:p>
        </p:txBody>
      </p:sp>
      <p:sp>
        <p:nvSpPr>
          <p:cNvPr id="2" name="Content Placeholder 3">
            <a:extLst>
              <a:ext uri="{FF2B5EF4-FFF2-40B4-BE49-F238E27FC236}">
                <a16:creationId xmlns:a16="http://schemas.microsoft.com/office/drawing/2014/main" id="{BDCD21D4-57E6-1520-9A1B-2689BD786CEE}"/>
              </a:ext>
            </a:extLst>
          </p:cNvPr>
          <p:cNvSpPr>
            <a:spLocks noGrp="1"/>
          </p:cNvSpPr>
          <p:nvPr>
            <p:ph sz="quarter" idx="4294967295" hasCustomPrompt="1"/>
          </p:nvPr>
        </p:nvSpPr>
        <p:spPr>
          <a:xfrm>
            <a:off x="1851260" y="4337762"/>
            <a:ext cx="2937710" cy="866904"/>
          </a:xfrm>
          <a:prstGeom prst="rect">
            <a:avLst/>
          </a:prstGeom>
        </p:spPr>
        <p:txBody>
          <a:bodyPr/>
          <a:lstStyle>
            <a:lvl1pPr algn="ctr">
              <a:defRPr sz="1400" b="0"/>
            </a:lvl1pPr>
          </a:lstStyle>
          <a:p>
            <a:r>
              <a:rPr lang="en-US" sz="1200" dirty="0">
                <a:solidFill>
                  <a:schemeClr val="bg1">
                    <a:lumMod val="10000"/>
                  </a:schemeClr>
                </a:solidFill>
                <a:cs typeface="Arial"/>
              </a:rPr>
              <a:t>Caption copy.</a:t>
            </a:r>
            <a:endParaRPr lang="en-US" sz="1200" dirty="0">
              <a:solidFill>
                <a:schemeClr val="bg1">
                  <a:lumMod val="10000"/>
                </a:schemeClr>
              </a:solidFill>
            </a:endParaRPr>
          </a:p>
        </p:txBody>
      </p:sp>
      <p:sp>
        <p:nvSpPr>
          <p:cNvPr id="33" name="Text Placeholder 27">
            <a:extLst>
              <a:ext uri="{FF2B5EF4-FFF2-40B4-BE49-F238E27FC236}">
                <a16:creationId xmlns:a16="http://schemas.microsoft.com/office/drawing/2014/main" id="{760CF086-712A-1B8A-6273-B663CE62BC3D}"/>
              </a:ext>
            </a:extLst>
          </p:cNvPr>
          <p:cNvSpPr>
            <a:spLocks noGrp="1"/>
          </p:cNvSpPr>
          <p:nvPr>
            <p:ph type="body" sz="quarter" idx="18" hasCustomPrompt="1"/>
          </p:nvPr>
        </p:nvSpPr>
        <p:spPr>
          <a:xfrm>
            <a:off x="1841100" y="3873719"/>
            <a:ext cx="2937709" cy="464043"/>
          </a:xfrm>
          <a:prstGeom prst="rect">
            <a:avLst/>
          </a:prstGeom>
        </p:spPr>
        <p:txBody>
          <a:bodyPr/>
          <a:lstStyle>
            <a:lvl1pPr algn="ctr">
              <a:defRPr sz="2000"/>
            </a:lvl1pPr>
            <a:lvl2pPr>
              <a:defRPr sz="2000"/>
            </a:lvl2pPr>
            <a:lvl3pPr>
              <a:defRPr sz="2000"/>
            </a:lvl3pPr>
            <a:lvl4pPr>
              <a:defRPr sz="2000"/>
            </a:lvl4pPr>
            <a:lvl5pPr>
              <a:defRPr sz="2000"/>
            </a:lvl5pPr>
          </a:lstStyle>
          <a:p>
            <a:pPr lvl="0"/>
            <a:r>
              <a:rPr lang="en-US" dirty="0"/>
              <a:t>Headline</a:t>
            </a:r>
          </a:p>
        </p:txBody>
      </p:sp>
      <p:sp>
        <p:nvSpPr>
          <p:cNvPr id="12" name="Content Placeholder 3">
            <a:extLst>
              <a:ext uri="{FF2B5EF4-FFF2-40B4-BE49-F238E27FC236}">
                <a16:creationId xmlns:a16="http://schemas.microsoft.com/office/drawing/2014/main" id="{69124923-22A0-B915-AC49-1AA3194F0BBE}"/>
              </a:ext>
            </a:extLst>
          </p:cNvPr>
          <p:cNvSpPr>
            <a:spLocks noGrp="1"/>
          </p:cNvSpPr>
          <p:nvPr>
            <p:ph sz="quarter" idx="4294967295" hasCustomPrompt="1"/>
          </p:nvPr>
        </p:nvSpPr>
        <p:spPr>
          <a:xfrm>
            <a:off x="4990700" y="4337762"/>
            <a:ext cx="2937710" cy="866904"/>
          </a:xfrm>
          <a:prstGeom prst="rect">
            <a:avLst/>
          </a:prstGeom>
        </p:spPr>
        <p:txBody>
          <a:bodyPr/>
          <a:lstStyle>
            <a:lvl1pPr algn="ctr">
              <a:defRPr sz="1400" b="0"/>
            </a:lvl1pPr>
          </a:lstStyle>
          <a:p>
            <a:r>
              <a:rPr lang="en-US" sz="1200" dirty="0">
                <a:solidFill>
                  <a:schemeClr val="bg1">
                    <a:lumMod val="10000"/>
                  </a:schemeClr>
                </a:solidFill>
                <a:cs typeface="Arial"/>
              </a:rPr>
              <a:t>Caption copy.</a:t>
            </a:r>
            <a:endParaRPr lang="en-US" sz="1200" dirty="0">
              <a:solidFill>
                <a:schemeClr val="bg1">
                  <a:lumMod val="10000"/>
                </a:schemeClr>
              </a:solidFill>
            </a:endParaRPr>
          </a:p>
        </p:txBody>
      </p:sp>
      <p:sp>
        <p:nvSpPr>
          <p:cNvPr id="13" name="Text Placeholder 27">
            <a:extLst>
              <a:ext uri="{FF2B5EF4-FFF2-40B4-BE49-F238E27FC236}">
                <a16:creationId xmlns:a16="http://schemas.microsoft.com/office/drawing/2014/main" id="{7BD7363D-AA76-6B45-711B-7BB2ED26D898}"/>
              </a:ext>
            </a:extLst>
          </p:cNvPr>
          <p:cNvSpPr>
            <a:spLocks noGrp="1"/>
          </p:cNvSpPr>
          <p:nvPr>
            <p:ph type="body" sz="quarter" idx="21" hasCustomPrompt="1"/>
          </p:nvPr>
        </p:nvSpPr>
        <p:spPr>
          <a:xfrm>
            <a:off x="4980540" y="3873719"/>
            <a:ext cx="2937709" cy="464043"/>
          </a:xfrm>
          <a:prstGeom prst="rect">
            <a:avLst/>
          </a:prstGeom>
        </p:spPr>
        <p:txBody>
          <a:bodyPr/>
          <a:lstStyle>
            <a:lvl1pPr algn="ctr">
              <a:defRPr sz="2000"/>
            </a:lvl1pPr>
            <a:lvl2pPr>
              <a:defRPr sz="2000"/>
            </a:lvl2pPr>
            <a:lvl3pPr>
              <a:defRPr sz="2000"/>
            </a:lvl3pPr>
            <a:lvl4pPr>
              <a:defRPr sz="2000"/>
            </a:lvl4pPr>
            <a:lvl5pPr>
              <a:defRPr sz="2000"/>
            </a:lvl5pPr>
          </a:lstStyle>
          <a:p>
            <a:pPr lvl="0"/>
            <a:r>
              <a:rPr lang="en-US" dirty="0"/>
              <a:t>Headline</a:t>
            </a:r>
          </a:p>
        </p:txBody>
      </p:sp>
      <p:sp>
        <p:nvSpPr>
          <p:cNvPr id="14" name="Content Placeholder 3">
            <a:extLst>
              <a:ext uri="{FF2B5EF4-FFF2-40B4-BE49-F238E27FC236}">
                <a16:creationId xmlns:a16="http://schemas.microsoft.com/office/drawing/2014/main" id="{03A275E0-9AE8-A464-36AA-ED5D9E2AE531}"/>
              </a:ext>
            </a:extLst>
          </p:cNvPr>
          <p:cNvSpPr>
            <a:spLocks noGrp="1"/>
          </p:cNvSpPr>
          <p:nvPr>
            <p:ph sz="quarter" idx="4294967295" hasCustomPrompt="1"/>
          </p:nvPr>
        </p:nvSpPr>
        <p:spPr>
          <a:xfrm>
            <a:off x="8130140" y="4337762"/>
            <a:ext cx="2937710" cy="866904"/>
          </a:xfrm>
          <a:prstGeom prst="rect">
            <a:avLst/>
          </a:prstGeom>
        </p:spPr>
        <p:txBody>
          <a:bodyPr/>
          <a:lstStyle>
            <a:lvl1pPr algn="ctr">
              <a:defRPr sz="1400" b="0"/>
            </a:lvl1pPr>
          </a:lstStyle>
          <a:p>
            <a:r>
              <a:rPr lang="en-US" sz="1200" dirty="0">
                <a:solidFill>
                  <a:schemeClr val="bg1">
                    <a:lumMod val="10000"/>
                  </a:schemeClr>
                </a:solidFill>
                <a:cs typeface="Arial"/>
              </a:rPr>
              <a:t>Caption copy.</a:t>
            </a:r>
            <a:endParaRPr lang="en-US" sz="1200" dirty="0">
              <a:solidFill>
                <a:schemeClr val="bg1">
                  <a:lumMod val="10000"/>
                </a:schemeClr>
              </a:solidFill>
            </a:endParaRPr>
          </a:p>
        </p:txBody>
      </p:sp>
      <p:sp>
        <p:nvSpPr>
          <p:cNvPr id="15" name="Text Placeholder 27">
            <a:extLst>
              <a:ext uri="{FF2B5EF4-FFF2-40B4-BE49-F238E27FC236}">
                <a16:creationId xmlns:a16="http://schemas.microsoft.com/office/drawing/2014/main" id="{083BA861-FC83-43A5-D907-F40A9FBAD5C8}"/>
              </a:ext>
            </a:extLst>
          </p:cNvPr>
          <p:cNvSpPr>
            <a:spLocks noGrp="1"/>
          </p:cNvSpPr>
          <p:nvPr>
            <p:ph type="body" sz="quarter" idx="22" hasCustomPrompt="1"/>
          </p:nvPr>
        </p:nvSpPr>
        <p:spPr>
          <a:xfrm>
            <a:off x="8119980" y="3873719"/>
            <a:ext cx="2937709" cy="464043"/>
          </a:xfrm>
          <a:prstGeom prst="rect">
            <a:avLst/>
          </a:prstGeom>
        </p:spPr>
        <p:txBody>
          <a:bodyPr/>
          <a:lstStyle>
            <a:lvl1pPr algn="ctr">
              <a:defRPr sz="2000"/>
            </a:lvl1pPr>
            <a:lvl2pPr>
              <a:defRPr sz="2000"/>
            </a:lvl2pPr>
            <a:lvl3pPr>
              <a:defRPr sz="2000"/>
            </a:lvl3pPr>
            <a:lvl4pPr>
              <a:defRPr sz="2000"/>
            </a:lvl4pPr>
            <a:lvl5pPr>
              <a:defRPr sz="2000"/>
            </a:lvl5pPr>
          </a:lstStyle>
          <a:p>
            <a:pPr lvl="0"/>
            <a:r>
              <a:rPr lang="en-US" dirty="0"/>
              <a:t>Headline</a:t>
            </a:r>
          </a:p>
        </p:txBody>
      </p:sp>
      <p:sp>
        <p:nvSpPr>
          <p:cNvPr id="17" name="Title 1">
            <a:extLst>
              <a:ext uri="{FF2B5EF4-FFF2-40B4-BE49-F238E27FC236}">
                <a16:creationId xmlns:a16="http://schemas.microsoft.com/office/drawing/2014/main" id="{14A0C4C9-0ACE-892A-A8BC-3351D120F4D6}"/>
              </a:ext>
            </a:extLst>
          </p:cNvPr>
          <p:cNvSpPr>
            <a:spLocks noGrp="1"/>
          </p:cNvSpPr>
          <p:nvPr>
            <p:ph type="title"/>
          </p:nvPr>
        </p:nvSpPr>
        <p:spPr>
          <a:xfrm>
            <a:off x="15020" y="795785"/>
            <a:ext cx="12176979" cy="461665"/>
          </a:xfrm>
          <a:prstGeom prst="rect">
            <a:avLst/>
          </a:prstGeom>
        </p:spPr>
        <p:txBody>
          <a:bodyPr/>
          <a:lstStyle>
            <a:lvl1pPr algn="ctr">
              <a:defRPr sz="3000"/>
            </a:lvl1pPr>
          </a:lstStyle>
          <a:p>
            <a:r>
              <a:rPr lang="en-US" dirty="0"/>
              <a:t>Click to edit Master title style</a:t>
            </a:r>
          </a:p>
        </p:txBody>
      </p:sp>
    </p:spTree>
    <p:extLst>
      <p:ext uri="{BB962C8B-B14F-4D97-AF65-F5344CB8AC3E}">
        <p14:creationId xmlns:p14="http://schemas.microsoft.com/office/powerpoint/2010/main" val="6249772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Page 9 w/ Photo">
    <p:spTree>
      <p:nvGrpSpPr>
        <p:cNvPr id="1" name=""/>
        <p:cNvGrpSpPr/>
        <p:nvPr/>
      </p:nvGrpSpPr>
      <p:grpSpPr>
        <a:xfrm>
          <a:off x="0" y="0"/>
          <a:ext cx="0" cy="0"/>
          <a:chOff x="0" y="0"/>
          <a:chExt cx="0" cy="0"/>
        </a:xfrm>
      </p:grpSpPr>
      <p:sp>
        <p:nvSpPr>
          <p:cNvPr id="7" name="Picture Placeholder 9">
            <a:extLst>
              <a:ext uri="{FF2B5EF4-FFF2-40B4-BE49-F238E27FC236}">
                <a16:creationId xmlns:a16="http://schemas.microsoft.com/office/drawing/2014/main" id="{F95672F9-8AF3-EE85-39BF-8D2F9A7603DF}"/>
              </a:ext>
            </a:extLst>
          </p:cNvPr>
          <p:cNvSpPr>
            <a:spLocks noGrp="1"/>
          </p:cNvSpPr>
          <p:nvPr>
            <p:ph type="pic" sz="quarter" idx="16"/>
          </p:nvPr>
        </p:nvSpPr>
        <p:spPr>
          <a:xfrm>
            <a:off x="-1" y="0"/>
            <a:ext cx="12191999" cy="6856216"/>
          </a:xfrm>
          <a:prstGeom prst="rect">
            <a:avLst/>
          </a:prstGeom>
          <a:solidFill>
            <a:schemeClr val="tx1">
              <a:lumMod val="60000"/>
              <a:lumOff val="40000"/>
            </a:schemeClr>
          </a:solidFill>
        </p:spPr>
        <p:txBody>
          <a:bodyPr/>
          <a:lstStyle/>
          <a:p>
            <a:endParaRPr lang="en-US"/>
          </a:p>
        </p:txBody>
      </p:sp>
      <p:sp>
        <p:nvSpPr>
          <p:cNvPr id="4" name="Rectangle 3">
            <a:extLst>
              <a:ext uri="{FF2B5EF4-FFF2-40B4-BE49-F238E27FC236}">
                <a16:creationId xmlns:a16="http://schemas.microsoft.com/office/drawing/2014/main" id="{F8B7C468-2166-19FC-5FF1-C6DCF630F1CE}"/>
              </a:ext>
            </a:extLst>
          </p:cNvPr>
          <p:cNvSpPr/>
          <p:nvPr userDrawn="1"/>
        </p:nvSpPr>
        <p:spPr>
          <a:xfrm>
            <a:off x="685800" y="0"/>
            <a:ext cx="3435824"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4AE216E-30EE-794D-82EB-E7F5CCC91463}" type="slidenum">
              <a:rPr lang="en-US" smtClean="0"/>
              <a:pPr/>
              <a:t>‹#›</a:t>
            </a:fld>
            <a:endParaRPr lang="en-US" dirty="0"/>
          </a:p>
        </p:txBody>
      </p:sp>
      <p:sp>
        <p:nvSpPr>
          <p:cNvPr id="9" name="Footer Placeholder 9"/>
          <p:cNvSpPr>
            <a:spLocks noGrp="1"/>
          </p:cNvSpPr>
          <p:nvPr>
            <p:ph type="ftr" sz="quarter" idx="3"/>
          </p:nvPr>
        </p:nvSpPr>
        <p:spPr>
          <a:xfrm>
            <a:off x="4409440" y="6417304"/>
            <a:ext cx="7010019" cy="438912"/>
          </a:xfrm>
          <a:prstGeom prst="rect">
            <a:avLst/>
          </a:prstGeom>
        </p:spPr>
        <p:txBody>
          <a:bodyPr vert="horz" lIns="91440" tIns="45720" rIns="91440" bIns="45720" rtlCol="0" anchor="ctr"/>
          <a:lstStyle>
            <a:lvl1pPr algn="l">
              <a:defRPr sz="900">
                <a:solidFill>
                  <a:schemeClr val="bg1"/>
                </a:solidFill>
              </a:defRPr>
            </a:lvl1pPr>
          </a:lstStyle>
          <a:p>
            <a:r>
              <a:rPr lang="en-US" dirty="0"/>
              <a:t>[Enter the presentation name in Insert &gt; Header &amp; Footer]      </a:t>
            </a:r>
            <a:fld id="{94874A69-97B2-46D9-BF6B-0F794A1AAF30}" type="datetime4">
              <a:rPr lang="en-US" smtClean="0"/>
              <a:pPr/>
              <a:t>November 20, 2025</a:t>
            </a:fld>
            <a:r>
              <a:rPr lang="en-US" dirty="0"/>
              <a:t> </a:t>
            </a:r>
          </a:p>
        </p:txBody>
      </p:sp>
      <p:sp>
        <p:nvSpPr>
          <p:cNvPr id="5" name="Picture Placeholder 9">
            <a:extLst>
              <a:ext uri="{FF2B5EF4-FFF2-40B4-BE49-F238E27FC236}">
                <a16:creationId xmlns:a16="http://schemas.microsoft.com/office/drawing/2014/main" id="{05138192-11E6-5DE6-BE61-95DB1D6DB42E}"/>
              </a:ext>
            </a:extLst>
          </p:cNvPr>
          <p:cNvSpPr>
            <a:spLocks noGrp="1"/>
          </p:cNvSpPr>
          <p:nvPr>
            <p:ph type="pic" sz="quarter" idx="15"/>
          </p:nvPr>
        </p:nvSpPr>
        <p:spPr>
          <a:xfrm>
            <a:off x="685800" y="0"/>
            <a:ext cx="3435824" cy="6858000"/>
          </a:xfrm>
          <a:prstGeom prst="rect">
            <a:avLst/>
          </a:prstGeom>
          <a:solidFill>
            <a:schemeClr val="bg1"/>
          </a:solidFill>
        </p:spPr>
        <p:txBody>
          <a:bodyPr/>
          <a:lstStyle/>
          <a:p>
            <a:endParaRPr lang="en-US"/>
          </a:p>
        </p:txBody>
      </p:sp>
      <p:sp>
        <p:nvSpPr>
          <p:cNvPr id="8" name="Title 1">
            <a:extLst>
              <a:ext uri="{FF2B5EF4-FFF2-40B4-BE49-F238E27FC236}">
                <a16:creationId xmlns:a16="http://schemas.microsoft.com/office/drawing/2014/main" id="{BFC873C5-1EBA-5DBF-2FD2-1432BBEED2C6}"/>
              </a:ext>
            </a:extLst>
          </p:cNvPr>
          <p:cNvSpPr>
            <a:spLocks noGrp="1"/>
          </p:cNvSpPr>
          <p:nvPr>
            <p:ph type="title"/>
          </p:nvPr>
        </p:nvSpPr>
        <p:spPr>
          <a:xfrm>
            <a:off x="884767" y="1344245"/>
            <a:ext cx="3118273" cy="461665"/>
          </a:xfrm>
          <a:prstGeom prst="rect">
            <a:avLst/>
          </a:prstGeom>
        </p:spPr>
        <p:txBody>
          <a:bodyPr/>
          <a:lstStyle>
            <a:lvl1pPr>
              <a:defRPr sz="3000"/>
            </a:lvl1pPr>
          </a:lstStyle>
          <a:p>
            <a:r>
              <a:rPr lang="en-US" dirty="0"/>
              <a:t>Click to edit Master title style</a:t>
            </a:r>
          </a:p>
        </p:txBody>
      </p:sp>
      <p:sp>
        <p:nvSpPr>
          <p:cNvPr id="18" name="Content Placeholder 9">
            <a:extLst>
              <a:ext uri="{FF2B5EF4-FFF2-40B4-BE49-F238E27FC236}">
                <a16:creationId xmlns:a16="http://schemas.microsoft.com/office/drawing/2014/main" id="{B061A19D-0A01-DBD0-9650-C04E4F54E794}"/>
              </a:ext>
            </a:extLst>
          </p:cNvPr>
          <p:cNvSpPr>
            <a:spLocks noGrp="1"/>
          </p:cNvSpPr>
          <p:nvPr>
            <p:ph sz="quarter" idx="13"/>
          </p:nvPr>
        </p:nvSpPr>
        <p:spPr>
          <a:xfrm>
            <a:off x="908474" y="2955114"/>
            <a:ext cx="3118273" cy="1109662"/>
          </a:xfrm>
          <a:prstGeom prst="rect">
            <a:avLst/>
          </a:prstGeom>
        </p:spPr>
        <p:txBody>
          <a:bodyPr/>
          <a:lstStyle>
            <a:lvl1pPr>
              <a:defRPr sz="2400" b="0"/>
            </a:lvl1pPr>
            <a:lvl2pPr>
              <a:defRPr sz="2000"/>
            </a:lvl2pPr>
            <a:lvl3pPr>
              <a:defRPr sz="2000">
                <a:solidFill>
                  <a:schemeClr val="tx1"/>
                </a:solidFill>
              </a:defRPr>
            </a:lvl3pPr>
            <a:lvl4pPr>
              <a:defRPr sz="2000">
                <a:solidFill>
                  <a:schemeClr val="tx1"/>
                </a:solidFill>
              </a:defRPr>
            </a:lvl4pPr>
            <a:lvl5pPr>
              <a:buClr>
                <a:srgbClr val="404040"/>
              </a:buClr>
              <a:buFont typeface="Arial" pitchFamily="34" charset="0"/>
              <a:buChar char="–"/>
              <a:defRPr sz="2000">
                <a:solidFill>
                  <a:schemeClr val="tx1"/>
                </a:solidFill>
              </a:defRPr>
            </a:lvl5pPr>
          </a:lstStyle>
          <a:p>
            <a:pPr lvl="0"/>
            <a:r>
              <a:rPr lang="en-US" dirty="0"/>
              <a:t>Click to edit Master text styles</a:t>
            </a:r>
          </a:p>
        </p:txBody>
      </p:sp>
    </p:spTree>
    <p:extLst>
      <p:ext uri="{BB962C8B-B14F-4D97-AF65-F5344CB8AC3E}">
        <p14:creationId xmlns:p14="http://schemas.microsoft.com/office/powerpoint/2010/main" val="20237426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Page 10 w/ Chart">
    <p:spTree>
      <p:nvGrpSpPr>
        <p:cNvPr id="1" name=""/>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CD0B1A52-E9CB-FFA6-2201-2123875B00A0}"/>
              </a:ext>
            </a:extLst>
          </p:cNvPr>
          <p:cNvPicPr>
            <a:picLocks noChangeAspect="1"/>
          </p:cNvPicPr>
          <p:nvPr userDrawn="1"/>
        </p:nvPicPr>
        <p:blipFill>
          <a:blip r:embed="rId2"/>
          <a:stretch>
            <a:fillRect/>
          </a:stretch>
        </p:blipFill>
        <p:spPr>
          <a:xfrm>
            <a:off x="0" y="0"/>
            <a:ext cx="12173458" cy="6854709"/>
          </a:xfrm>
          <a:prstGeom prst="rect">
            <a:avLst/>
          </a:prstGeom>
        </p:spPr>
      </p:pic>
      <p:sp>
        <p:nvSpPr>
          <p:cNvPr id="2" name="Title 1"/>
          <p:cNvSpPr>
            <a:spLocks noGrp="1"/>
          </p:cNvSpPr>
          <p:nvPr>
            <p:ph type="title"/>
          </p:nvPr>
        </p:nvSpPr>
        <p:spPr>
          <a:xfrm>
            <a:off x="1584960" y="828675"/>
            <a:ext cx="5872480" cy="461665"/>
          </a:xfrm>
          <a:prstGeom prst="rect">
            <a:avLst/>
          </a:prstGeom>
        </p:spPr>
        <p:txBody>
          <a:bodyPr/>
          <a:lstStyle>
            <a:lvl1pPr>
              <a:defRPr sz="3000"/>
            </a:lvl1pPr>
          </a:lstStyle>
          <a:p>
            <a:r>
              <a:rPr lang="en-US" dirty="0"/>
              <a:t>Click to edit Master title style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4AE216E-30EE-794D-82EB-E7F5CCC91463}" type="slidenum">
              <a:rPr lang="en-US" smtClean="0"/>
              <a:pPr/>
              <a:t>‹#›</a:t>
            </a:fld>
            <a:endParaRPr lang="en-US" dirty="0"/>
          </a:p>
        </p:txBody>
      </p:sp>
      <p:sp>
        <p:nvSpPr>
          <p:cNvPr id="7"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dirty="0"/>
              <a:t>[Enter the presentation name in Insert &gt; Header &amp; Footer]      </a:t>
            </a:r>
            <a:fld id="{94874A69-97B2-46D9-BF6B-0F794A1AAF30}" type="datetime4">
              <a:rPr lang="en-US" smtClean="0"/>
              <a:pPr/>
              <a:t>November 20, 2025</a:t>
            </a:fld>
            <a:r>
              <a:rPr lang="en-US" dirty="0"/>
              <a:t> </a:t>
            </a:r>
          </a:p>
        </p:txBody>
      </p:sp>
      <p:sp>
        <p:nvSpPr>
          <p:cNvPr id="10" name="Content Placeholder 9"/>
          <p:cNvSpPr>
            <a:spLocks noGrp="1"/>
          </p:cNvSpPr>
          <p:nvPr>
            <p:ph sz="quarter" idx="13"/>
          </p:nvPr>
        </p:nvSpPr>
        <p:spPr>
          <a:xfrm>
            <a:off x="1608667" y="1519238"/>
            <a:ext cx="5848773" cy="2123082"/>
          </a:xfrm>
          <a:prstGeom prst="rect">
            <a:avLst/>
          </a:prstGeom>
        </p:spPr>
        <p:txBody>
          <a:bodyPr/>
          <a:lstStyle>
            <a:lvl1pPr>
              <a:defRPr sz="2400" b="0"/>
            </a:lvl1pPr>
            <a:lvl2pPr>
              <a:defRPr sz="2000" b="0"/>
            </a:lvl2pPr>
            <a:lvl3pPr>
              <a:defRPr sz="2000" b="0">
                <a:solidFill>
                  <a:schemeClr val="tx1"/>
                </a:solidFill>
              </a:defRPr>
            </a:lvl3pPr>
            <a:lvl4pPr>
              <a:defRPr sz="2000" b="0">
                <a:solidFill>
                  <a:schemeClr val="tx1"/>
                </a:solidFill>
              </a:defRPr>
            </a:lvl4pPr>
            <a:lvl5pPr>
              <a:buClr>
                <a:srgbClr val="404040"/>
              </a:buClr>
              <a:buFont typeface="Arial" pitchFamily="34" charset="0"/>
              <a:buChar char="–"/>
              <a:defRPr sz="2000" b="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hart Placeholder 8">
            <a:extLst>
              <a:ext uri="{FF2B5EF4-FFF2-40B4-BE49-F238E27FC236}">
                <a16:creationId xmlns:a16="http://schemas.microsoft.com/office/drawing/2014/main" id="{BF5DB14A-5FE6-68FD-3E23-0A124BC6ECDE}"/>
              </a:ext>
            </a:extLst>
          </p:cNvPr>
          <p:cNvSpPr>
            <a:spLocks noGrp="1"/>
          </p:cNvSpPr>
          <p:nvPr>
            <p:ph type="chart" sz="quarter" idx="14"/>
          </p:nvPr>
        </p:nvSpPr>
        <p:spPr>
          <a:xfrm>
            <a:off x="6748498" y="1565044"/>
            <a:ext cx="3222438" cy="3287217"/>
          </a:xfrm>
          <a:prstGeom prst="rect">
            <a:avLst/>
          </a:prstGeom>
        </p:spPr>
        <p:txBody>
          <a:bodyPr/>
          <a:lstStyle/>
          <a:p>
            <a:endParaRPr lang="en-US"/>
          </a:p>
        </p:txBody>
      </p:sp>
      <p:sp>
        <p:nvSpPr>
          <p:cNvPr id="14" name="Content Placeholder 13">
            <a:extLst>
              <a:ext uri="{FF2B5EF4-FFF2-40B4-BE49-F238E27FC236}">
                <a16:creationId xmlns:a16="http://schemas.microsoft.com/office/drawing/2014/main" id="{17E9CF0F-C553-3FE1-2F69-1C3D4D1C9054}"/>
              </a:ext>
            </a:extLst>
          </p:cNvPr>
          <p:cNvSpPr>
            <a:spLocks noGrp="1"/>
          </p:cNvSpPr>
          <p:nvPr>
            <p:ph sz="quarter" idx="16" hasCustomPrompt="1"/>
          </p:nvPr>
        </p:nvSpPr>
        <p:spPr>
          <a:xfrm>
            <a:off x="10079037" y="1565275"/>
            <a:ext cx="1635443" cy="344806"/>
          </a:xfrm>
          <a:prstGeom prst="rect">
            <a:avLst/>
          </a:prstGeom>
        </p:spPr>
        <p:txBody>
          <a:bodyPr/>
          <a:lstStyle>
            <a:lvl1pPr>
              <a:defRPr sz="1200" b="1" i="0">
                <a:solidFill>
                  <a:schemeClr val="bg1">
                    <a:lumMod val="10000"/>
                  </a:schemeClr>
                </a:solidFill>
                <a:latin typeface="Arial" panose="020B0604020202020204" pitchFamily="34" charset="0"/>
                <a:cs typeface="Arial" panose="020B0604020202020204" pitchFamily="34" charset="0"/>
              </a:defRPr>
            </a:lvl1pPr>
          </a:lstStyle>
          <a:p>
            <a:pPr lvl="0"/>
            <a:r>
              <a:rPr lang="en-US" dirty="0"/>
              <a:t>Subhead for graph</a:t>
            </a:r>
          </a:p>
        </p:txBody>
      </p:sp>
      <p:sp>
        <p:nvSpPr>
          <p:cNvPr id="15" name="Content Placeholder 13">
            <a:extLst>
              <a:ext uri="{FF2B5EF4-FFF2-40B4-BE49-F238E27FC236}">
                <a16:creationId xmlns:a16="http://schemas.microsoft.com/office/drawing/2014/main" id="{7765906F-8F27-EFAF-685A-AAEDBEF99A24}"/>
              </a:ext>
            </a:extLst>
          </p:cNvPr>
          <p:cNvSpPr>
            <a:spLocks noGrp="1"/>
          </p:cNvSpPr>
          <p:nvPr>
            <p:ph sz="quarter" idx="17" hasCustomPrompt="1"/>
          </p:nvPr>
        </p:nvSpPr>
        <p:spPr>
          <a:xfrm>
            <a:off x="10079037" y="1931035"/>
            <a:ext cx="1635443" cy="344806"/>
          </a:xfrm>
          <a:prstGeom prst="rect">
            <a:avLst/>
          </a:prstGeom>
        </p:spPr>
        <p:txBody>
          <a:bodyPr/>
          <a:lstStyle>
            <a:lvl1pPr>
              <a:defRPr sz="1200" b="0" i="0">
                <a:solidFill>
                  <a:schemeClr val="bg2"/>
                </a:solidFill>
                <a:latin typeface="Arial" panose="020B0604020202020204" pitchFamily="34" charset="0"/>
                <a:cs typeface="Arial" panose="020B0604020202020204" pitchFamily="34" charset="0"/>
              </a:defRPr>
            </a:lvl1pPr>
          </a:lstStyle>
          <a:p>
            <a:pPr lvl="0"/>
            <a:r>
              <a:rPr lang="en-US" dirty="0"/>
              <a:t>Lorem ipsum 38%</a:t>
            </a:r>
          </a:p>
        </p:txBody>
      </p:sp>
      <p:sp>
        <p:nvSpPr>
          <p:cNvPr id="16" name="Content Placeholder 13">
            <a:extLst>
              <a:ext uri="{FF2B5EF4-FFF2-40B4-BE49-F238E27FC236}">
                <a16:creationId xmlns:a16="http://schemas.microsoft.com/office/drawing/2014/main" id="{08F8D888-B91E-CBB3-DD83-D7208580B4E3}"/>
              </a:ext>
            </a:extLst>
          </p:cNvPr>
          <p:cNvSpPr>
            <a:spLocks noGrp="1"/>
          </p:cNvSpPr>
          <p:nvPr>
            <p:ph sz="quarter" idx="18" hasCustomPrompt="1"/>
          </p:nvPr>
        </p:nvSpPr>
        <p:spPr>
          <a:xfrm>
            <a:off x="10079037" y="2286635"/>
            <a:ext cx="1635443" cy="344806"/>
          </a:xfrm>
          <a:prstGeom prst="rect">
            <a:avLst/>
          </a:prstGeom>
        </p:spPr>
        <p:txBody>
          <a:bodyPr/>
          <a:lstStyle>
            <a:lvl1pPr>
              <a:defRPr sz="1200" b="0" i="0">
                <a:solidFill>
                  <a:schemeClr val="tx2"/>
                </a:solidFill>
                <a:latin typeface="Arial" panose="020B0604020202020204" pitchFamily="34" charset="0"/>
                <a:cs typeface="Arial" panose="020B0604020202020204" pitchFamily="34" charset="0"/>
              </a:defRPr>
            </a:lvl1pPr>
          </a:lstStyle>
          <a:p>
            <a:pPr lvl="0"/>
            <a:r>
              <a:rPr lang="en-US" dirty="0"/>
              <a:t>Lorem ipsum 25%</a:t>
            </a:r>
          </a:p>
        </p:txBody>
      </p:sp>
      <p:sp>
        <p:nvSpPr>
          <p:cNvPr id="17" name="Content Placeholder 13">
            <a:extLst>
              <a:ext uri="{FF2B5EF4-FFF2-40B4-BE49-F238E27FC236}">
                <a16:creationId xmlns:a16="http://schemas.microsoft.com/office/drawing/2014/main" id="{C206DB0B-1E85-8C00-6EE9-36D38FAB39AE}"/>
              </a:ext>
            </a:extLst>
          </p:cNvPr>
          <p:cNvSpPr>
            <a:spLocks noGrp="1"/>
          </p:cNvSpPr>
          <p:nvPr>
            <p:ph sz="quarter" idx="19" hasCustomPrompt="1"/>
          </p:nvPr>
        </p:nvSpPr>
        <p:spPr>
          <a:xfrm>
            <a:off x="10079037" y="2652395"/>
            <a:ext cx="1635443" cy="344806"/>
          </a:xfrm>
          <a:prstGeom prst="rect">
            <a:avLst/>
          </a:prstGeom>
        </p:spPr>
        <p:txBody>
          <a:bodyPr/>
          <a:lstStyle>
            <a:lvl1pPr>
              <a:defRPr sz="1200" b="0" i="0">
                <a:solidFill>
                  <a:schemeClr val="accent1"/>
                </a:solidFill>
                <a:latin typeface="Arial" panose="020B0604020202020204" pitchFamily="34" charset="0"/>
                <a:cs typeface="Arial" panose="020B0604020202020204" pitchFamily="34" charset="0"/>
              </a:defRPr>
            </a:lvl1pPr>
          </a:lstStyle>
          <a:p>
            <a:pPr lvl="0"/>
            <a:r>
              <a:rPr lang="en-US" dirty="0"/>
              <a:t>Lorem ipsum 18%</a:t>
            </a:r>
          </a:p>
        </p:txBody>
      </p:sp>
      <p:sp>
        <p:nvSpPr>
          <p:cNvPr id="18" name="Content Placeholder 13">
            <a:extLst>
              <a:ext uri="{FF2B5EF4-FFF2-40B4-BE49-F238E27FC236}">
                <a16:creationId xmlns:a16="http://schemas.microsoft.com/office/drawing/2014/main" id="{729374A7-25B6-1C04-31B9-06EB73F4BAC2}"/>
              </a:ext>
            </a:extLst>
          </p:cNvPr>
          <p:cNvSpPr>
            <a:spLocks noGrp="1"/>
          </p:cNvSpPr>
          <p:nvPr>
            <p:ph sz="quarter" idx="20" hasCustomPrompt="1"/>
          </p:nvPr>
        </p:nvSpPr>
        <p:spPr>
          <a:xfrm>
            <a:off x="10079037" y="3007995"/>
            <a:ext cx="1635443" cy="344806"/>
          </a:xfrm>
          <a:prstGeom prst="rect">
            <a:avLst/>
          </a:prstGeom>
        </p:spPr>
        <p:txBody>
          <a:bodyPr/>
          <a:lstStyle>
            <a:lvl1pPr>
              <a:defRPr sz="1200" b="0" i="0">
                <a:solidFill>
                  <a:schemeClr val="accent2"/>
                </a:solidFill>
                <a:latin typeface="Arial" panose="020B0604020202020204" pitchFamily="34" charset="0"/>
                <a:cs typeface="Arial" panose="020B0604020202020204" pitchFamily="34" charset="0"/>
              </a:defRPr>
            </a:lvl1pPr>
          </a:lstStyle>
          <a:p>
            <a:pPr lvl="0"/>
            <a:r>
              <a:rPr lang="en-US" dirty="0"/>
              <a:t>Lorem ipsum 17%</a:t>
            </a:r>
          </a:p>
        </p:txBody>
      </p:sp>
      <p:sp>
        <p:nvSpPr>
          <p:cNvPr id="20" name="Content Placeholder 13">
            <a:extLst>
              <a:ext uri="{FF2B5EF4-FFF2-40B4-BE49-F238E27FC236}">
                <a16:creationId xmlns:a16="http://schemas.microsoft.com/office/drawing/2014/main" id="{3A33CF94-5244-1FC2-432A-989F7625B5C6}"/>
              </a:ext>
            </a:extLst>
          </p:cNvPr>
          <p:cNvSpPr>
            <a:spLocks noGrp="1"/>
          </p:cNvSpPr>
          <p:nvPr>
            <p:ph sz="quarter" idx="21" hasCustomPrompt="1"/>
          </p:nvPr>
        </p:nvSpPr>
        <p:spPr>
          <a:xfrm>
            <a:off x="10079037" y="3363595"/>
            <a:ext cx="1635443" cy="344806"/>
          </a:xfrm>
          <a:prstGeom prst="rect">
            <a:avLst/>
          </a:prstGeom>
        </p:spPr>
        <p:txBody>
          <a:bodyPr/>
          <a:lstStyle>
            <a:lvl1pPr>
              <a:defRPr sz="1200" b="0" i="0">
                <a:solidFill>
                  <a:schemeClr val="tx1"/>
                </a:solidFill>
                <a:latin typeface="Arial" panose="020B0604020202020204" pitchFamily="34" charset="0"/>
                <a:cs typeface="Arial" panose="020B0604020202020204" pitchFamily="34" charset="0"/>
              </a:defRPr>
            </a:lvl1pPr>
          </a:lstStyle>
          <a:p>
            <a:pPr lvl="0"/>
            <a:r>
              <a:rPr lang="en-US" dirty="0"/>
              <a:t>Lorem ipsum 7%</a:t>
            </a:r>
          </a:p>
        </p:txBody>
      </p:sp>
    </p:spTree>
    <p:extLst>
      <p:ext uri="{BB962C8B-B14F-4D97-AF65-F5344CB8AC3E}">
        <p14:creationId xmlns:p14="http://schemas.microsoft.com/office/powerpoint/2010/main" val="13216414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upporters">
    <p:spTree>
      <p:nvGrpSpPr>
        <p:cNvPr id="1" name=""/>
        <p:cNvGrpSpPr/>
        <p:nvPr/>
      </p:nvGrpSpPr>
      <p:grpSpPr>
        <a:xfrm>
          <a:off x="0" y="0"/>
          <a:ext cx="0" cy="0"/>
          <a:chOff x="0" y="0"/>
          <a:chExt cx="0" cy="0"/>
        </a:xfrm>
      </p:grpSpPr>
      <p:pic>
        <p:nvPicPr>
          <p:cNvPr id="25" name="Picture 24" descr="A green and white arrow&#10;&#10;Description automatically generated">
            <a:extLst>
              <a:ext uri="{FF2B5EF4-FFF2-40B4-BE49-F238E27FC236}">
                <a16:creationId xmlns:a16="http://schemas.microsoft.com/office/drawing/2014/main" id="{133D5D52-E609-B4CD-DAA3-8BF180B0125F}"/>
              </a:ext>
            </a:extLst>
          </p:cNvPr>
          <p:cNvPicPr>
            <a:picLocks noChangeAspect="1"/>
          </p:cNvPicPr>
          <p:nvPr userDrawn="1"/>
        </p:nvPicPr>
        <p:blipFill>
          <a:blip r:embed="rId2"/>
          <a:stretch>
            <a:fillRect/>
          </a:stretch>
        </p:blipFill>
        <p:spPr>
          <a:xfrm>
            <a:off x="-1" y="0"/>
            <a:ext cx="12191999" cy="6857999"/>
          </a:xfrm>
          <a:prstGeom prst="rect">
            <a:avLst/>
          </a:prstGeom>
        </p:spPr>
      </p:pic>
      <p:sp>
        <p:nvSpPr>
          <p:cNvPr id="28" name="Picture Placeholder 9">
            <a:extLst>
              <a:ext uri="{FF2B5EF4-FFF2-40B4-BE49-F238E27FC236}">
                <a16:creationId xmlns:a16="http://schemas.microsoft.com/office/drawing/2014/main" id="{73850CB5-4DB6-7220-F99E-5DE99C8606A1}"/>
              </a:ext>
            </a:extLst>
          </p:cNvPr>
          <p:cNvSpPr>
            <a:spLocks noGrp="1"/>
          </p:cNvSpPr>
          <p:nvPr>
            <p:ph type="pic" sz="quarter" idx="17" hasCustomPrompt="1"/>
          </p:nvPr>
        </p:nvSpPr>
        <p:spPr>
          <a:xfrm>
            <a:off x="4372483" y="895414"/>
            <a:ext cx="2129589" cy="1308943"/>
          </a:xfrm>
          <a:prstGeom prst="rect">
            <a:avLst/>
          </a:prstGeom>
          <a:solidFill>
            <a:schemeClr val="tx1">
              <a:lumMod val="60000"/>
              <a:lumOff val="40000"/>
            </a:schemeClr>
          </a:solidFill>
        </p:spPr>
        <p:txBody>
          <a:bodyPr/>
          <a:lstStyle/>
          <a:p>
            <a:r>
              <a:rPr lang="en-US" dirty="0"/>
              <a:t>Logo here</a:t>
            </a:r>
          </a:p>
        </p:txBody>
      </p:sp>
      <p:sp>
        <p:nvSpPr>
          <p:cNvPr id="6" name="Slide Number Placeholder 5"/>
          <p:cNvSpPr>
            <a:spLocks noGrp="1"/>
          </p:cNvSpPr>
          <p:nvPr>
            <p:ph type="sldNum" sz="quarter" idx="12"/>
          </p:nvPr>
        </p:nvSpPr>
        <p:spPr/>
        <p:txBody>
          <a:bodyPr/>
          <a:lstStyle>
            <a:lvl1pPr>
              <a:defRPr>
                <a:solidFill>
                  <a:schemeClr val="bg1">
                    <a:lumMod val="10000"/>
                  </a:schemeClr>
                </a:solidFill>
              </a:defRPr>
            </a:lvl1pPr>
          </a:lstStyle>
          <a:p>
            <a:fld id="{A4AE216E-30EE-794D-82EB-E7F5CCC91463}" type="slidenum">
              <a:rPr lang="en-US" smtClean="0"/>
              <a:pPr/>
              <a:t>‹#›</a:t>
            </a:fld>
            <a:endParaRPr lang="en-US" dirty="0"/>
          </a:p>
        </p:txBody>
      </p:sp>
      <p:sp>
        <p:nvSpPr>
          <p:cNvPr id="7"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dirty="0"/>
              <a:t>[Enter the presentation name in Insert &gt; Header &amp; Footer]      </a:t>
            </a:r>
            <a:fld id="{94874A69-97B2-46D9-BF6B-0F794A1AAF30}" type="datetime4">
              <a:rPr lang="en-US" smtClean="0"/>
              <a:pPr/>
              <a:t>November 20, 2025</a:t>
            </a:fld>
            <a:r>
              <a:rPr lang="en-US" dirty="0"/>
              <a:t> </a:t>
            </a:r>
          </a:p>
        </p:txBody>
      </p:sp>
      <p:sp>
        <p:nvSpPr>
          <p:cNvPr id="27" name="Text Placeholder 26">
            <a:extLst>
              <a:ext uri="{FF2B5EF4-FFF2-40B4-BE49-F238E27FC236}">
                <a16:creationId xmlns:a16="http://schemas.microsoft.com/office/drawing/2014/main" id="{1889AF5C-C390-3764-4A07-07B276570AD3}"/>
              </a:ext>
            </a:extLst>
          </p:cNvPr>
          <p:cNvSpPr>
            <a:spLocks noGrp="1"/>
          </p:cNvSpPr>
          <p:nvPr>
            <p:ph type="body" sz="quarter" idx="13" hasCustomPrompt="1"/>
          </p:nvPr>
        </p:nvSpPr>
        <p:spPr>
          <a:xfrm>
            <a:off x="685801" y="2971799"/>
            <a:ext cx="2316797" cy="914400"/>
          </a:xfrm>
          <a:prstGeom prst="rect">
            <a:avLst/>
          </a:prstGeom>
        </p:spPr>
        <p:txBody>
          <a:bodyPr anchor="ctr"/>
          <a:lstStyle>
            <a:lvl1pPr>
              <a:defRPr sz="2600">
                <a:solidFill>
                  <a:schemeClr val="bg1"/>
                </a:solidFill>
              </a:defRPr>
            </a:lvl1pPr>
          </a:lstStyle>
          <a:p>
            <a:pPr lvl="0"/>
            <a:r>
              <a:rPr lang="en-US" dirty="0"/>
              <a:t>Supporters</a:t>
            </a:r>
          </a:p>
        </p:txBody>
      </p:sp>
      <p:sp>
        <p:nvSpPr>
          <p:cNvPr id="33" name="Picture Placeholder 9">
            <a:extLst>
              <a:ext uri="{FF2B5EF4-FFF2-40B4-BE49-F238E27FC236}">
                <a16:creationId xmlns:a16="http://schemas.microsoft.com/office/drawing/2014/main" id="{12DC2D3A-817F-B780-41DC-F566161405F0}"/>
              </a:ext>
            </a:extLst>
          </p:cNvPr>
          <p:cNvSpPr>
            <a:spLocks noGrp="1"/>
          </p:cNvSpPr>
          <p:nvPr>
            <p:ph type="pic" sz="quarter" idx="19" hasCustomPrompt="1"/>
          </p:nvPr>
        </p:nvSpPr>
        <p:spPr>
          <a:xfrm>
            <a:off x="4372483" y="2724214"/>
            <a:ext cx="2129589" cy="1308943"/>
          </a:xfrm>
          <a:prstGeom prst="rect">
            <a:avLst/>
          </a:prstGeom>
          <a:solidFill>
            <a:schemeClr val="tx1">
              <a:lumMod val="60000"/>
              <a:lumOff val="40000"/>
            </a:schemeClr>
          </a:solidFill>
        </p:spPr>
        <p:txBody>
          <a:bodyPr/>
          <a:lstStyle/>
          <a:p>
            <a:r>
              <a:rPr lang="en-US" dirty="0"/>
              <a:t>Logo here</a:t>
            </a:r>
          </a:p>
        </p:txBody>
      </p:sp>
      <p:sp>
        <p:nvSpPr>
          <p:cNvPr id="34" name="Content Placeholder 13">
            <a:extLst>
              <a:ext uri="{FF2B5EF4-FFF2-40B4-BE49-F238E27FC236}">
                <a16:creationId xmlns:a16="http://schemas.microsoft.com/office/drawing/2014/main" id="{298C7D43-9467-9BD3-1B58-41C5BEC5CB86}"/>
              </a:ext>
            </a:extLst>
          </p:cNvPr>
          <p:cNvSpPr>
            <a:spLocks noGrp="1"/>
          </p:cNvSpPr>
          <p:nvPr>
            <p:ph sz="quarter" idx="20" hasCustomPrompt="1"/>
          </p:nvPr>
        </p:nvSpPr>
        <p:spPr>
          <a:xfrm>
            <a:off x="6914307" y="2743199"/>
            <a:ext cx="2830019" cy="1289957"/>
          </a:xfrm>
          <a:prstGeom prst="rect">
            <a:avLst/>
          </a:prstGeom>
        </p:spPr>
        <p:txBody>
          <a:bodyPr anchor="ctr"/>
          <a:lstStyle>
            <a:lvl1pPr>
              <a:defRPr sz="1400" b="0" i="0">
                <a:solidFill>
                  <a:schemeClr val="bg1">
                    <a:lumMod val="10000"/>
                  </a:schemeClr>
                </a:solidFill>
                <a:latin typeface="Arial" panose="020B0604020202020204" pitchFamily="34" charset="0"/>
                <a:cs typeface="Arial" panose="020B0604020202020204" pitchFamily="34" charset="0"/>
              </a:defRPr>
            </a:lvl1pPr>
          </a:lstStyle>
          <a:p>
            <a:pPr lvl="0"/>
            <a:r>
              <a:rPr lang="en-US" dirty="0"/>
              <a:t>Copy here.</a:t>
            </a:r>
          </a:p>
        </p:txBody>
      </p:sp>
      <p:sp>
        <p:nvSpPr>
          <p:cNvPr id="35" name="Picture Placeholder 9">
            <a:extLst>
              <a:ext uri="{FF2B5EF4-FFF2-40B4-BE49-F238E27FC236}">
                <a16:creationId xmlns:a16="http://schemas.microsoft.com/office/drawing/2014/main" id="{CC0DFA24-F169-C304-7A74-19771807F98E}"/>
              </a:ext>
            </a:extLst>
          </p:cNvPr>
          <p:cNvSpPr>
            <a:spLocks noGrp="1"/>
          </p:cNvSpPr>
          <p:nvPr>
            <p:ph type="pic" sz="quarter" idx="21" hasCustomPrompt="1"/>
          </p:nvPr>
        </p:nvSpPr>
        <p:spPr>
          <a:xfrm>
            <a:off x="4372483" y="4654614"/>
            <a:ext cx="2129589" cy="1308943"/>
          </a:xfrm>
          <a:prstGeom prst="rect">
            <a:avLst/>
          </a:prstGeom>
          <a:solidFill>
            <a:schemeClr val="tx1">
              <a:lumMod val="60000"/>
              <a:lumOff val="40000"/>
            </a:schemeClr>
          </a:solidFill>
        </p:spPr>
        <p:txBody>
          <a:bodyPr/>
          <a:lstStyle/>
          <a:p>
            <a:r>
              <a:rPr lang="en-US" dirty="0"/>
              <a:t>Logo here</a:t>
            </a:r>
          </a:p>
        </p:txBody>
      </p:sp>
      <p:sp>
        <p:nvSpPr>
          <p:cNvPr id="36" name="Content Placeholder 13">
            <a:extLst>
              <a:ext uri="{FF2B5EF4-FFF2-40B4-BE49-F238E27FC236}">
                <a16:creationId xmlns:a16="http://schemas.microsoft.com/office/drawing/2014/main" id="{432853AC-DF8F-7530-B104-7F3EA7EE44E6}"/>
              </a:ext>
            </a:extLst>
          </p:cNvPr>
          <p:cNvSpPr>
            <a:spLocks noGrp="1"/>
          </p:cNvSpPr>
          <p:nvPr>
            <p:ph sz="quarter" idx="22" hasCustomPrompt="1"/>
          </p:nvPr>
        </p:nvSpPr>
        <p:spPr>
          <a:xfrm>
            <a:off x="6914307" y="4673599"/>
            <a:ext cx="2830019" cy="1289957"/>
          </a:xfrm>
          <a:prstGeom prst="rect">
            <a:avLst/>
          </a:prstGeom>
        </p:spPr>
        <p:txBody>
          <a:bodyPr anchor="ctr"/>
          <a:lstStyle>
            <a:lvl1pPr>
              <a:defRPr sz="1400" b="0" i="0">
                <a:solidFill>
                  <a:schemeClr val="bg1">
                    <a:lumMod val="10000"/>
                  </a:schemeClr>
                </a:solidFill>
                <a:latin typeface="Arial" panose="020B0604020202020204" pitchFamily="34" charset="0"/>
                <a:cs typeface="Arial" panose="020B0604020202020204" pitchFamily="34" charset="0"/>
              </a:defRPr>
            </a:lvl1pPr>
          </a:lstStyle>
          <a:p>
            <a:pPr lvl="0"/>
            <a:r>
              <a:rPr lang="en-US" dirty="0"/>
              <a:t>Copy here.</a:t>
            </a:r>
          </a:p>
        </p:txBody>
      </p:sp>
      <p:sp>
        <p:nvSpPr>
          <p:cNvPr id="37" name="Content Placeholder 13">
            <a:extLst>
              <a:ext uri="{FF2B5EF4-FFF2-40B4-BE49-F238E27FC236}">
                <a16:creationId xmlns:a16="http://schemas.microsoft.com/office/drawing/2014/main" id="{F805FBDB-08CF-B737-A642-D347EA791D1E}"/>
              </a:ext>
            </a:extLst>
          </p:cNvPr>
          <p:cNvSpPr>
            <a:spLocks noGrp="1"/>
          </p:cNvSpPr>
          <p:nvPr>
            <p:ph sz="quarter" idx="23" hasCustomPrompt="1"/>
          </p:nvPr>
        </p:nvSpPr>
        <p:spPr>
          <a:xfrm>
            <a:off x="6914307" y="924559"/>
            <a:ext cx="2830019" cy="1289957"/>
          </a:xfrm>
          <a:prstGeom prst="rect">
            <a:avLst/>
          </a:prstGeom>
        </p:spPr>
        <p:txBody>
          <a:bodyPr anchor="ctr"/>
          <a:lstStyle>
            <a:lvl1pPr>
              <a:defRPr sz="1400" b="0" i="0">
                <a:solidFill>
                  <a:schemeClr val="bg1">
                    <a:lumMod val="10000"/>
                  </a:schemeClr>
                </a:solidFill>
                <a:latin typeface="Arial" panose="020B0604020202020204" pitchFamily="34" charset="0"/>
                <a:cs typeface="Arial" panose="020B0604020202020204" pitchFamily="34" charset="0"/>
              </a:defRPr>
            </a:lvl1pPr>
          </a:lstStyle>
          <a:p>
            <a:pPr lvl="0"/>
            <a:r>
              <a:rPr lang="en-US" dirty="0"/>
              <a:t>Copy here.</a:t>
            </a:r>
          </a:p>
        </p:txBody>
      </p:sp>
    </p:spTree>
    <p:extLst>
      <p:ext uri="{BB962C8B-B14F-4D97-AF65-F5344CB8AC3E}">
        <p14:creationId xmlns:p14="http://schemas.microsoft.com/office/powerpoint/2010/main" val="2767206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pic>
        <p:nvPicPr>
          <p:cNvPr id="6" name="Picture 5" descr="A green and yellow arrows pointing to the right&#10;&#10;Description automatically generated">
            <a:extLst>
              <a:ext uri="{FF2B5EF4-FFF2-40B4-BE49-F238E27FC236}">
                <a16:creationId xmlns:a16="http://schemas.microsoft.com/office/drawing/2014/main" id="{0515079A-E37F-81BD-0F6F-B196EF59DF54}"/>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7" name="Text Placeholder 25">
            <a:extLst>
              <a:ext uri="{FF2B5EF4-FFF2-40B4-BE49-F238E27FC236}">
                <a16:creationId xmlns:a16="http://schemas.microsoft.com/office/drawing/2014/main" id="{FCE06799-42FA-ED9B-5027-4A43A84E6644}"/>
              </a:ext>
            </a:extLst>
          </p:cNvPr>
          <p:cNvSpPr>
            <a:spLocks noGrp="1"/>
          </p:cNvSpPr>
          <p:nvPr>
            <p:ph type="body" sz="quarter" idx="11" hasCustomPrompt="1"/>
          </p:nvPr>
        </p:nvSpPr>
        <p:spPr>
          <a:xfrm>
            <a:off x="6290469" y="4465976"/>
            <a:ext cx="5068094" cy="914400"/>
          </a:xfrm>
          <a:prstGeom prst="rect">
            <a:avLst/>
          </a:prstGeom>
        </p:spPr>
        <p:txBody>
          <a:bodyPr/>
          <a:lstStyle>
            <a:lvl1pPr algn="l">
              <a:defRPr sz="4000" b="0">
                <a:solidFill>
                  <a:srgbClr val="008874"/>
                </a:solidFill>
              </a:defRPr>
            </a:lvl1pPr>
            <a:lvl2pPr>
              <a:defRPr sz="3500"/>
            </a:lvl2pPr>
            <a:lvl3pPr>
              <a:defRPr sz="3500"/>
            </a:lvl3pPr>
            <a:lvl4pPr>
              <a:defRPr sz="3500"/>
            </a:lvl4pPr>
            <a:lvl5pPr>
              <a:defRPr sz="3500"/>
            </a:lvl5pPr>
          </a:lstStyle>
          <a:p>
            <a:pPr lvl="0"/>
            <a:r>
              <a:rPr lang="en-US"/>
              <a:t>Title Page</a:t>
            </a:r>
          </a:p>
        </p:txBody>
      </p:sp>
      <p:sp>
        <p:nvSpPr>
          <p:cNvPr id="8" name="Text Placeholder 25">
            <a:extLst>
              <a:ext uri="{FF2B5EF4-FFF2-40B4-BE49-F238E27FC236}">
                <a16:creationId xmlns:a16="http://schemas.microsoft.com/office/drawing/2014/main" id="{16F08B0F-3FAB-C338-FD30-E99D85658F75}"/>
              </a:ext>
            </a:extLst>
          </p:cNvPr>
          <p:cNvSpPr>
            <a:spLocks noGrp="1"/>
          </p:cNvSpPr>
          <p:nvPr>
            <p:ph type="body" sz="quarter" idx="12" hasCustomPrompt="1"/>
          </p:nvPr>
        </p:nvSpPr>
        <p:spPr>
          <a:xfrm>
            <a:off x="6290469" y="5123201"/>
            <a:ext cx="5068094" cy="914400"/>
          </a:xfrm>
          <a:prstGeom prst="rect">
            <a:avLst/>
          </a:prstGeom>
        </p:spPr>
        <p:txBody>
          <a:bodyPr/>
          <a:lstStyle>
            <a:lvl1pPr algn="l">
              <a:defRPr sz="3000" b="0">
                <a:solidFill>
                  <a:srgbClr val="008874"/>
                </a:solidFill>
              </a:defRPr>
            </a:lvl1pPr>
            <a:lvl2pPr>
              <a:defRPr sz="3500"/>
            </a:lvl2pPr>
            <a:lvl3pPr>
              <a:defRPr sz="3500"/>
            </a:lvl3pPr>
            <a:lvl4pPr>
              <a:defRPr sz="3500"/>
            </a:lvl4pPr>
            <a:lvl5pPr>
              <a:defRPr sz="3500"/>
            </a:lvl5pPr>
          </a:lstStyle>
          <a:p>
            <a:pPr lvl="0"/>
            <a:r>
              <a:rPr lang="en-US"/>
              <a:t>Support copy</a:t>
            </a:r>
          </a:p>
        </p:txBody>
      </p:sp>
    </p:spTree>
    <p:extLst>
      <p:ext uri="{BB962C8B-B14F-4D97-AF65-F5344CB8AC3E}">
        <p14:creationId xmlns:p14="http://schemas.microsoft.com/office/powerpoint/2010/main" val="11206120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peakers">
    <p:spTree>
      <p:nvGrpSpPr>
        <p:cNvPr id="1" name=""/>
        <p:cNvGrpSpPr/>
        <p:nvPr/>
      </p:nvGrpSpPr>
      <p:grpSpPr>
        <a:xfrm>
          <a:off x="0" y="0"/>
          <a:ext cx="0" cy="0"/>
          <a:chOff x="0" y="0"/>
          <a:chExt cx="0" cy="0"/>
        </a:xfrm>
      </p:grpSpPr>
      <p:pic>
        <p:nvPicPr>
          <p:cNvPr id="25" name="Picture 24" descr="A green and white arrow&#10;&#10;Description automatically generated">
            <a:extLst>
              <a:ext uri="{FF2B5EF4-FFF2-40B4-BE49-F238E27FC236}">
                <a16:creationId xmlns:a16="http://schemas.microsoft.com/office/drawing/2014/main" id="{133D5D52-E609-B4CD-DAA3-8BF180B0125F}"/>
              </a:ext>
            </a:extLst>
          </p:cNvPr>
          <p:cNvPicPr>
            <a:picLocks noChangeAspect="1"/>
          </p:cNvPicPr>
          <p:nvPr userDrawn="1"/>
        </p:nvPicPr>
        <p:blipFill>
          <a:blip r:embed="rId2"/>
          <a:stretch>
            <a:fillRect/>
          </a:stretch>
        </p:blipFill>
        <p:spPr>
          <a:xfrm>
            <a:off x="-1" y="0"/>
            <a:ext cx="12191999" cy="6857999"/>
          </a:xfrm>
          <a:prstGeom prst="rect">
            <a:avLst/>
          </a:prstGeom>
        </p:spPr>
      </p:pic>
      <p:sp>
        <p:nvSpPr>
          <p:cNvPr id="28" name="Picture Placeholder 9">
            <a:extLst>
              <a:ext uri="{FF2B5EF4-FFF2-40B4-BE49-F238E27FC236}">
                <a16:creationId xmlns:a16="http://schemas.microsoft.com/office/drawing/2014/main" id="{73850CB5-4DB6-7220-F99E-5DE99C8606A1}"/>
              </a:ext>
            </a:extLst>
          </p:cNvPr>
          <p:cNvSpPr>
            <a:spLocks noGrp="1"/>
          </p:cNvSpPr>
          <p:nvPr>
            <p:ph type="pic" sz="quarter" idx="17" hasCustomPrompt="1"/>
          </p:nvPr>
        </p:nvSpPr>
        <p:spPr>
          <a:xfrm>
            <a:off x="4372483" y="895414"/>
            <a:ext cx="2129589" cy="1308943"/>
          </a:xfrm>
          <a:prstGeom prst="rect">
            <a:avLst/>
          </a:prstGeom>
          <a:solidFill>
            <a:schemeClr val="tx1">
              <a:lumMod val="60000"/>
              <a:lumOff val="40000"/>
            </a:schemeClr>
          </a:solidFill>
        </p:spPr>
        <p:txBody>
          <a:bodyPr/>
          <a:lstStyle/>
          <a:p>
            <a:r>
              <a:rPr lang="en-US" dirty="0"/>
              <a:t>Logo here</a:t>
            </a:r>
          </a:p>
        </p:txBody>
      </p:sp>
      <p:sp>
        <p:nvSpPr>
          <p:cNvPr id="6" name="Slide Number Placeholder 5"/>
          <p:cNvSpPr>
            <a:spLocks noGrp="1"/>
          </p:cNvSpPr>
          <p:nvPr>
            <p:ph type="sldNum" sz="quarter" idx="12"/>
          </p:nvPr>
        </p:nvSpPr>
        <p:spPr/>
        <p:txBody>
          <a:bodyPr/>
          <a:lstStyle>
            <a:lvl1pPr>
              <a:defRPr>
                <a:solidFill>
                  <a:schemeClr val="bg1">
                    <a:lumMod val="10000"/>
                  </a:schemeClr>
                </a:solidFill>
              </a:defRPr>
            </a:lvl1pPr>
          </a:lstStyle>
          <a:p>
            <a:fld id="{A4AE216E-30EE-794D-82EB-E7F5CCC91463}" type="slidenum">
              <a:rPr lang="en-US" smtClean="0"/>
              <a:pPr/>
              <a:t>‹#›</a:t>
            </a:fld>
            <a:endParaRPr lang="en-US" dirty="0"/>
          </a:p>
        </p:txBody>
      </p:sp>
      <p:sp>
        <p:nvSpPr>
          <p:cNvPr id="7"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dirty="0"/>
              <a:t>[Enter the presentation name in Insert &gt; Header &amp; Footer]      </a:t>
            </a:r>
            <a:fld id="{94874A69-97B2-46D9-BF6B-0F794A1AAF30}" type="datetime4">
              <a:rPr lang="en-US" smtClean="0"/>
              <a:pPr/>
              <a:t>November 20, 2025</a:t>
            </a:fld>
            <a:r>
              <a:rPr lang="en-US" dirty="0"/>
              <a:t> </a:t>
            </a:r>
          </a:p>
        </p:txBody>
      </p:sp>
      <p:sp>
        <p:nvSpPr>
          <p:cNvPr id="27" name="Text Placeholder 26">
            <a:extLst>
              <a:ext uri="{FF2B5EF4-FFF2-40B4-BE49-F238E27FC236}">
                <a16:creationId xmlns:a16="http://schemas.microsoft.com/office/drawing/2014/main" id="{1889AF5C-C390-3764-4A07-07B276570AD3}"/>
              </a:ext>
            </a:extLst>
          </p:cNvPr>
          <p:cNvSpPr>
            <a:spLocks noGrp="1"/>
          </p:cNvSpPr>
          <p:nvPr>
            <p:ph type="body" sz="quarter" idx="13" hasCustomPrompt="1"/>
          </p:nvPr>
        </p:nvSpPr>
        <p:spPr>
          <a:xfrm>
            <a:off x="685801" y="2971799"/>
            <a:ext cx="2316797" cy="914400"/>
          </a:xfrm>
          <a:prstGeom prst="rect">
            <a:avLst/>
          </a:prstGeom>
        </p:spPr>
        <p:txBody>
          <a:bodyPr anchor="ctr"/>
          <a:lstStyle>
            <a:lvl1pPr>
              <a:defRPr sz="2600">
                <a:solidFill>
                  <a:schemeClr val="bg1"/>
                </a:solidFill>
              </a:defRPr>
            </a:lvl1pPr>
          </a:lstStyle>
          <a:p>
            <a:pPr lvl="0"/>
            <a:r>
              <a:rPr lang="en-US" dirty="0"/>
              <a:t>Speakers</a:t>
            </a:r>
          </a:p>
        </p:txBody>
      </p:sp>
      <p:sp>
        <p:nvSpPr>
          <p:cNvPr id="33" name="Picture Placeholder 9">
            <a:extLst>
              <a:ext uri="{FF2B5EF4-FFF2-40B4-BE49-F238E27FC236}">
                <a16:creationId xmlns:a16="http://schemas.microsoft.com/office/drawing/2014/main" id="{12DC2D3A-817F-B780-41DC-F566161405F0}"/>
              </a:ext>
            </a:extLst>
          </p:cNvPr>
          <p:cNvSpPr>
            <a:spLocks noGrp="1"/>
          </p:cNvSpPr>
          <p:nvPr>
            <p:ph type="pic" sz="quarter" idx="19" hasCustomPrompt="1"/>
          </p:nvPr>
        </p:nvSpPr>
        <p:spPr>
          <a:xfrm>
            <a:off x="4372483" y="2724214"/>
            <a:ext cx="2129589" cy="1308943"/>
          </a:xfrm>
          <a:prstGeom prst="rect">
            <a:avLst/>
          </a:prstGeom>
          <a:solidFill>
            <a:schemeClr val="tx1">
              <a:lumMod val="60000"/>
              <a:lumOff val="40000"/>
            </a:schemeClr>
          </a:solidFill>
        </p:spPr>
        <p:txBody>
          <a:bodyPr/>
          <a:lstStyle/>
          <a:p>
            <a:r>
              <a:rPr lang="en-US" dirty="0"/>
              <a:t>Logo here</a:t>
            </a:r>
          </a:p>
        </p:txBody>
      </p:sp>
      <p:sp>
        <p:nvSpPr>
          <p:cNvPr id="35" name="Picture Placeholder 9">
            <a:extLst>
              <a:ext uri="{FF2B5EF4-FFF2-40B4-BE49-F238E27FC236}">
                <a16:creationId xmlns:a16="http://schemas.microsoft.com/office/drawing/2014/main" id="{CC0DFA24-F169-C304-7A74-19771807F98E}"/>
              </a:ext>
            </a:extLst>
          </p:cNvPr>
          <p:cNvSpPr>
            <a:spLocks noGrp="1"/>
          </p:cNvSpPr>
          <p:nvPr>
            <p:ph type="pic" sz="quarter" idx="21" hasCustomPrompt="1"/>
          </p:nvPr>
        </p:nvSpPr>
        <p:spPr>
          <a:xfrm>
            <a:off x="4372483" y="4654614"/>
            <a:ext cx="2129589" cy="1308943"/>
          </a:xfrm>
          <a:prstGeom prst="rect">
            <a:avLst/>
          </a:prstGeom>
          <a:solidFill>
            <a:schemeClr val="tx1">
              <a:lumMod val="60000"/>
              <a:lumOff val="40000"/>
            </a:schemeClr>
          </a:solidFill>
        </p:spPr>
        <p:txBody>
          <a:bodyPr/>
          <a:lstStyle/>
          <a:p>
            <a:r>
              <a:rPr lang="en-US" dirty="0"/>
              <a:t>Logo here</a:t>
            </a:r>
          </a:p>
        </p:txBody>
      </p:sp>
      <p:sp>
        <p:nvSpPr>
          <p:cNvPr id="2" name="Content Placeholder 13">
            <a:extLst>
              <a:ext uri="{FF2B5EF4-FFF2-40B4-BE49-F238E27FC236}">
                <a16:creationId xmlns:a16="http://schemas.microsoft.com/office/drawing/2014/main" id="{9FD1DE0B-D7CF-4281-5602-A59DDDE2FAF8}"/>
              </a:ext>
            </a:extLst>
          </p:cNvPr>
          <p:cNvSpPr>
            <a:spLocks noGrp="1"/>
          </p:cNvSpPr>
          <p:nvPr>
            <p:ph sz="quarter" idx="20" hasCustomPrompt="1"/>
          </p:nvPr>
        </p:nvSpPr>
        <p:spPr>
          <a:xfrm>
            <a:off x="6914307" y="2743199"/>
            <a:ext cx="2830019" cy="1289957"/>
          </a:xfrm>
          <a:prstGeom prst="rect">
            <a:avLst/>
          </a:prstGeom>
        </p:spPr>
        <p:txBody>
          <a:bodyPr anchor="ctr"/>
          <a:lstStyle>
            <a:lvl1pPr>
              <a:defRPr sz="1400" b="0" i="0">
                <a:solidFill>
                  <a:schemeClr val="bg1">
                    <a:lumMod val="10000"/>
                  </a:schemeClr>
                </a:solidFill>
                <a:latin typeface="Arial" panose="020B0604020202020204" pitchFamily="34" charset="0"/>
                <a:cs typeface="Arial" panose="020B0604020202020204" pitchFamily="34" charset="0"/>
              </a:defRPr>
            </a:lvl1pPr>
          </a:lstStyle>
          <a:p>
            <a:pPr lvl="0"/>
            <a:r>
              <a:rPr lang="en-US" dirty="0"/>
              <a:t>Copy here.</a:t>
            </a:r>
          </a:p>
        </p:txBody>
      </p:sp>
      <p:sp>
        <p:nvSpPr>
          <p:cNvPr id="3" name="Content Placeholder 13">
            <a:extLst>
              <a:ext uri="{FF2B5EF4-FFF2-40B4-BE49-F238E27FC236}">
                <a16:creationId xmlns:a16="http://schemas.microsoft.com/office/drawing/2014/main" id="{9FF29B01-816F-3B18-06F0-D9DD05E8FE24}"/>
              </a:ext>
            </a:extLst>
          </p:cNvPr>
          <p:cNvSpPr>
            <a:spLocks noGrp="1"/>
          </p:cNvSpPr>
          <p:nvPr>
            <p:ph sz="quarter" idx="22" hasCustomPrompt="1"/>
          </p:nvPr>
        </p:nvSpPr>
        <p:spPr>
          <a:xfrm>
            <a:off x="6914307" y="4673599"/>
            <a:ext cx="2830019" cy="1289957"/>
          </a:xfrm>
          <a:prstGeom prst="rect">
            <a:avLst/>
          </a:prstGeom>
        </p:spPr>
        <p:txBody>
          <a:bodyPr anchor="ctr"/>
          <a:lstStyle>
            <a:lvl1pPr>
              <a:defRPr sz="1400" b="0" i="0">
                <a:solidFill>
                  <a:schemeClr val="bg1">
                    <a:lumMod val="10000"/>
                  </a:schemeClr>
                </a:solidFill>
                <a:latin typeface="Arial" panose="020B0604020202020204" pitchFamily="34" charset="0"/>
                <a:cs typeface="Arial" panose="020B0604020202020204" pitchFamily="34" charset="0"/>
              </a:defRPr>
            </a:lvl1pPr>
          </a:lstStyle>
          <a:p>
            <a:pPr lvl="0"/>
            <a:r>
              <a:rPr lang="en-US" dirty="0"/>
              <a:t>Copy here.</a:t>
            </a:r>
          </a:p>
        </p:txBody>
      </p:sp>
      <p:sp>
        <p:nvSpPr>
          <p:cNvPr id="4" name="Content Placeholder 13">
            <a:extLst>
              <a:ext uri="{FF2B5EF4-FFF2-40B4-BE49-F238E27FC236}">
                <a16:creationId xmlns:a16="http://schemas.microsoft.com/office/drawing/2014/main" id="{6E2C9571-C15C-8F04-A629-52682AB504D3}"/>
              </a:ext>
            </a:extLst>
          </p:cNvPr>
          <p:cNvSpPr>
            <a:spLocks noGrp="1"/>
          </p:cNvSpPr>
          <p:nvPr>
            <p:ph sz="quarter" idx="23" hasCustomPrompt="1"/>
          </p:nvPr>
        </p:nvSpPr>
        <p:spPr>
          <a:xfrm>
            <a:off x="6914307" y="924559"/>
            <a:ext cx="2830019" cy="1289957"/>
          </a:xfrm>
          <a:prstGeom prst="rect">
            <a:avLst/>
          </a:prstGeom>
        </p:spPr>
        <p:txBody>
          <a:bodyPr anchor="ctr"/>
          <a:lstStyle>
            <a:lvl1pPr>
              <a:defRPr sz="1400" b="0" i="0">
                <a:solidFill>
                  <a:schemeClr val="bg1">
                    <a:lumMod val="10000"/>
                  </a:schemeClr>
                </a:solidFill>
                <a:latin typeface="Arial" panose="020B0604020202020204" pitchFamily="34" charset="0"/>
                <a:cs typeface="Arial" panose="020B0604020202020204" pitchFamily="34" charset="0"/>
              </a:defRPr>
            </a:lvl1pPr>
          </a:lstStyle>
          <a:p>
            <a:pPr lvl="0"/>
            <a:r>
              <a:rPr lang="en-US" dirty="0"/>
              <a:t>Copy here.</a:t>
            </a:r>
          </a:p>
        </p:txBody>
      </p:sp>
    </p:spTree>
    <p:extLst>
      <p:ext uri="{BB962C8B-B14F-4D97-AF65-F5344CB8AC3E}">
        <p14:creationId xmlns:p14="http://schemas.microsoft.com/office/powerpoint/2010/main" val="7501122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Moderator">
    <p:spTree>
      <p:nvGrpSpPr>
        <p:cNvPr id="1" name=""/>
        <p:cNvGrpSpPr/>
        <p:nvPr/>
      </p:nvGrpSpPr>
      <p:grpSpPr>
        <a:xfrm>
          <a:off x="0" y="0"/>
          <a:ext cx="0" cy="0"/>
          <a:chOff x="0" y="0"/>
          <a:chExt cx="0" cy="0"/>
        </a:xfrm>
      </p:grpSpPr>
      <p:pic>
        <p:nvPicPr>
          <p:cNvPr id="25" name="Picture 24" descr="A green and white arrow&#10;&#10;Description automatically generated">
            <a:extLst>
              <a:ext uri="{FF2B5EF4-FFF2-40B4-BE49-F238E27FC236}">
                <a16:creationId xmlns:a16="http://schemas.microsoft.com/office/drawing/2014/main" id="{133D5D52-E609-B4CD-DAA3-8BF180B0125F}"/>
              </a:ext>
            </a:extLst>
          </p:cNvPr>
          <p:cNvPicPr>
            <a:picLocks noChangeAspect="1"/>
          </p:cNvPicPr>
          <p:nvPr userDrawn="1"/>
        </p:nvPicPr>
        <p:blipFill>
          <a:blip r:embed="rId2"/>
          <a:stretch>
            <a:fillRect/>
          </a:stretch>
        </p:blipFill>
        <p:spPr>
          <a:xfrm>
            <a:off x="-1" y="0"/>
            <a:ext cx="12191999" cy="6857999"/>
          </a:xfrm>
          <a:prstGeom prst="rect">
            <a:avLst/>
          </a:prstGeom>
        </p:spPr>
      </p:pic>
      <p:sp>
        <p:nvSpPr>
          <p:cNvPr id="6" name="Slide Number Placeholder 5"/>
          <p:cNvSpPr>
            <a:spLocks noGrp="1"/>
          </p:cNvSpPr>
          <p:nvPr>
            <p:ph type="sldNum" sz="quarter" idx="12"/>
          </p:nvPr>
        </p:nvSpPr>
        <p:spPr/>
        <p:txBody>
          <a:bodyPr/>
          <a:lstStyle>
            <a:lvl1pPr>
              <a:defRPr>
                <a:solidFill>
                  <a:schemeClr val="bg1">
                    <a:lumMod val="10000"/>
                  </a:schemeClr>
                </a:solidFill>
              </a:defRPr>
            </a:lvl1pPr>
          </a:lstStyle>
          <a:p>
            <a:fld id="{A4AE216E-30EE-794D-82EB-E7F5CCC91463}" type="slidenum">
              <a:rPr lang="en-US" smtClean="0"/>
              <a:pPr/>
              <a:t>‹#›</a:t>
            </a:fld>
            <a:endParaRPr lang="en-US" dirty="0"/>
          </a:p>
        </p:txBody>
      </p:sp>
      <p:sp>
        <p:nvSpPr>
          <p:cNvPr id="7"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dirty="0"/>
              <a:t>[Enter the presentation name in Insert &gt; Header &amp; Footer]      </a:t>
            </a:r>
            <a:fld id="{94874A69-97B2-46D9-BF6B-0F794A1AAF30}" type="datetime4">
              <a:rPr lang="en-US" smtClean="0"/>
              <a:pPr/>
              <a:t>November 20, 2025</a:t>
            </a:fld>
            <a:r>
              <a:rPr lang="en-US" dirty="0"/>
              <a:t> </a:t>
            </a:r>
          </a:p>
        </p:txBody>
      </p:sp>
      <p:sp>
        <p:nvSpPr>
          <p:cNvPr id="27" name="Text Placeholder 26">
            <a:extLst>
              <a:ext uri="{FF2B5EF4-FFF2-40B4-BE49-F238E27FC236}">
                <a16:creationId xmlns:a16="http://schemas.microsoft.com/office/drawing/2014/main" id="{1889AF5C-C390-3764-4A07-07B276570AD3}"/>
              </a:ext>
            </a:extLst>
          </p:cNvPr>
          <p:cNvSpPr>
            <a:spLocks noGrp="1"/>
          </p:cNvSpPr>
          <p:nvPr>
            <p:ph type="body" sz="quarter" idx="13" hasCustomPrompt="1"/>
          </p:nvPr>
        </p:nvSpPr>
        <p:spPr>
          <a:xfrm>
            <a:off x="685801" y="2971799"/>
            <a:ext cx="2316797" cy="914400"/>
          </a:xfrm>
          <a:prstGeom prst="rect">
            <a:avLst/>
          </a:prstGeom>
        </p:spPr>
        <p:txBody>
          <a:bodyPr anchor="ctr"/>
          <a:lstStyle>
            <a:lvl1pPr>
              <a:defRPr sz="2600">
                <a:solidFill>
                  <a:schemeClr val="bg1"/>
                </a:solidFill>
              </a:defRPr>
            </a:lvl1pPr>
          </a:lstStyle>
          <a:p>
            <a:pPr lvl="0"/>
            <a:r>
              <a:rPr lang="en-US" dirty="0"/>
              <a:t>Moderator</a:t>
            </a:r>
          </a:p>
        </p:txBody>
      </p:sp>
      <p:sp>
        <p:nvSpPr>
          <p:cNvPr id="33" name="Picture Placeholder 9">
            <a:extLst>
              <a:ext uri="{FF2B5EF4-FFF2-40B4-BE49-F238E27FC236}">
                <a16:creationId xmlns:a16="http://schemas.microsoft.com/office/drawing/2014/main" id="{12DC2D3A-817F-B780-41DC-F566161405F0}"/>
              </a:ext>
            </a:extLst>
          </p:cNvPr>
          <p:cNvSpPr>
            <a:spLocks noGrp="1"/>
          </p:cNvSpPr>
          <p:nvPr>
            <p:ph type="pic" sz="quarter" idx="19" hasCustomPrompt="1"/>
          </p:nvPr>
        </p:nvSpPr>
        <p:spPr>
          <a:xfrm>
            <a:off x="4372483" y="2489380"/>
            <a:ext cx="2129589" cy="1879237"/>
          </a:xfrm>
          <a:prstGeom prst="rect">
            <a:avLst/>
          </a:prstGeom>
          <a:solidFill>
            <a:schemeClr val="tx1">
              <a:lumMod val="60000"/>
              <a:lumOff val="40000"/>
            </a:schemeClr>
          </a:solidFill>
        </p:spPr>
        <p:txBody>
          <a:bodyPr/>
          <a:lstStyle/>
          <a:p>
            <a:r>
              <a:rPr lang="en-US" dirty="0"/>
              <a:t>Logo here</a:t>
            </a:r>
          </a:p>
        </p:txBody>
      </p:sp>
      <p:sp>
        <p:nvSpPr>
          <p:cNvPr id="2" name="Content Placeholder 13">
            <a:extLst>
              <a:ext uri="{FF2B5EF4-FFF2-40B4-BE49-F238E27FC236}">
                <a16:creationId xmlns:a16="http://schemas.microsoft.com/office/drawing/2014/main" id="{9FD1DE0B-D7CF-4281-5602-A59DDDE2FAF8}"/>
              </a:ext>
            </a:extLst>
          </p:cNvPr>
          <p:cNvSpPr>
            <a:spLocks noGrp="1"/>
          </p:cNvSpPr>
          <p:nvPr>
            <p:ph sz="quarter" idx="20" hasCustomPrompt="1"/>
          </p:nvPr>
        </p:nvSpPr>
        <p:spPr>
          <a:xfrm>
            <a:off x="6914307" y="2489381"/>
            <a:ext cx="2830019" cy="1879236"/>
          </a:xfrm>
          <a:prstGeom prst="rect">
            <a:avLst/>
          </a:prstGeom>
        </p:spPr>
        <p:txBody>
          <a:bodyPr anchor="ctr"/>
          <a:lstStyle>
            <a:lvl1pPr>
              <a:defRPr sz="1400" b="0" i="0">
                <a:solidFill>
                  <a:schemeClr val="bg1">
                    <a:lumMod val="10000"/>
                  </a:schemeClr>
                </a:solidFill>
                <a:latin typeface="Arial" panose="020B0604020202020204" pitchFamily="34" charset="0"/>
                <a:cs typeface="Arial" panose="020B0604020202020204" pitchFamily="34" charset="0"/>
              </a:defRPr>
            </a:lvl1pPr>
          </a:lstStyle>
          <a:p>
            <a:pPr lvl="0"/>
            <a:r>
              <a:rPr lang="en-US" dirty="0"/>
              <a:t>Copy here.</a:t>
            </a:r>
          </a:p>
        </p:txBody>
      </p:sp>
    </p:spTree>
    <p:extLst>
      <p:ext uri="{BB962C8B-B14F-4D97-AF65-F5344CB8AC3E}">
        <p14:creationId xmlns:p14="http://schemas.microsoft.com/office/powerpoint/2010/main" val="40635352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About Us">
    <p:spTree>
      <p:nvGrpSpPr>
        <p:cNvPr id="1" name=""/>
        <p:cNvGrpSpPr/>
        <p:nvPr/>
      </p:nvGrpSpPr>
      <p:grpSpPr>
        <a:xfrm>
          <a:off x="0" y="0"/>
          <a:ext cx="0" cy="0"/>
          <a:chOff x="0" y="0"/>
          <a:chExt cx="0" cy="0"/>
        </a:xfrm>
      </p:grpSpPr>
      <p:pic>
        <p:nvPicPr>
          <p:cNvPr id="4" name="Picture 3" descr="A green background with white text&#10;&#10;Description automatically generated">
            <a:extLst>
              <a:ext uri="{FF2B5EF4-FFF2-40B4-BE49-F238E27FC236}">
                <a16:creationId xmlns:a16="http://schemas.microsoft.com/office/drawing/2014/main" id="{39E4F73C-D069-6806-7049-B94B91CFBFFE}"/>
              </a:ext>
            </a:extLst>
          </p:cNvPr>
          <p:cNvPicPr>
            <a:picLocks noChangeAspect="1"/>
          </p:cNvPicPr>
          <p:nvPr userDrawn="1"/>
        </p:nvPicPr>
        <p:blipFill>
          <a:blip r:embed="rId2"/>
          <a:stretch>
            <a:fillRect/>
          </a:stretch>
        </p:blipFill>
        <p:spPr>
          <a:xfrm>
            <a:off x="6349" y="0"/>
            <a:ext cx="12179302" cy="6858000"/>
          </a:xfrm>
          <a:prstGeom prst="rect">
            <a:avLst/>
          </a:prstGeom>
        </p:spPr>
      </p:pic>
      <p:sp>
        <p:nvSpPr>
          <p:cNvPr id="2" name="Title 1">
            <a:extLst>
              <a:ext uri="{FF2B5EF4-FFF2-40B4-BE49-F238E27FC236}">
                <a16:creationId xmlns:a16="http://schemas.microsoft.com/office/drawing/2014/main" id="{FA77B4CE-5C43-2A0D-65CF-FBB43CD63F62}"/>
              </a:ext>
            </a:extLst>
          </p:cNvPr>
          <p:cNvSpPr>
            <a:spLocks noGrp="1"/>
          </p:cNvSpPr>
          <p:nvPr>
            <p:ph type="title" hasCustomPrompt="1"/>
          </p:nvPr>
        </p:nvSpPr>
        <p:spPr>
          <a:xfrm>
            <a:off x="955040" y="2230755"/>
            <a:ext cx="10594848" cy="461665"/>
          </a:xfrm>
          <a:prstGeom prst="rect">
            <a:avLst/>
          </a:prstGeom>
        </p:spPr>
        <p:txBody>
          <a:bodyPr/>
          <a:lstStyle>
            <a:lvl1pPr>
              <a:defRPr sz="3000">
                <a:solidFill>
                  <a:schemeClr val="bg1"/>
                </a:solidFill>
              </a:defRPr>
            </a:lvl1pPr>
          </a:lstStyle>
          <a:p>
            <a:r>
              <a:rPr lang="en-US" dirty="0"/>
              <a:t>About us</a:t>
            </a:r>
          </a:p>
        </p:txBody>
      </p:sp>
      <p:sp>
        <p:nvSpPr>
          <p:cNvPr id="3" name="Content Placeholder 9">
            <a:extLst>
              <a:ext uri="{FF2B5EF4-FFF2-40B4-BE49-F238E27FC236}">
                <a16:creationId xmlns:a16="http://schemas.microsoft.com/office/drawing/2014/main" id="{D0F3A4D5-004B-A58C-5472-6313F4D88ECF}"/>
              </a:ext>
            </a:extLst>
          </p:cNvPr>
          <p:cNvSpPr>
            <a:spLocks noGrp="1"/>
          </p:cNvSpPr>
          <p:nvPr>
            <p:ph sz="quarter" idx="13"/>
          </p:nvPr>
        </p:nvSpPr>
        <p:spPr>
          <a:xfrm>
            <a:off x="978747" y="2921318"/>
            <a:ext cx="10571141" cy="2123082"/>
          </a:xfrm>
          <a:prstGeom prst="rect">
            <a:avLst/>
          </a:prstGeom>
        </p:spPr>
        <p:txBody>
          <a:bodyPr/>
          <a:lstStyle>
            <a:lvl1pPr>
              <a:defRPr sz="2400" b="0">
                <a:solidFill>
                  <a:schemeClr val="bg1"/>
                </a:solidFill>
              </a:defRPr>
            </a:lvl1pPr>
            <a:lvl2pPr>
              <a:defRPr sz="2000" b="0">
                <a:solidFill>
                  <a:schemeClr val="bg1"/>
                </a:solidFill>
              </a:defRPr>
            </a:lvl2pPr>
            <a:lvl3pPr>
              <a:defRPr sz="2000" b="0">
                <a:solidFill>
                  <a:schemeClr val="bg1"/>
                </a:solidFill>
              </a:defRPr>
            </a:lvl3pPr>
            <a:lvl4pPr>
              <a:defRPr sz="2000" b="0">
                <a:solidFill>
                  <a:schemeClr val="bg1"/>
                </a:solidFill>
              </a:defRPr>
            </a:lvl4pPr>
            <a:lvl5pPr>
              <a:buClr>
                <a:srgbClr val="404040"/>
              </a:buClr>
              <a:buFont typeface="Arial" pitchFamily="34" charset="0"/>
              <a:buChar char="–"/>
              <a:defRPr sz="2000" b="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701642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Close_Thank You">
    <p:spTree>
      <p:nvGrpSpPr>
        <p:cNvPr id="1" name=""/>
        <p:cNvGrpSpPr/>
        <p:nvPr/>
      </p:nvGrpSpPr>
      <p:grpSpPr>
        <a:xfrm>
          <a:off x="0" y="0"/>
          <a:ext cx="0" cy="0"/>
          <a:chOff x="0" y="0"/>
          <a:chExt cx="0" cy="0"/>
        </a:xfrm>
      </p:grpSpPr>
      <p:pic>
        <p:nvPicPr>
          <p:cNvPr id="5" name="Picture 4" descr="A green rectangular object with a white border&#10;&#10;Description automatically generated with medium confidence">
            <a:extLst>
              <a:ext uri="{FF2B5EF4-FFF2-40B4-BE49-F238E27FC236}">
                <a16:creationId xmlns:a16="http://schemas.microsoft.com/office/drawing/2014/main" id="{95234C81-8E84-7B26-EA0F-14935BD9EAC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2B71D1BA-16E8-4503-BDF9-8F342DE74096}"/>
              </a:ext>
            </a:extLst>
          </p:cNvPr>
          <p:cNvSpPr>
            <a:spLocks noGrp="1"/>
          </p:cNvSpPr>
          <p:nvPr>
            <p:ph type="body" sz="quarter" idx="10" hasCustomPrompt="1"/>
          </p:nvPr>
        </p:nvSpPr>
        <p:spPr>
          <a:xfrm>
            <a:off x="1389380" y="2971800"/>
            <a:ext cx="5028565" cy="914400"/>
          </a:xfrm>
          <a:prstGeom prst="rect">
            <a:avLst/>
          </a:prstGeom>
        </p:spPr>
        <p:txBody>
          <a:bodyPr anchor="ctr"/>
          <a:lstStyle>
            <a:lvl1pPr>
              <a:defRPr sz="6000">
                <a:solidFill>
                  <a:schemeClr val="bg1"/>
                </a:solidFill>
              </a:defRPr>
            </a:lvl1pPr>
          </a:lstStyle>
          <a:p>
            <a:pPr lvl="0"/>
            <a:r>
              <a:rPr lang="en-US" dirty="0"/>
              <a:t>Thank you</a:t>
            </a:r>
          </a:p>
        </p:txBody>
      </p:sp>
    </p:spTree>
    <p:extLst>
      <p:ext uri="{BB962C8B-B14F-4D97-AF65-F5344CB8AC3E}">
        <p14:creationId xmlns:p14="http://schemas.microsoft.com/office/powerpoint/2010/main" val="17031075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Cover Option 1">
    <p:spTree>
      <p:nvGrpSpPr>
        <p:cNvPr id="1" name=""/>
        <p:cNvGrpSpPr/>
        <p:nvPr/>
      </p:nvGrpSpPr>
      <p:grpSpPr>
        <a:xfrm>
          <a:off x="0" y="0"/>
          <a:ext cx="0" cy="0"/>
          <a:chOff x="0" y="0"/>
          <a:chExt cx="0" cy="0"/>
        </a:xfrm>
      </p:grpSpPr>
      <p:pic>
        <p:nvPicPr>
          <p:cNvPr id="4" name="Picture 3" descr="A green background with white text&#10;&#10;Description automatically generated">
            <a:extLst>
              <a:ext uri="{FF2B5EF4-FFF2-40B4-BE49-F238E27FC236}">
                <a16:creationId xmlns:a16="http://schemas.microsoft.com/office/drawing/2014/main" id="{39E4F73C-D069-6806-7049-B94B91CFBFFE}"/>
              </a:ext>
            </a:extLst>
          </p:cNvPr>
          <p:cNvPicPr>
            <a:picLocks noChangeAspect="1"/>
          </p:cNvPicPr>
          <p:nvPr userDrawn="1"/>
        </p:nvPicPr>
        <p:blipFill>
          <a:blip r:embed="rId2"/>
          <a:stretch>
            <a:fillRect/>
          </a:stretch>
        </p:blipFill>
        <p:spPr>
          <a:xfrm>
            <a:off x="6349" y="0"/>
            <a:ext cx="12179302" cy="6858000"/>
          </a:xfrm>
          <a:prstGeom prst="rect">
            <a:avLst/>
          </a:prstGeom>
        </p:spPr>
      </p:pic>
      <p:sp>
        <p:nvSpPr>
          <p:cNvPr id="15" name="Text Placeholder 14">
            <a:extLst>
              <a:ext uri="{FF2B5EF4-FFF2-40B4-BE49-F238E27FC236}">
                <a16:creationId xmlns:a16="http://schemas.microsoft.com/office/drawing/2014/main" id="{480740B4-9902-71DA-D306-0361BF9FF2FA}"/>
              </a:ext>
            </a:extLst>
          </p:cNvPr>
          <p:cNvSpPr>
            <a:spLocks noGrp="1"/>
          </p:cNvSpPr>
          <p:nvPr>
            <p:ph type="body" sz="quarter" idx="10" hasCustomPrompt="1"/>
          </p:nvPr>
        </p:nvSpPr>
        <p:spPr>
          <a:xfrm>
            <a:off x="968057" y="4143245"/>
            <a:ext cx="10709485" cy="914400"/>
          </a:xfrm>
          <a:prstGeom prst="rect">
            <a:avLst/>
          </a:prstGeom>
        </p:spPr>
        <p:txBody>
          <a:bodyPr/>
          <a:lstStyle>
            <a:lvl1pPr>
              <a:defRPr sz="4800" b="0">
                <a:solidFill>
                  <a:schemeClr val="bg1"/>
                </a:solidFill>
              </a:defRPr>
            </a:lvl1pPr>
            <a:lvl2pPr>
              <a:defRPr sz="4800" b="0">
                <a:solidFill>
                  <a:schemeClr val="bg1"/>
                </a:solidFill>
              </a:defRPr>
            </a:lvl2pPr>
            <a:lvl3pPr>
              <a:defRPr sz="4800" b="0">
                <a:solidFill>
                  <a:schemeClr val="bg1"/>
                </a:solidFill>
              </a:defRPr>
            </a:lvl3pPr>
            <a:lvl4pPr>
              <a:defRPr sz="4800" b="0">
                <a:solidFill>
                  <a:schemeClr val="bg1"/>
                </a:solidFill>
              </a:defRPr>
            </a:lvl4pPr>
            <a:lvl5pPr>
              <a:defRPr sz="4800" b="0">
                <a:solidFill>
                  <a:schemeClr val="bg1"/>
                </a:solidFill>
              </a:defRPr>
            </a:lvl5pPr>
          </a:lstStyle>
          <a:p>
            <a:pPr lvl="0"/>
            <a:r>
              <a:rPr lang="en-US"/>
              <a:t>Presentation Title</a:t>
            </a:r>
          </a:p>
        </p:txBody>
      </p:sp>
      <p:sp>
        <p:nvSpPr>
          <p:cNvPr id="12" name="Title Placeholder 1">
            <a:extLst>
              <a:ext uri="{FF2B5EF4-FFF2-40B4-BE49-F238E27FC236}">
                <a16:creationId xmlns:a16="http://schemas.microsoft.com/office/drawing/2014/main" id="{C633C600-5DDD-287F-8BA5-3CCFF9299F29}"/>
              </a:ext>
            </a:extLst>
          </p:cNvPr>
          <p:cNvSpPr>
            <a:spLocks noGrp="1"/>
          </p:cNvSpPr>
          <p:nvPr>
            <p:ph type="title" hasCustomPrompt="1"/>
          </p:nvPr>
        </p:nvSpPr>
        <p:spPr>
          <a:xfrm>
            <a:off x="1082694" y="5057645"/>
            <a:ext cx="10594848" cy="369332"/>
          </a:xfrm>
          <a:prstGeom prst="rect">
            <a:avLst/>
          </a:prstGeom>
        </p:spPr>
        <p:txBody>
          <a:bodyPr vert="horz" wrap="square" lIns="0" tIns="0" rIns="0" bIns="0" rtlCol="0" anchor="t">
            <a:spAutoFit/>
          </a:bodyPr>
          <a:lstStyle>
            <a:lvl1pPr>
              <a:defRPr sz="2400" b="0">
                <a:solidFill>
                  <a:schemeClr val="bg1"/>
                </a:solidFill>
              </a:defRPr>
            </a:lvl1pPr>
          </a:lstStyle>
          <a:p>
            <a:r>
              <a:rPr lang="en-US"/>
              <a:t>Presentation [date]</a:t>
            </a:r>
          </a:p>
        </p:txBody>
      </p:sp>
    </p:spTree>
    <p:extLst>
      <p:ext uri="{BB962C8B-B14F-4D97-AF65-F5344CB8AC3E}">
        <p14:creationId xmlns:p14="http://schemas.microsoft.com/office/powerpoint/2010/main" val="4204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Cover Option 2">
    <p:spTree>
      <p:nvGrpSpPr>
        <p:cNvPr id="1" name=""/>
        <p:cNvGrpSpPr/>
        <p:nvPr/>
      </p:nvGrpSpPr>
      <p:grpSpPr>
        <a:xfrm>
          <a:off x="0" y="0"/>
          <a:ext cx="0" cy="0"/>
          <a:chOff x="0" y="0"/>
          <a:chExt cx="0" cy="0"/>
        </a:xfrm>
      </p:grpSpPr>
      <p:pic>
        <p:nvPicPr>
          <p:cNvPr id="17" name="Picture 16" descr="A blue square with white dots&#10;&#10;Description automatically generated with medium confidence">
            <a:extLst>
              <a:ext uri="{FF2B5EF4-FFF2-40B4-BE49-F238E27FC236}">
                <a16:creationId xmlns:a16="http://schemas.microsoft.com/office/drawing/2014/main" id="{2C5FA70B-70BA-F191-38A8-458DE4F57FBA}"/>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27" name="Title Placeholder 1">
            <a:extLst>
              <a:ext uri="{FF2B5EF4-FFF2-40B4-BE49-F238E27FC236}">
                <a16:creationId xmlns:a16="http://schemas.microsoft.com/office/drawing/2014/main" id="{35879539-1C6F-E06B-0AD5-96405B846016}"/>
              </a:ext>
            </a:extLst>
          </p:cNvPr>
          <p:cNvSpPr>
            <a:spLocks noGrp="1"/>
          </p:cNvSpPr>
          <p:nvPr>
            <p:ph type="title" hasCustomPrompt="1"/>
          </p:nvPr>
        </p:nvSpPr>
        <p:spPr>
          <a:xfrm>
            <a:off x="685800" y="6146243"/>
            <a:ext cx="4150360" cy="246221"/>
          </a:xfrm>
          <a:prstGeom prst="rect">
            <a:avLst/>
          </a:prstGeom>
        </p:spPr>
        <p:txBody>
          <a:bodyPr vert="horz" wrap="square" lIns="0" tIns="0" rIns="0" bIns="0" rtlCol="0" anchor="t">
            <a:spAutoFit/>
          </a:bodyPr>
          <a:lstStyle>
            <a:lvl1pPr algn="ctr">
              <a:defRPr sz="1600" b="0">
                <a:solidFill>
                  <a:schemeClr val="bg1"/>
                </a:solidFill>
              </a:defRPr>
            </a:lvl1pPr>
          </a:lstStyle>
          <a:p>
            <a:r>
              <a:rPr lang="en-US"/>
              <a:t>Presented [date]</a:t>
            </a:r>
          </a:p>
        </p:txBody>
      </p:sp>
      <p:sp>
        <p:nvSpPr>
          <p:cNvPr id="26" name="Text Placeholder 25">
            <a:extLst>
              <a:ext uri="{FF2B5EF4-FFF2-40B4-BE49-F238E27FC236}">
                <a16:creationId xmlns:a16="http://schemas.microsoft.com/office/drawing/2014/main" id="{06CBEA76-A296-C9E1-15E3-3DBD646F77D8}"/>
              </a:ext>
            </a:extLst>
          </p:cNvPr>
          <p:cNvSpPr>
            <a:spLocks noGrp="1"/>
          </p:cNvSpPr>
          <p:nvPr>
            <p:ph type="body" sz="quarter" idx="11" hasCustomPrompt="1"/>
          </p:nvPr>
        </p:nvSpPr>
        <p:spPr>
          <a:xfrm>
            <a:off x="932657" y="2708614"/>
            <a:ext cx="3494722" cy="914400"/>
          </a:xfrm>
          <a:prstGeom prst="rect">
            <a:avLst/>
          </a:prstGeom>
        </p:spPr>
        <p:txBody>
          <a:bodyPr/>
          <a:lstStyle>
            <a:lvl1pPr algn="ctr">
              <a:defRPr sz="3500" b="0">
                <a:solidFill>
                  <a:schemeClr val="bg1"/>
                </a:solidFill>
              </a:defRPr>
            </a:lvl1pPr>
            <a:lvl2pPr>
              <a:defRPr sz="3500"/>
            </a:lvl2pPr>
            <a:lvl3pPr>
              <a:defRPr sz="3500"/>
            </a:lvl3pPr>
            <a:lvl4pPr>
              <a:defRPr sz="3500"/>
            </a:lvl4pPr>
            <a:lvl5pPr>
              <a:defRPr sz="3500"/>
            </a:lvl5pPr>
          </a:lstStyle>
          <a:p>
            <a:pPr lvl="0"/>
            <a:r>
              <a:rPr lang="en-US"/>
              <a:t>Presentation Title</a:t>
            </a:r>
          </a:p>
        </p:txBody>
      </p:sp>
      <p:pic>
        <p:nvPicPr>
          <p:cNvPr id="15" name="Picture 14" descr="A logo with arrows pointing to the left&#10;&#10;Description automatically generated">
            <a:extLst>
              <a:ext uri="{FF2B5EF4-FFF2-40B4-BE49-F238E27FC236}">
                <a16:creationId xmlns:a16="http://schemas.microsoft.com/office/drawing/2014/main" id="{74905236-DA49-A948-E3D2-50894F70B021}"/>
              </a:ext>
            </a:extLst>
          </p:cNvPr>
          <p:cNvPicPr>
            <a:picLocks noChangeAspect="1"/>
          </p:cNvPicPr>
          <p:nvPr userDrawn="1"/>
        </p:nvPicPr>
        <p:blipFill>
          <a:blip r:embed="rId3"/>
          <a:stretch>
            <a:fillRect/>
          </a:stretch>
        </p:blipFill>
        <p:spPr>
          <a:xfrm>
            <a:off x="2030730" y="773430"/>
            <a:ext cx="1282700" cy="1714500"/>
          </a:xfrm>
          <a:prstGeom prst="rect">
            <a:avLst/>
          </a:prstGeom>
        </p:spPr>
      </p:pic>
      <p:sp>
        <p:nvSpPr>
          <p:cNvPr id="22" name="Picture Placeholder 21">
            <a:extLst>
              <a:ext uri="{FF2B5EF4-FFF2-40B4-BE49-F238E27FC236}">
                <a16:creationId xmlns:a16="http://schemas.microsoft.com/office/drawing/2014/main" id="{15B02B76-CB01-DCB0-52F3-5FEE20DCAD93}"/>
              </a:ext>
            </a:extLst>
          </p:cNvPr>
          <p:cNvSpPr>
            <a:spLocks noGrp="1"/>
          </p:cNvSpPr>
          <p:nvPr>
            <p:ph type="pic" sz="quarter" idx="10"/>
          </p:nvPr>
        </p:nvSpPr>
        <p:spPr>
          <a:xfrm>
            <a:off x="4836160" y="0"/>
            <a:ext cx="7355840" cy="6858000"/>
          </a:xfrm>
          <a:prstGeom prst="rect">
            <a:avLst/>
          </a:prstGeom>
          <a:solidFill>
            <a:schemeClr val="tx1">
              <a:lumMod val="60000"/>
              <a:lumOff val="40000"/>
            </a:schemeClr>
          </a:solidFill>
        </p:spPr>
        <p:txBody>
          <a:bodyPr/>
          <a:lstStyle/>
          <a:p>
            <a:endParaRPr lang="en-US"/>
          </a:p>
        </p:txBody>
      </p:sp>
    </p:spTree>
    <p:extLst>
      <p:ext uri="{BB962C8B-B14F-4D97-AF65-F5344CB8AC3E}">
        <p14:creationId xmlns:p14="http://schemas.microsoft.com/office/powerpoint/2010/main" val="36020730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pic>
        <p:nvPicPr>
          <p:cNvPr id="7" name="Picture 6" descr="A close-up of a person holding a kite&#10;&#10;Description automatically generated">
            <a:extLst>
              <a:ext uri="{FF2B5EF4-FFF2-40B4-BE49-F238E27FC236}">
                <a16:creationId xmlns:a16="http://schemas.microsoft.com/office/drawing/2014/main" id="{35B62AD1-71E0-19DD-22BB-9366DE532E9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6" name="Text Placeholder 15">
            <a:extLst>
              <a:ext uri="{FF2B5EF4-FFF2-40B4-BE49-F238E27FC236}">
                <a16:creationId xmlns:a16="http://schemas.microsoft.com/office/drawing/2014/main" id="{CE773486-B6BD-ED74-E8DC-026A783044A2}"/>
              </a:ext>
            </a:extLst>
          </p:cNvPr>
          <p:cNvSpPr>
            <a:spLocks noGrp="1"/>
          </p:cNvSpPr>
          <p:nvPr>
            <p:ph type="body" sz="quarter" idx="10" hasCustomPrompt="1"/>
          </p:nvPr>
        </p:nvSpPr>
        <p:spPr>
          <a:xfrm>
            <a:off x="2954509" y="1463575"/>
            <a:ext cx="1217441" cy="4994375"/>
          </a:xfrm>
          <a:prstGeom prst="rect">
            <a:avLst/>
          </a:prstGeom>
        </p:spPr>
        <p:txBody>
          <a:bodyPr/>
          <a:lstStyle>
            <a:lvl1pPr>
              <a:defRPr sz="4500">
                <a:solidFill>
                  <a:srgbClr val="008874"/>
                </a:solidFill>
              </a:defRPr>
            </a:lvl1pPr>
            <a:lvl2pPr>
              <a:defRPr sz="4500"/>
            </a:lvl2pPr>
            <a:lvl3pPr>
              <a:defRPr sz="4500"/>
            </a:lvl3pPr>
            <a:lvl4pPr>
              <a:defRPr sz="4500"/>
            </a:lvl4pPr>
            <a:lvl5pPr>
              <a:defRPr sz="4500"/>
            </a:lvl5pPr>
          </a:lstStyle>
          <a:p>
            <a:pPr lvl="0"/>
            <a:r>
              <a:rPr lang="en-US"/>
              <a:t>01</a:t>
            </a:r>
          </a:p>
          <a:p>
            <a:pPr lvl="0"/>
            <a:r>
              <a:rPr lang="en-US"/>
              <a:t>02</a:t>
            </a:r>
          </a:p>
          <a:p>
            <a:pPr lvl="0"/>
            <a:r>
              <a:rPr lang="en-US"/>
              <a:t>03</a:t>
            </a:r>
          </a:p>
          <a:p>
            <a:pPr lvl="0"/>
            <a:r>
              <a:rPr lang="en-US"/>
              <a:t>04</a:t>
            </a:r>
          </a:p>
          <a:p>
            <a:pPr lvl="0"/>
            <a:r>
              <a:rPr lang="en-US"/>
              <a:t>05</a:t>
            </a:r>
          </a:p>
          <a:p>
            <a:pPr lvl="0"/>
            <a:r>
              <a:rPr lang="en-US"/>
              <a:t>06</a:t>
            </a:r>
          </a:p>
        </p:txBody>
      </p:sp>
      <p:sp>
        <p:nvSpPr>
          <p:cNvPr id="18" name="Text Placeholder 17">
            <a:extLst>
              <a:ext uri="{FF2B5EF4-FFF2-40B4-BE49-F238E27FC236}">
                <a16:creationId xmlns:a16="http://schemas.microsoft.com/office/drawing/2014/main" id="{BCBDDA48-F26C-0324-513F-6C33FABAA718}"/>
              </a:ext>
            </a:extLst>
          </p:cNvPr>
          <p:cNvSpPr>
            <a:spLocks noGrp="1"/>
          </p:cNvSpPr>
          <p:nvPr>
            <p:ph type="body" sz="quarter" idx="11" hasCustomPrompt="1"/>
          </p:nvPr>
        </p:nvSpPr>
        <p:spPr>
          <a:xfrm>
            <a:off x="3884697" y="1579211"/>
            <a:ext cx="7402428" cy="474763"/>
          </a:xfrm>
          <a:prstGeom prst="rect">
            <a:avLst/>
          </a:prstGeom>
        </p:spPr>
        <p:txBody>
          <a:bodyPr anchor="ctr"/>
          <a:lstStyle>
            <a:lvl1pPr>
              <a:defRPr sz="2000"/>
            </a:lvl1pPr>
            <a:lvl2pPr>
              <a:defRPr sz="2000"/>
            </a:lvl2pPr>
            <a:lvl3pPr>
              <a:defRPr sz="2000"/>
            </a:lvl3pPr>
            <a:lvl4pPr>
              <a:defRPr sz="2000"/>
            </a:lvl4pPr>
            <a:lvl5pPr>
              <a:defRPr sz="2000"/>
            </a:lvl5pPr>
          </a:lstStyle>
          <a:p>
            <a:pPr lvl="0"/>
            <a:r>
              <a:rPr lang="en-US"/>
              <a:t>Title here</a:t>
            </a:r>
          </a:p>
        </p:txBody>
      </p:sp>
      <p:sp>
        <p:nvSpPr>
          <p:cNvPr id="19" name="Text Placeholder 17">
            <a:extLst>
              <a:ext uri="{FF2B5EF4-FFF2-40B4-BE49-F238E27FC236}">
                <a16:creationId xmlns:a16="http://schemas.microsoft.com/office/drawing/2014/main" id="{14311B36-E7F8-436A-AAED-BA7ACCE71902}"/>
              </a:ext>
            </a:extLst>
          </p:cNvPr>
          <p:cNvSpPr>
            <a:spLocks noGrp="1"/>
          </p:cNvSpPr>
          <p:nvPr>
            <p:ph type="body" sz="quarter" idx="12" hasCustomPrompt="1"/>
          </p:nvPr>
        </p:nvSpPr>
        <p:spPr>
          <a:xfrm>
            <a:off x="3884697" y="2439887"/>
            <a:ext cx="7402428" cy="474763"/>
          </a:xfrm>
          <a:prstGeom prst="rect">
            <a:avLst/>
          </a:prstGeom>
        </p:spPr>
        <p:txBody>
          <a:bodyPr anchor="ctr"/>
          <a:lstStyle>
            <a:lvl1pPr>
              <a:defRPr sz="2000"/>
            </a:lvl1pPr>
            <a:lvl2pPr>
              <a:defRPr sz="2000"/>
            </a:lvl2pPr>
            <a:lvl3pPr>
              <a:defRPr sz="2000"/>
            </a:lvl3pPr>
            <a:lvl4pPr>
              <a:defRPr sz="2000"/>
            </a:lvl4pPr>
            <a:lvl5pPr>
              <a:defRPr sz="2000"/>
            </a:lvl5pPr>
          </a:lstStyle>
          <a:p>
            <a:pPr lvl="0"/>
            <a:r>
              <a:rPr lang="en-US"/>
              <a:t>Title here</a:t>
            </a:r>
          </a:p>
        </p:txBody>
      </p:sp>
      <p:sp>
        <p:nvSpPr>
          <p:cNvPr id="20" name="Text Placeholder 17">
            <a:extLst>
              <a:ext uri="{FF2B5EF4-FFF2-40B4-BE49-F238E27FC236}">
                <a16:creationId xmlns:a16="http://schemas.microsoft.com/office/drawing/2014/main" id="{208B1110-9C4E-CAE1-B7FB-DBF05DDA8A83}"/>
              </a:ext>
            </a:extLst>
          </p:cNvPr>
          <p:cNvSpPr>
            <a:spLocks noGrp="1"/>
          </p:cNvSpPr>
          <p:nvPr>
            <p:ph type="body" sz="quarter" idx="13" hasCustomPrompt="1"/>
          </p:nvPr>
        </p:nvSpPr>
        <p:spPr>
          <a:xfrm>
            <a:off x="3884697" y="3239988"/>
            <a:ext cx="7402428" cy="474763"/>
          </a:xfrm>
          <a:prstGeom prst="rect">
            <a:avLst/>
          </a:prstGeom>
        </p:spPr>
        <p:txBody>
          <a:bodyPr anchor="ctr"/>
          <a:lstStyle>
            <a:lvl1pPr>
              <a:defRPr sz="2000"/>
            </a:lvl1pPr>
            <a:lvl2pPr>
              <a:defRPr sz="2000"/>
            </a:lvl2pPr>
            <a:lvl3pPr>
              <a:defRPr sz="2000"/>
            </a:lvl3pPr>
            <a:lvl4pPr>
              <a:defRPr sz="2000"/>
            </a:lvl4pPr>
            <a:lvl5pPr>
              <a:defRPr sz="2000"/>
            </a:lvl5pPr>
          </a:lstStyle>
          <a:p>
            <a:pPr lvl="0"/>
            <a:r>
              <a:rPr lang="en-US"/>
              <a:t>Title here</a:t>
            </a:r>
          </a:p>
        </p:txBody>
      </p:sp>
      <p:sp>
        <p:nvSpPr>
          <p:cNvPr id="21" name="Text Placeholder 17">
            <a:extLst>
              <a:ext uri="{FF2B5EF4-FFF2-40B4-BE49-F238E27FC236}">
                <a16:creationId xmlns:a16="http://schemas.microsoft.com/office/drawing/2014/main" id="{3173FAF7-FC2E-DA76-184F-1FFA6ECBFAB7}"/>
              </a:ext>
            </a:extLst>
          </p:cNvPr>
          <p:cNvSpPr>
            <a:spLocks noGrp="1"/>
          </p:cNvSpPr>
          <p:nvPr>
            <p:ph type="body" sz="quarter" idx="14" hasCustomPrompt="1"/>
          </p:nvPr>
        </p:nvSpPr>
        <p:spPr>
          <a:xfrm>
            <a:off x="3884697" y="4082950"/>
            <a:ext cx="7402428" cy="474763"/>
          </a:xfrm>
          <a:prstGeom prst="rect">
            <a:avLst/>
          </a:prstGeom>
        </p:spPr>
        <p:txBody>
          <a:bodyPr anchor="ctr"/>
          <a:lstStyle>
            <a:lvl1pPr>
              <a:defRPr sz="2000"/>
            </a:lvl1pPr>
            <a:lvl2pPr>
              <a:defRPr sz="2000"/>
            </a:lvl2pPr>
            <a:lvl3pPr>
              <a:defRPr sz="2000"/>
            </a:lvl3pPr>
            <a:lvl4pPr>
              <a:defRPr sz="2000"/>
            </a:lvl4pPr>
            <a:lvl5pPr>
              <a:defRPr sz="2000"/>
            </a:lvl5pPr>
          </a:lstStyle>
          <a:p>
            <a:pPr lvl="0"/>
            <a:r>
              <a:rPr lang="en-US"/>
              <a:t>Title here</a:t>
            </a:r>
          </a:p>
        </p:txBody>
      </p:sp>
      <p:sp>
        <p:nvSpPr>
          <p:cNvPr id="22" name="Text Placeholder 17">
            <a:extLst>
              <a:ext uri="{FF2B5EF4-FFF2-40B4-BE49-F238E27FC236}">
                <a16:creationId xmlns:a16="http://schemas.microsoft.com/office/drawing/2014/main" id="{503D9EE1-4A7C-A5A0-495E-CE16925ADA1C}"/>
              </a:ext>
            </a:extLst>
          </p:cNvPr>
          <p:cNvSpPr>
            <a:spLocks noGrp="1"/>
          </p:cNvSpPr>
          <p:nvPr>
            <p:ph type="body" sz="quarter" idx="15" hasCustomPrompt="1"/>
          </p:nvPr>
        </p:nvSpPr>
        <p:spPr>
          <a:xfrm>
            <a:off x="3884697" y="4883050"/>
            <a:ext cx="7402428" cy="474763"/>
          </a:xfrm>
          <a:prstGeom prst="rect">
            <a:avLst/>
          </a:prstGeom>
        </p:spPr>
        <p:txBody>
          <a:bodyPr anchor="ctr"/>
          <a:lstStyle>
            <a:lvl1pPr>
              <a:defRPr sz="2000"/>
            </a:lvl1pPr>
            <a:lvl2pPr>
              <a:defRPr sz="2000"/>
            </a:lvl2pPr>
            <a:lvl3pPr>
              <a:defRPr sz="2000"/>
            </a:lvl3pPr>
            <a:lvl4pPr>
              <a:defRPr sz="2000"/>
            </a:lvl4pPr>
            <a:lvl5pPr>
              <a:defRPr sz="2000"/>
            </a:lvl5pPr>
          </a:lstStyle>
          <a:p>
            <a:pPr lvl="0"/>
            <a:r>
              <a:rPr lang="en-US"/>
              <a:t>Title here</a:t>
            </a:r>
          </a:p>
        </p:txBody>
      </p:sp>
      <p:sp>
        <p:nvSpPr>
          <p:cNvPr id="23" name="Text Placeholder 17">
            <a:extLst>
              <a:ext uri="{FF2B5EF4-FFF2-40B4-BE49-F238E27FC236}">
                <a16:creationId xmlns:a16="http://schemas.microsoft.com/office/drawing/2014/main" id="{5E7366D9-9232-7C0B-545A-673078D7765F}"/>
              </a:ext>
            </a:extLst>
          </p:cNvPr>
          <p:cNvSpPr>
            <a:spLocks noGrp="1"/>
          </p:cNvSpPr>
          <p:nvPr>
            <p:ph type="body" sz="quarter" idx="16" hasCustomPrompt="1"/>
          </p:nvPr>
        </p:nvSpPr>
        <p:spPr>
          <a:xfrm>
            <a:off x="3884697" y="5697438"/>
            <a:ext cx="7402428" cy="474763"/>
          </a:xfrm>
          <a:prstGeom prst="rect">
            <a:avLst/>
          </a:prstGeom>
        </p:spPr>
        <p:txBody>
          <a:bodyPr anchor="ctr"/>
          <a:lstStyle>
            <a:lvl1pPr>
              <a:defRPr sz="2000"/>
            </a:lvl1pPr>
            <a:lvl2pPr>
              <a:defRPr sz="2000"/>
            </a:lvl2pPr>
            <a:lvl3pPr>
              <a:defRPr sz="2000"/>
            </a:lvl3pPr>
            <a:lvl4pPr>
              <a:defRPr sz="2000"/>
            </a:lvl4pPr>
            <a:lvl5pPr>
              <a:defRPr sz="2000"/>
            </a:lvl5pPr>
          </a:lstStyle>
          <a:p>
            <a:pPr lvl="0"/>
            <a:r>
              <a:rPr lang="en-US"/>
              <a:t>Title here</a:t>
            </a:r>
          </a:p>
        </p:txBody>
      </p:sp>
    </p:spTree>
    <p:extLst>
      <p:ext uri="{BB962C8B-B14F-4D97-AF65-F5344CB8AC3E}">
        <p14:creationId xmlns:p14="http://schemas.microsoft.com/office/powerpoint/2010/main" val="29230048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pic>
        <p:nvPicPr>
          <p:cNvPr id="6" name="Picture 5" descr="A green and yellow arrows pointing to the right&#10;&#10;Description automatically generated">
            <a:extLst>
              <a:ext uri="{FF2B5EF4-FFF2-40B4-BE49-F238E27FC236}">
                <a16:creationId xmlns:a16="http://schemas.microsoft.com/office/drawing/2014/main" id="{0515079A-E37F-81BD-0F6F-B196EF59DF54}"/>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7" name="Text Placeholder 25">
            <a:extLst>
              <a:ext uri="{FF2B5EF4-FFF2-40B4-BE49-F238E27FC236}">
                <a16:creationId xmlns:a16="http://schemas.microsoft.com/office/drawing/2014/main" id="{FCE06799-42FA-ED9B-5027-4A43A84E6644}"/>
              </a:ext>
            </a:extLst>
          </p:cNvPr>
          <p:cNvSpPr>
            <a:spLocks noGrp="1"/>
          </p:cNvSpPr>
          <p:nvPr>
            <p:ph type="body" sz="quarter" idx="11" hasCustomPrompt="1"/>
          </p:nvPr>
        </p:nvSpPr>
        <p:spPr>
          <a:xfrm>
            <a:off x="6290469" y="4465976"/>
            <a:ext cx="5068094" cy="914400"/>
          </a:xfrm>
          <a:prstGeom prst="rect">
            <a:avLst/>
          </a:prstGeom>
        </p:spPr>
        <p:txBody>
          <a:bodyPr/>
          <a:lstStyle>
            <a:lvl1pPr algn="l">
              <a:defRPr sz="4000" b="0">
                <a:solidFill>
                  <a:srgbClr val="008874"/>
                </a:solidFill>
              </a:defRPr>
            </a:lvl1pPr>
            <a:lvl2pPr>
              <a:defRPr sz="3500"/>
            </a:lvl2pPr>
            <a:lvl3pPr>
              <a:defRPr sz="3500"/>
            </a:lvl3pPr>
            <a:lvl4pPr>
              <a:defRPr sz="3500"/>
            </a:lvl4pPr>
            <a:lvl5pPr>
              <a:defRPr sz="3500"/>
            </a:lvl5pPr>
          </a:lstStyle>
          <a:p>
            <a:pPr lvl="0"/>
            <a:r>
              <a:rPr lang="en-US"/>
              <a:t>Title Page</a:t>
            </a:r>
          </a:p>
        </p:txBody>
      </p:sp>
      <p:sp>
        <p:nvSpPr>
          <p:cNvPr id="8" name="Text Placeholder 25">
            <a:extLst>
              <a:ext uri="{FF2B5EF4-FFF2-40B4-BE49-F238E27FC236}">
                <a16:creationId xmlns:a16="http://schemas.microsoft.com/office/drawing/2014/main" id="{16F08B0F-3FAB-C338-FD30-E99D85658F75}"/>
              </a:ext>
            </a:extLst>
          </p:cNvPr>
          <p:cNvSpPr>
            <a:spLocks noGrp="1"/>
          </p:cNvSpPr>
          <p:nvPr>
            <p:ph type="body" sz="quarter" idx="12" hasCustomPrompt="1"/>
          </p:nvPr>
        </p:nvSpPr>
        <p:spPr>
          <a:xfrm>
            <a:off x="6290469" y="5123201"/>
            <a:ext cx="5068094" cy="914400"/>
          </a:xfrm>
          <a:prstGeom prst="rect">
            <a:avLst/>
          </a:prstGeom>
        </p:spPr>
        <p:txBody>
          <a:bodyPr/>
          <a:lstStyle>
            <a:lvl1pPr algn="l">
              <a:defRPr sz="3000" b="0">
                <a:solidFill>
                  <a:srgbClr val="008874"/>
                </a:solidFill>
              </a:defRPr>
            </a:lvl1pPr>
            <a:lvl2pPr>
              <a:defRPr sz="3500"/>
            </a:lvl2pPr>
            <a:lvl3pPr>
              <a:defRPr sz="3500"/>
            </a:lvl3pPr>
            <a:lvl4pPr>
              <a:defRPr sz="3500"/>
            </a:lvl4pPr>
            <a:lvl5pPr>
              <a:defRPr sz="3500"/>
            </a:lvl5pPr>
          </a:lstStyle>
          <a:p>
            <a:pPr lvl="0"/>
            <a:r>
              <a:rPr lang="en-US"/>
              <a:t>Support copy</a:t>
            </a:r>
          </a:p>
        </p:txBody>
      </p:sp>
    </p:spTree>
    <p:extLst>
      <p:ext uri="{BB962C8B-B14F-4D97-AF65-F5344CB8AC3E}">
        <p14:creationId xmlns:p14="http://schemas.microsoft.com/office/powerpoint/2010/main" val="33171084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Page 1">
    <p:spTree>
      <p:nvGrpSpPr>
        <p:cNvPr id="1" name=""/>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CD0B1A52-E9CB-FFA6-2201-2123875B00A0}"/>
              </a:ext>
            </a:extLst>
          </p:cNvPr>
          <p:cNvPicPr>
            <a:picLocks noChangeAspect="1"/>
          </p:cNvPicPr>
          <p:nvPr userDrawn="1"/>
        </p:nvPicPr>
        <p:blipFill>
          <a:blip r:embed="rId2"/>
          <a:stretch>
            <a:fillRect/>
          </a:stretch>
        </p:blipFill>
        <p:spPr>
          <a:xfrm>
            <a:off x="6350" y="0"/>
            <a:ext cx="12173458" cy="6854709"/>
          </a:xfrm>
          <a:prstGeom prst="rect">
            <a:avLst/>
          </a:prstGeom>
        </p:spPr>
      </p:pic>
      <p:sp>
        <p:nvSpPr>
          <p:cNvPr id="2" name="Title 1"/>
          <p:cNvSpPr>
            <a:spLocks noGrp="1"/>
          </p:cNvSpPr>
          <p:nvPr>
            <p:ph type="title"/>
          </p:nvPr>
        </p:nvSpPr>
        <p:spPr>
          <a:xfrm>
            <a:off x="1584960" y="828675"/>
            <a:ext cx="10594848" cy="461665"/>
          </a:xfrm>
          <a:prstGeom prst="rect">
            <a:avLst/>
          </a:prstGeom>
        </p:spPr>
        <p:txBody>
          <a:bodyPr/>
          <a:lstStyle>
            <a:lvl1pPr>
              <a:defRPr sz="3000"/>
            </a:lvl1pPr>
          </a:lstStyle>
          <a:p>
            <a:r>
              <a:rPr lang="en-US"/>
              <a:t>Click to edit Master title style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4AE216E-30EE-794D-82EB-E7F5CCC91463}" type="slidenum">
              <a:rPr lang="en-US" smtClean="0"/>
              <a:pPr/>
              <a:t>‹#›</a:t>
            </a:fld>
            <a:endParaRPr lang="en-US"/>
          </a:p>
        </p:txBody>
      </p:sp>
      <p:sp>
        <p:nvSpPr>
          <p:cNvPr id="7"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Reproductive Health Care: Anticipated Changes and Potential Impacts Under the New Administration  October 16, 2025 | 11:00 a.m. – 12:15 p.m. CT</a:t>
            </a:r>
          </a:p>
        </p:txBody>
      </p:sp>
      <p:sp>
        <p:nvSpPr>
          <p:cNvPr id="10" name="Content Placeholder 9"/>
          <p:cNvSpPr>
            <a:spLocks noGrp="1"/>
          </p:cNvSpPr>
          <p:nvPr>
            <p:ph sz="quarter" idx="13"/>
          </p:nvPr>
        </p:nvSpPr>
        <p:spPr>
          <a:xfrm>
            <a:off x="1608667" y="1519238"/>
            <a:ext cx="9952567" cy="2123082"/>
          </a:xfrm>
          <a:prstGeom prst="rect">
            <a:avLst/>
          </a:prstGeom>
        </p:spPr>
        <p:txBody>
          <a:bodyPr/>
          <a:lstStyle>
            <a:lvl1pPr>
              <a:defRPr sz="2400" b="0"/>
            </a:lvl1pPr>
            <a:lvl2pPr>
              <a:defRPr sz="2000" b="0"/>
            </a:lvl2pPr>
            <a:lvl3pPr>
              <a:defRPr sz="2000" b="0">
                <a:solidFill>
                  <a:schemeClr val="tx1"/>
                </a:solidFill>
              </a:defRPr>
            </a:lvl3pPr>
            <a:lvl4pPr>
              <a:defRPr sz="2000" b="0">
                <a:solidFill>
                  <a:schemeClr val="tx1"/>
                </a:solidFill>
              </a:defRPr>
            </a:lvl4pPr>
            <a:lvl5pPr>
              <a:buClr>
                <a:srgbClr val="404040"/>
              </a:buClr>
              <a:buFont typeface="Arial" pitchFamily="34" charset="0"/>
              <a:buChar char="–"/>
              <a:defRPr sz="2000" b="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44230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Page 2">
    <p:spTree>
      <p:nvGrpSpPr>
        <p:cNvPr id="1" name=""/>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1D66B056-41B8-1DEE-2611-1FA929586FB0}"/>
              </a:ext>
            </a:extLst>
          </p:cNvPr>
          <p:cNvPicPr>
            <a:picLocks noChangeAspect="1"/>
          </p:cNvPicPr>
          <p:nvPr userDrawn="1"/>
        </p:nvPicPr>
        <p:blipFill>
          <a:blip r:embed="rId2"/>
          <a:stretch>
            <a:fillRect/>
          </a:stretch>
        </p:blipFill>
        <p:spPr>
          <a:xfrm>
            <a:off x="6350" y="0"/>
            <a:ext cx="12173458" cy="6854709"/>
          </a:xfrm>
          <a:prstGeom prst="rect">
            <a:avLst/>
          </a:prstGeom>
        </p:spPr>
      </p:pic>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9"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Reproductive Health Care: Anticipated Changes and Potential Impacts Under the New Administration  October 16, 2025 | 11:00 a.m. – 12:15 p.m. CT</a:t>
            </a:r>
          </a:p>
        </p:txBody>
      </p:sp>
      <p:sp>
        <p:nvSpPr>
          <p:cNvPr id="7" name="Content Placeholder 3">
            <a:extLst>
              <a:ext uri="{FF2B5EF4-FFF2-40B4-BE49-F238E27FC236}">
                <a16:creationId xmlns:a16="http://schemas.microsoft.com/office/drawing/2014/main" id="{099A986C-DF87-BE8F-4543-98F5247B2108}"/>
              </a:ext>
            </a:extLst>
          </p:cNvPr>
          <p:cNvSpPr>
            <a:spLocks noGrp="1"/>
          </p:cNvSpPr>
          <p:nvPr>
            <p:ph sz="quarter" idx="13"/>
          </p:nvPr>
        </p:nvSpPr>
        <p:spPr>
          <a:xfrm>
            <a:off x="6809874" y="1676400"/>
            <a:ext cx="3852946" cy="3773982"/>
          </a:xfrm>
          <a:prstGeom prst="rect">
            <a:avLst/>
          </a:prstGeom>
        </p:spPr>
        <p:txBody>
          <a:bodyPr/>
          <a:lstStyle>
            <a:lvl1pPr>
              <a:defRPr sz="2000" b="0"/>
            </a:lvl1pPr>
            <a:lvl2pPr>
              <a:defRPr sz="1600" b="0"/>
            </a:lvl2pPr>
            <a:lvl3pPr>
              <a:defRPr sz="1600" b="0"/>
            </a:lvl3pPr>
            <a:lvl4pPr>
              <a:defRPr sz="1600" b="0"/>
            </a:lvl4pPr>
            <a:lvl5pPr>
              <a:defRPr sz="16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DD902A44-D82C-0147-0D0E-B004F6EFD5D4}"/>
              </a:ext>
            </a:extLst>
          </p:cNvPr>
          <p:cNvSpPr>
            <a:spLocks noGrp="1"/>
          </p:cNvSpPr>
          <p:nvPr>
            <p:ph type="body" sz="quarter" idx="14" hasCustomPrompt="1"/>
          </p:nvPr>
        </p:nvSpPr>
        <p:spPr>
          <a:xfrm>
            <a:off x="1841500" y="2386963"/>
            <a:ext cx="3442904" cy="914400"/>
          </a:xfrm>
          <a:prstGeom prst="rect">
            <a:avLst/>
          </a:prstGeom>
        </p:spPr>
        <p:txBody>
          <a:bodyPr/>
          <a:lstStyle>
            <a:lvl1pPr>
              <a:defRPr sz="4500">
                <a:solidFill>
                  <a:schemeClr val="bg2"/>
                </a:solidFill>
              </a:defRPr>
            </a:lvl1pPr>
          </a:lstStyle>
          <a:p>
            <a:pPr lvl="0"/>
            <a:r>
              <a:rPr lang="en-US"/>
              <a:t>Headline or pull-quote.</a:t>
            </a:r>
          </a:p>
        </p:txBody>
      </p:sp>
    </p:spTree>
    <p:extLst>
      <p:ext uri="{BB962C8B-B14F-4D97-AF65-F5344CB8AC3E}">
        <p14:creationId xmlns:p14="http://schemas.microsoft.com/office/powerpoint/2010/main" val="2474037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Page 1">
    <p:spTree>
      <p:nvGrpSpPr>
        <p:cNvPr id="1" name=""/>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CD0B1A52-E9CB-FFA6-2201-2123875B00A0}"/>
              </a:ext>
            </a:extLst>
          </p:cNvPr>
          <p:cNvPicPr>
            <a:picLocks noChangeAspect="1"/>
          </p:cNvPicPr>
          <p:nvPr userDrawn="1"/>
        </p:nvPicPr>
        <p:blipFill>
          <a:blip r:embed="rId2"/>
          <a:stretch>
            <a:fillRect/>
          </a:stretch>
        </p:blipFill>
        <p:spPr>
          <a:xfrm>
            <a:off x="6350" y="0"/>
            <a:ext cx="12173458" cy="6854709"/>
          </a:xfrm>
          <a:prstGeom prst="rect">
            <a:avLst/>
          </a:prstGeom>
        </p:spPr>
      </p:pic>
      <p:sp>
        <p:nvSpPr>
          <p:cNvPr id="2" name="Title 1"/>
          <p:cNvSpPr>
            <a:spLocks noGrp="1"/>
          </p:cNvSpPr>
          <p:nvPr>
            <p:ph type="title"/>
          </p:nvPr>
        </p:nvSpPr>
        <p:spPr>
          <a:xfrm>
            <a:off x="1584960" y="828675"/>
            <a:ext cx="10594848" cy="461665"/>
          </a:xfrm>
          <a:prstGeom prst="rect">
            <a:avLst/>
          </a:prstGeom>
        </p:spPr>
        <p:txBody>
          <a:bodyPr/>
          <a:lstStyle>
            <a:lvl1pPr>
              <a:defRPr sz="3000"/>
            </a:lvl1pPr>
          </a:lstStyle>
          <a:p>
            <a:r>
              <a:rPr lang="en-US"/>
              <a:t>Click to edit Master title style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4AE216E-30EE-794D-82EB-E7F5CCC91463}" type="slidenum">
              <a:rPr lang="en-US" smtClean="0"/>
              <a:pPr/>
              <a:t>‹#›</a:t>
            </a:fld>
            <a:endParaRPr lang="en-US"/>
          </a:p>
        </p:txBody>
      </p:sp>
      <p:sp>
        <p:nvSpPr>
          <p:cNvPr id="7"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November 20, 2025</a:t>
            </a:fld>
            <a:r>
              <a:rPr lang="en-US"/>
              <a:t> </a:t>
            </a:r>
          </a:p>
        </p:txBody>
      </p:sp>
      <p:sp>
        <p:nvSpPr>
          <p:cNvPr id="10" name="Content Placeholder 9"/>
          <p:cNvSpPr>
            <a:spLocks noGrp="1"/>
          </p:cNvSpPr>
          <p:nvPr>
            <p:ph sz="quarter" idx="13"/>
          </p:nvPr>
        </p:nvSpPr>
        <p:spPr>
          <a:xfrm>
            <a:off x="1608667" y="1519238"/>
            <a:ext cx="9952567" cy="2123082"/>
          </a:xfrm>
          <a:prstGeom prst="rect">
            <a:avLst/>
          </a:prstGeom>
        </p:spPr>
        <p:txBody>
          <a:bodyPr/>
          <a:lstStyle>
            <a:lvl1pPr>
              <a:defRPr sz="2400" b="0"/>
            </a:lvl1pPr>
            <a:lvl2pPr>
              <a:defRPr sz="2000" b="0"/>
            </a:lvl2pPr>
            <a:lvl3pPr>
              <a:defRPr sz="2000" b="0">
                <a:solidFill>
                  <a:schemeClr val="tx1"/>
                </a:solidFill>
              </a:defRPr>
            </a:lvl3pPr>
            <a:lvl4pPr>
              <a:defRPr sz="2000" b="0">
                <a:solidFill>
                  <a:schemeClr val="tx1"/>
                </a:solidFill>
              </a:defRPr>
            </a:lvl4pPr>
            <a:lvl5pPr>
              <a:buClr>
                <a:srgbClr val="404040"/>
              </a:buClr>
              <a:buFont typeface="Arial" pitchFamily="34" charset="0"/>
              <a:buChar char="–"/>
              <a:defRPr sz="2000" b="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Content Page 2">
    <p:spTree>
      <p:nvGrpSpPr>
        <p:cNvPr id="1" name=""/>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1D66B056-41B8-1DEE-2611-1FA929586FB0}"/>
              </a:ext>
            </a:extLst>
          </p:cNvPr>
          <p:cNvPicPr>
            <a:picLocks noChangeAspect="1"/>
          </p:cNvPicPr>
          <p:nvPr userDrawn="1"/>
        </p:nvPicPr>
        <p:blipFill>
          <a:blip r:embed="rId2"/>
          <a:stretch>
            <a:fillRect/>
          </a:stretch>
        </p:blipFill>
        <p:spPr>
          <a:xfrm>
            <a:off x="6350" y="0"/>
            <a:ext cx="12173458" cy="6854709"/>
          </a:xfrm>
          <a:prstGeom prst="rect">
            <a:avLst/>
          </a:prstGeom>
        </p:spPr>
      </p:pic>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9"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Reproductive Health Care: Anticipated Changes and Potential Impacts Under the New Administration  October 16, 2025 | 11:00 a.m. – 12:15 p.m. CT</a:t>
            </a:r>
          </a:p>
        </p:txBody>
      </p:sp>
      <p:sp>
        <p:nvSpPr>
          <p:cNvPr id="2" name="Title 1">
            <a:extLst>
              <a:ext uri="{FF2B5EF4-FFF2-40B4-BE49-F238E27FC236}">
                <a16:creationId xmlns:a16="http://schemas.microsoft.com/office/drawing/2014/main" id="{F219A8B4-6180-2117-95E4-26441FE9737F}"/>
              </a:ext>
            </a:extLst>
          </p:cNvPr>
          <p:cNvSpPr>
            <a:spLocks noGrp="1"/>
          </p:cNvSpPr>
          <p:nvPr>
            <p:ph type="title"/>
          </p:nvPr>
        </p:nvSpPr>
        <p:spPr>
          <a:xfrm>
            <a:off x="1584960" y="828675"/>
            <a:ext cx="10594848" cy="461665"/>
          </a:xfrm>
          <a:prstGeom prst="rect">
            <a:avLst/>
          </a:prstGeom>
        </p:spPr>
        <p:txBody>
          <a:bodyPr/>
          <a:lstStyle>
            <a:lvl1pPr>
              <a:defRPr sz="3000"/>
            </a:lvl1pPr>
          </a:lstStyle>
          <a:p>
            <a:r>
              <a:rPr lang="en-US"/>
              <a:t>Click to edit Master title style</a:t>
            </a:r>
          </a:p>
        </p:txBody>
      </p:sp>
      <p:sp>
        <p:nvSpPr>
          <p:cNvPr id="3" name="Content Placeholder 9">
            <a:extLst>
              <a:ext uri="{FF2B5EF4-FFF2-40B4-BE49-F238E27FC236}">
                <a16:creationId xmlns:a16="http://schemas.microsoft.com/office/drawing/2014/main" id="{3402D054-CC5B-F11E-E1FA-4F10D9C044A0}"/>
              </a:ext>
            </a:extLst>
          </p:cNvPr>
          <p:cNvSpPr>
            <a:spLocks noGrp="1"/>
          </p:cNvSpPr>
          <p:nvPr>
            <p:ph sz="quarter" idx="13"/>
          </p:nvPr>
        </p:nvSpPr>
        <p:spPr>
          <a:xfrm>
            <a:off x="1608667" y="1519238"/>
            <a:ext cx="9952567" cy="1109662"/>
          </a:xfrm>
          <a:prstGeom prst="rect">
            <a:avLst/>
          </a:prstGeom>
        </p:spPr>
        <p:txBody>
          <a:bodyPr/>
          <a:lstStyle>
            <a:lvl1pPr>
              <a:defRPr sz="2400" b="0"/>
            </a:lvl1pPr>
            <a:lvl2pPr>
              <a:defRPr sz="2000"/>
            </a:lvl2pPr>
            <a:lvl3pPr>
              <a:defRPr sz="2000">
                <a:solidFill>
                  <a:schemeClr val="tx1"/>
                </a:solidFill>
              </a:defRPr>
            </a:lvl3pPr>
            <a:lvl4pPr>
              <a:defRPr sz="2000">
                <a:solidFill>
                  <a:schemeClr val="tx1"/>
                </a:solidFill>
              </a:defRPr>
            </a:lvl4pPr>
            <a:lvl5pPr>
              <a:buClr>
                <a:srgbClr val="404040"/>
              </a:buClr>
              <a:buFont typeface="Arial" pitchFamily="34" charset="0"/>
              <a:buChar char="–"/>
              <a:defRPr sz="2000">
                <a:solidFill>
                  <a:schemeClr val="tx1"/>
                </a:solidFill>
              </a:defRPr>
            </a:lvl5pPr>
          </a:lstStyle>
          <a:p>
            <a:pPr lvl="0"/>
            <a:r>
              <a:rPr lang="en-US"/>
              <a:t>Click to edit Master text styles</a:t>
            </a:r>
          </a:p>
        </p:txBody>
      </p:sp>
      <p:sp>
        <p:nvSpPr>
          <p:cNvPr id="14" name="Text Placeholder 13">
            <a:extLst>
              <a:ext uri="{FF2B5EF4-FFF2-40B4-BE49-F238E27FC236}">
                <a16:creationId xmlns:a16="http://schemas.microsoft.com/office/drawing/2014/main" id="{8985DBC4-85ED-FFFD-A1A6-8C4674BDC79D}"/>
              </a:ext>
            </a:extLst>
          </p:cNvPr>
          <p:cNvSpPr>
            <a:spLocks noGrp="1"/>
          </p:cNvSpPr>
          <p:nvPr>
            <p:ph type="body" sz="quarter" idx="14" hasCustomPrompt="1"/>
          </p:nvPr>
        </p:nvSpPr>
        <p:spPr>
          <a:xfrm>
            <a:off x="1608667" y="2722277"/>
            <a:ext cx="4872990" cy="404515"/>
          </a:xfrm>
          <a:prstGeom prst="rect">
            <a:avLst/>
          </a:prstGeom>
        </p:spPr>
        <p:txBody>
          <a:bodyPr/>
          <a:lstStyle>
            <a:lvl1pPr>
              <a:defRPr sz="1600" b="1">
                <a:solidFill>
                  <a:schemeClr val="bg2"/>
                </a:solidFill>
              </a:defRPr>
            </a:lvl1pPr>
            <a:lvl2pPr>
              <a:defRPr sz="1400" b="1"/>
            </a:lvl2pPr>
            <a:lvl3pPr>
              <a:defRPr sz="1400" b="1"/>
            </a:lvl3pPr>
            <a:lvl4pPr>
              <a:defRPr sz="1400" b="1"/>
            </a:lvl4pPr>
            <a:lvl5pPr>
              <a:defRPr sz="1400" b="1"/>
            </a:lvl5pPr>
          </a:lstStyle>
          <a:p>
            <a:pPr lvl="0"/>
            <a:r>
              <a:rPr lang="en-US"/>
              <a:t>Sub-head</a:t>
            </a:r>
          </a:p>
        </p:txBody>
      </p:sp>
      <p:sp>
        <p:nvSpPr>
          <p:cNvPr id="20" name="Text Placeholder 13">
            <a:extLst>
              <a:ext uri="{FF2B5EF4-FFF2-40B4-BE49-F238E27FC236}">
                <a16:creationId xmlns:a16="http://schemas.microsoft.com/office/drawing/2014/main" id="{EE10951A-5400-B0D6-3282-BCEAD6B00051}"/>
              </a:ext>
            </a:extLst>
          </p:cNvPr>
          <p:cNvSpPr>
            <a:spLocks noGrp="1"/>
          </p:cNvSpPr>
          <p:nvPr>
            <p:ph type="body" sz="quarter" idx="18" hasCustomPrompt="1"/>
          </p:nvPr>
        </p:nvSpPr>
        <p:spPr>
          <a:xfrm>
            <a:off x="1608667" y="3136615"/>
            <a:ext cx="4872990" cy="1092486"/>
          </a:xfrm>
          <a:prstGeom prst="rect">
            <a:avLst/>
          </a:prstGeom>
        </p:spPr>
        <p:txBody>
          <a:bodyPr/>
          <a:lstStyle>
            <a:lvl1pPr marL="0" marR="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sz="1600" b="0" i="0">
                <a:solidFill>
                  <a:schemeClr val="bg1">
                    <a:lumMod val="10000"/>
                  </a:schemeClr>
                </a:solidFill>
                <a:latin typeface="Arial" panose="020B0604020202020204" pitchFamily="34" charset="0"/>
                <a:cs typeface="Arial" panose="020B0604020202020204" pitchFamily="34" charset="0"/>
              </a:defRPr>
            </a:lvl1pPr>
            <a:lvl2pPr>
              <a:defRPr sz="1400" b="1"/>
            </a:lvl2pPr>
            <a:lvl3pPr>
              <a:defRPr sz="1400" b="1"/>
            </a:lvl3pPr>
            <a:lvl4pPr>
              <a:defRPr sz="1400" b="1"/>
            </a:lvl4pPr>
            <a:lvl5pPr>
              <a:defRPr sz="1400" b="1"/>
            </a:lvl5pPr>
          </a:lstStyle>
          <a:p>
            <a:pPr marL="0" marR="0" lvl="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a:pPr>
            <a:r>
              <a:rPr kumimoji="0" lang="en-US" sz="1600" b="0" i="0" u="none" strike="noStrike" kern="1200" cap="none" spc="0" normalizeH="0" baseline="0" noProof="0">
                <a:ln>
                  <a:noFill/>
                </a:ln>
                <a:solidFill>
                  <a:srgbClr val="FEFEFE">
                    <a:lumMod val="10000"/>
                  </a:srgbClr>
                </a:solidFill>
                <a:effectLst/>
                <a:uLnTx/>
                <a:uFillTx/>
                <a:latin typeface="Arial"/>
                <a:ea typeface="+mn-ea"/>
                <a:cs typeface="+mn-cs"/>
              </a:rPr>
              <a:t>Body copy</a:t>
            </a:r>
            <a:endParaRPr kumimoji="0" lang="en-US" sz="1600" b="1" i="0" u="none" strike="noStrike" kern="1200" cap="none" spc="0" normalizeH="0" baseline="0" noProof="0">
              <a:ln>
                <a:noFill/>
              </a:ln>
              <a:solidFill>
                <a:srgbClr val="404040"/>
              </a:solidFill>
              <a:effectLst/>
              <a:uLnTx/>
              <a:uFillTx/>
              <a:latin typeface="Arial"/>
              <a:ea typeface="+mn-ea"/>
              <a:cs typeface="+mn-cs"/>
            </a:endParaRPr>
          </a:p>
        </p:txBody>
      </p:sp>
      <p:sp>
        <p:nvSpPr>
          <p:cNvPr id="21" name="Text Placeholder 13">
            <a:extLst>
              <a:ext uri="{FF2B5EF4-FFF2-40B4-BE49-F238E27FC236}">
                <a16:creationId xmlns:a16="http://schemas.microsoft.com/office/drawing/2014/main" id="{CD4FDBD7-7691-A6F9-43F6-39B78D11F86D}"/>
              </a:ext>
            </a:extLst>
          </p:cNvPr>
          <p:cNvSpPr>
            <a:spLocks noGrp="1"/>
          </p:cNvSpPr>
          <p:nvPr>
            <p:ph type="body" sz="quarter" idx="19" hasCustomPrompt="1"/>
          </p:nvPr>
        </p:nvSpPr>
        <p:spPr>
          <a:xfrm>
            <a:off x="6780742" y="2722277"/>
            <a:ext cx="4872990" cy="404515"/>
          </a:xfrm>
          <a:prstGeom prst="rect">
            <a:avLst/>
          </a:prstGeom>
        </p:spPr>
        <p:txBody>
          <a:bodyPr/>
          <a:lstStyle>
            <a:lvl1pPr>
              <a:defRPr sz="1600" b="1">
                <a:solidFill>
                  <a:schemeClr val="bg2"/>
                </a:solidFill>
              </a:defRPr>
            </a:lvl1pPr>
            <a:lvl2pPr>
              <a:defRPr sz="1400" b="1"/>
            </a:lvl2pPr>
            <a:lvl3pPr>
              <a:defRPr sz="1400" b="1"/>
            </a:lvl3pPr>
            <a:lvl4pPr>
              <a:defRPr sz="1400" b="1"/>
            </a:lvl4pPr>
            <a:lvl5pPr>
              <a:defRPr sz="1400" b="1"/>
            </a:lvl5pPr>
          </a:lstStyle>
          <a:p>
            <a:pPr lvl="0"/>
            <a:r>
              <a:rPr lang="en-US"/>
              <a:t>Sub-head</a:t>
            </a:r>
          </a:p>
        </p:txBody>
      </p:sp>
      <p:sp>
        <p:nvSpPr>
          <p:cNvPr id="22" name="Text Placeholder 13">
            <a:extLst>
              <a:ext uri="{FF2B5EF4-FFF2-40B4-BE49-F238E27FC236}">
                <a16:creationId xmlns:a16="http://schemas.microsoft.com/office/drawing/2014/main" id="{B5B54B3B-BA5B-83DE-4150-9DF75D826686}"/>
              </a:ext>
            </a:extLst>
          </p:cNvPr>
          <p:cNvSpPr>
            <a:spLocks noGrp="1"/>
          </p:cNvSpPr>
          <p:nvPr>
            <p:ph type="body" sz="quarter" idx="20" hasCustomPrompt="1"/>
          </p:nvPr>
        </p:nvSpPr>
        <p:spPr>
          <a:xfrm>
            <a:off x="6780742" y="3136615"/>
            <a:ext cx="4872990" cy="1092486"/>
          </a:xfrm>
          <a:prstGeom prst="rect">
            <a:avLst/>
          </a:prstGeom>
        </p:spPr>
        <p:txBody>
          <a:bodyPr/>
          <a:lstStyle>
            <a:lvl1pPr marL="0" marR="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sz="1600" b="0" i="0">
                <a:solidFill>
                  <a:schemeClr val="bg1">
                    <a:lumMod val="10000"/>
                  </a:schemeClr>
                </a:solidFill>
                <a:latin typeface="Arial" panose="020B0604020202020204" pitchFamily="34" charset="0"/>
                <a:cs typeface="Arial" panose="020B0604020202020204" pitchFamily="34" charset="0"/>
              </a:defRPr>
            </a:lvl1pPr>
            <a:lvl2pPr>
              <a:defRPr sz="1400" b="1"/>
            </a:lvl2pPr>
            <a:lvl3pPr>
              <a:defRPr sz="1400" b="1"/>
            </a:lvl3pPr>
            <a:lvl4pPr>
              <a:defRPr sz="1400" b="1"/>
            </a:lvl4pPr>
            <a:lvl5pPr>
              <a:defRPr sz="1400" b="1"/>
            </a:lvl5pPr>
          </a:lstStyle>
          <a:p>
            <a:pPr marL="0" marR="0" lvl="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a:pPr>
            <a:r>
              <a:rPr kumimoji="0" lang="en-US" sz="1600" b="0" i="0" u="none" strike="noStrike" kern="1200" cap="none" spc="0" normalizeH="0" baseline="0" noProof="0">
                <a:ln>
                  <a:noFill/>
                </a:ln>
                <a:solidFill>
                  <a:srgbClr val="FEFEFE">
                    <a:lumMod val="10000"/>
                  </a:srgbClr>
                </a:solidFill>
                <a:effectLst/>
                <a:uLnTx/>
                <a:uFillTx/>
                <a:latin typeface="Arial"/>
                <a:ea typeface="+mn-ea"/>
                <a:cs typeface="+mn-cs"/>
              </a:rPr>
              <a:t>Body copy</a:t>
            </a:r>
            <a:endParaRPr kumimoji="0" lang="en-US" sz="1600" b="1" i="0" u="none" strike="noStrike" kern="1200" cap="none" spc="0" normalizeH="0" baseline="0" noProof="0">
              <a:ln>
                <a:noFill/>
              </a:ln>
              <a:solidFill>
                <a:srgbClr val="404040"/>
              </a:solidFill>
              <a:effectLst/>
              <a:uLnTx/>
              <a:uFillTx/>
              <a:latin typeface="Arial"/>
              <a:ea typeface="+mn-ea"/>
              <a:cs typeface="+mn-cs"/>
            </a:endParaRPr>
          </a:p>
        </p:txBody>
      </p:sp>
      <p:sp>
        <p:nvSpPr>
          <p:cNvPr id="23" name="Text Placeholder 13">
            <a:extLst>
              <a:ext uri="{FF2B5EF4-FFF2-40B4-BE49-F238E27FC236}">
                <a16:creationId xmlns:a16="http://schemas.microsoft.com/office/drawing/2014/main" id="{C6943AB5-8FC0-AD53-D676-A7AF2EB84F29}"/>
              </a:ext>
            </a:extLst>
          </p:cNvPr>
          <p:cNvSpPr>
            <a:spLocks noGrp="1"/>
          </p:cNvSpPr>
          <p:nvPr>
            <p:ph type="body" sz="quarter" idx="21" hasCustomPrompt="1"/>
          </p:nvPr>
        </p:nvSpPr>
        <p:spPr>
          <a:xfrm>
            <a:off x="1608667" y="4451065"/>
            <a:ext cx="4872990" cy="404515"/>
          </a:xfrm>
          <a:prstGeom prst="rect">
            <a:avLst/>
          </a:prstGeom>
        </p:spPr>
        <p:txBody>
          <a:bodyPr/>
          <a:lstStyle>
            <a:lvl1pPr>
              <a:defRPr sz="1600" b="1">
                <a:solidFill>
                  <a:schemeClr val="bg2"/>
                </a:solidFill>
              </a:defRPr>
            </a:lvl1pPr>
            <a:lvl2pPr>
              <a:defRPr sz="1400" b="1"/>
            </a:lvl2pPr>
            <a:lvl3pPr>
              <a:defRPr sz="1400" b="1"/>
            </a:lvl3pPr>
            <a:lvl4pPr>
              <a:defRPr sz="1400" b="1"/>
            </a:lvl4pPr>
            <a:lvl5pPr>
              <a:defRPr sz="1400" b="1"/>
            </a:lvl5pPr>
          </a:lstStyle>
          <a:p>
            <a:pPr lvl="0"/>
            <a:r>
              <a:rPr lang="en-US"/>
              <a:t>Sub-head</a:t>
            </a:r>
          </a:p>
        </p:txBody>
      </p:sp>
      <p:sp>
        <p:nvSpPr>
          <p:cNvPr id="24" name="Text Placeholder 13">
            <a:extLst>
              <a:ext uri="{FF2B5EF4-FFF2-40B4-BE49-F238E27FC236}">
                <a16:creationId xmlns:a16="http://schemas.microsoft.com/office/drawing/2014/main" id="{2BC813A0-3239-8B92-9A22-D5B4DFD7E66F}"/>
              </a:ext>
            </a:extLst>
          </p:cNvPr>
          <p:cNvSpPr>
            <a:spLocks noGrp="1"/>
          </p:cNvSpPr>
          <p:nvPr>
            <p:ph type="body" sz="quarter" idx="22" hasCustomPrompt="1"/>
          </p:nvPr>
        </p:nvSpPr>
        <p:spPr>
          <a:xfrm>
            <a:off x="1608667" y="4865403"/>
            <a:ext cx="4872990" cy="1092486"/>
          </a:xfrm>
          <a:prstGeom prst="rect">
            <a:avLst/>
          </a:prstGeom>
        </p:spPr>
        <p:txBody>
          <a:bodyPr/>
          <a:lstStyle>
            <a:lvl1pPr marL="0" marR="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sz="1600" b="0" i="0">
                <a:solidFill>
                  <a:schemeClr val="bg1">
                    <a:lumMod val="10000"/>
                  </a:schemeClr>
                </a:solidFill>
                <a:latin typeface="Arial" panose="020B0604020202020204" pitchFamily="34" charset="0"/>
                <a:cs typeface="Arial" panose="020B0604020202020204" pitchFamily="34" charset="0"/>
              </a:defRPr>
            </a:lvl1pPr>
            <a:lvl2pPr>
              <a:defRPr sz="1400" b="1"/>
            </a:lvl2pPr>
            <a:lvl3pPr>
              <a:defRPr sz="1400" b="1"/>
            </a:lvl3pPr>
            <a:lvl4pPr>
              <a:defRPr sz="1400" b="1"/>
            </a:lvl4pPr>
            <a:lvl5pPr>
              <a:defRPr sz="1400" b="1"/>
            </a:lvl5pPr>
          </a:lstStyle>
          <a:p>
            <a:pPr marL="0" marR="0" lvl="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a:pPr>
            <a:r>
              <a:rPr kumimoji="0" lang="en-US" sz="1600" b="0" i="0" u="none" strike="noStrike" kern="1200" cap="none" spc="0" normalizeH="0" baseline="0" noProof="0">
                <a:ln>
                  <a:noFill/>
                </a:ln>
                <a:solidFill>
                  <a:srgbClr val="FEFEFE">
                    <a:lumMod val="10000"/>
                  </a:srgbClr>
                </a:solidFill>
                <a:effectLst/>
                <a:uLnTx/>
                <a:uFillTx/>
                <a:latin typeface="Arial"/>
                <a:ea typeface="+mn-ea"/>
                <a:cs typeface="+mn-cs"/>
              </a:rPr>
              <a:t>Body copy</a:t>
            </a:r>
            <a:endParaRPr kumimoji="0" lang="en-US" sz="1600" b="1" i="0" u="none" strike="noStrike" kern="1200" cap="none" spc="0" normalizeH="0" baseline="0" noProof="0">
              <a:ln>
                <a:noFill/>
              </a:ln>
              <a:solidFill>
                <a:srgbClr val="404040"/>
              </a:solidFill>
              <a:effectLst/>
              <a:uLnTx/>
              <a:uFillTx/>
              <a:latin typeface="Arial"/>
              <a:ea typeface="+mn-ea"/>
              <a:cs typeface="+mn-cs"/>
            </a:endParaRPr>
          </a:p>
        </p:txBody>
      </p:sp>
      <p:sp>
        <p:nvSpPr>
          <p:cNvPr id="25" name="Text Placeholder 13">
            <a:extLst>
              <a:ext uri="{FF2B5EF4-FFF2-40B4-BE49-F238E27FC236}">
                <a16:creationId xmlns:a16="http://schemas.microsoft.com/office/drawing/2014/main" id="{8942218B-2248-53C4-B5BF-373A2566CC6A}"/>
              </a:ext>
            </a:extLst>
          </p:cNvPr>
          <p:cNvSpPr>
            <a:spLocks noGrp="1"/>
          </p:cNvSpPr>
          <p:nvPr>
            <p:ph type="body" sz="quarter" idx="23" hasCustomPrompt="1"/>
          </p:nvPr>
        </p:nvSpPr>
        <p:spPr>
          <a:xfrm>
            <a:off x="6780742" y="4451065"/>
            <a:ext cx="4872990" cy="404515"/>
          </a:xfrm>
          <a:prstGeom prst="rect">
            <a:avLst/>
          </a:prstGeom>
        </p:spPr>
        <p:txBody>
          <a:bodyPr/>
          <a:lstStyle>
            <a:lvl1pPr>
              <a:defRPr sz="1600" b="1">
                <a:solidFill>
                  <a:schemeClr val="bg2"/>
                </a:solidFill>
              </a:defRPr>
            </a:lvl1pPr>
            <a:lvl2pPr>
              <a:defRPr sz="1400" b="1"/>
            </a:lvl2pPr>
            <a:lvl3pPr>
              <a:defRPr sz="1400" b="1"/>
            </a:lvl3pPr>
            <a:lvl4pPr>
              <a:defRPr sz="1400" b="1"/>
            </a:lvl4pPr>
            <a:lvl5pPr>
              <a:defRPr sz="1400" b="1"/>
            </a:lvl5pPr>
          </a:lstStyle>
          <a:p>
            <a:pPr lvl="0"/>
            <a:r>
              <a:rPr lang="en-US"/>
              <a:t>Sub-head</a:t>
            </a:r>
          </a:p>
        </p:txBody>
      </p:sp>
      <p:sp>
        <p:nvSpPr>
          <p:cNvPr id="26" name="Text Placeholder 13">
            <a:extLst>
              <a:ext uri="{FF2B5EF4-FFF2-40B4-BE49-F238E27FC236}">
                <a16:creationId xmlns:a16="http://schemas.microsoft.com/office/drawing/2014/main" id="{10EDD55F-F8A4-E5BF-E980-E0C0C9B60CF9}"/>
              </a:ext>
            </a:extLst>
          </p:cNvPr>
          <p:cNvSpPr>
            <a:spLocks noGrp="1"/>
          </p:cNvSpPr>
          <p:nvPr>
            <p:ph type="body" sz="quarter" idx="24" hasCustomPrompt="1"/>
          </p:nvPr>
        </p:nvSpPr>
        <p:spPr>
          <a:xfrm>
            <a:off x="6780742" y="4865403"/>
            <a:ext cx="4872990" cy="1092486"/>
          </a:xfrm>
          <a:prstGeom prst="rect">
            <a:avLst/>
          </a:prstGeom>
        </p:spPr>
        <p:txBody>
          <a:bodyPr/>
          <a:lstStyle>
            <a:lvl1pPr marL="0" marR="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sz="1600" b="0" i="0">
                <a:solidFill>
                  <a:schemeClr val="bg1">
                    <a:lumMod val="10000"/>
                  </a:schemeClr>
                </a:solidFill>
                <a:latin typeface="Arial" panose="020B0604020202020204" pitchFamily="34" charset="0"/>
                <a:cs typeface="Arial" panose="020B0604020202020204" pitchFamily="34" charset="0"/>
              </a:defRPr>
            </a:lvl1pPr>
            <a:lvl2pPr>
              <a:defRPr sz="1400" b="1"/>
            </a:lvl2pPr>
            <a:lvl3pPr>
              <a:defRPr sz="1400" b="1"/>
            </a:lvl3pPr>
            <a:lvl4pPr>
              <a:defRPr sz="1400" b="1"/>
            </a:lvl4pPr>
            <a:lvl5pPr>
              <a:defRPr sz="1400" b="1"/>
            </a:lvl5pPr>
          </a:lstStyle>
          <a:p>
            <a:pPr marL="0" marR="0" lvl="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a:pPr>
            <a:r>
              <a:rPr kumimoji="0" lang="en-US" sz="1600" b="0" i="0" u="none" strike="noStrike" kern="1200" cap="none" spc="0" normalizeH="0" baseline="0" noProof="0">
                <a:ln>
                  <a:noFill/>
                </a:ln>
                <a:solidFill>
                  <a:srgbClr val="FEFEFE">
                    <a:lumMod val="10000"/>
                  </a:srgbClr>
                </a:solidFill>
                <a:effectLst/>
                <a:uLnTx/>
                <a:uFillTx/>
                <a:latin typeface="Arial"/>
                <a:ea typeface="+mn-ea"/>
                <a:cs typeface="+mn-cs"/>
              </a:rPr>
              <a:t>Body copy</a:t>
            </a:r>
            <a:endParaRPr kumimoji="0" lang="en-US" sz="1600" b="1" i="0" u="none" strike="noStrike" kern="1200" cap="none" spc="0" normalizeH="0" baseline="0" noProof="0">
              <a:ln>
                <a:noFill/>
              </a:ln>
              <a:solidFill>
                <a:srgbClr val="404040"/>
              </a:solidFill>
              <a:effectLst/>
              <a:uLnTx/>
              <a:uFillTx/>
              <a:latin typeface="Arial"/>
              <a:ea typeface="+mn-ea"/>
              <a:cs typeface="+mn-cs"/>
            </a:endParaRPr>
          </a:p>
        </p:txBody>
      </p:sp>
    </p:spTree>
    <p:extLst>
      <p:ext uri="{BB962C8B-B14F-4D97-AF65-F5344CB8AC3E}">
        <p14:creationId xmlns:p14="http://schemas.microsoft.com/office/powerpoint/2010/main" val="16242004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Page 4 w/ Photo">
    <p:spTree>
      <p:nvGrpSpPr>
        <p:cNvPr id="1" name=""/>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1D66B056-41B8-1DEE-2611-1FA929586FB0}"/>
              </a:ext>
            </a:extLst>
          </p:cNvPr>
          <p:cNvPicPr>
            <a:picLocks noChangeAspect="1"/>
          </p:cNvPicPr>
          <p:nvPr userDrawn="1"/>
        </p:nvPicPr>
        <p:blipFill>
          <a:blip r:embed="rId2"/>
          <a:stretch>
            <a:fillRect/>
          </a:stretch>
        </p:blipFill>
        <p:spPr>
          <a:xfrm>
            <a:off x="6350" y="0"/>
            <a:ext cx="12173458" cy="6854709"/>
          </a:xfrm>
          <a:prstGeom prst="rect">
            <a:avLst/>
          </a:prstGeom>
        </p:spPr>
      </p:pic>
      <p:sp>
        <p:nvSpPr>
          <p:cNvPr id="10" name="Picture Placeholder 9">
            <a:extLst>
              <a:ext uri="{FF2B5EF4-FFF2-40B4-BE49-F238E27FC236}">
                <a16:creationId xmlns:a16="http://schemas.microsoft.com/office/drawing/2014/main" id="{7901A28B-C487-2081-49C9-43C1E36ABEA1}"/>
              </a:ext>
            </a:extLst>
          </p:cNvPr>
          <p:cNvSpPr>
            <a:spLocks noGrp="1"/>
          </p:cNvSpPr>
          <p:nvPr>
            <p:ph type="pic" sz="quarter" idx="14"/>
          </p:nvPr>
        </p:nvSpPr>
        <p:spPr>
          <a:xfrm>
            <a:off x="7535778" y="0"/>
            <a:ext cx="4644030" cy="6858000"/>
          </a:xfrm>
          <a:prstGeom prst="rect">
            <a:avLst/>
          </a:prstGeom>
          <a:solidFill>
            <a:schemeClr val="tx1">
              <a:lumMod val="60000"/>
              <a:lumOff val="40000"/>
            </a:schemeClr>
          </a:solidFill>
        </p:spPr>
        <p:txBody>
          <a:bodyPr/>
          <a:lstStyle/>
          <a:p>
            <a:endParaRPr lang="en-US"/>
          </a:p>
        </p:txBody>
      </p:sp>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9"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Reproductive Health Care: Anticipated Changes and Potential Impacts Under the New Administration  October 16, 2025 | 11:00 a.m. – 12:15 p.m. CT</a:t>
            </a:r>
          </a:p>
        </p:txBody>
      </p:sp>
      <p:sp>
        <p:nvSpPr>
          <p:cNvPr id="8" name="Rectangle 7">
            <a:extLst>
              <a:ext uri="{FF2B5EF4-FFF2-40B4-BE49-F238E27FC236}">
                <a16:creationId xmlns:a16="http://schemas.microsoft.com/office/drawing/2014/main" id="{4E4809FA-8D8A-1CEB-417A-FC3F4B918136}"/>
              </a:ext>
            </a:extLst>
          </p:cNvPr>
          <p:cNvSpPr/>
          <p:nvPr userDrawn="1"/>
        </p:nvSpPr>
        <p:spPr>
          <a:xfrm>
            <a:off x="1876926" y="1335505"/>
            <a:ext cx="6653463" cy="4174958"/>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Picture Placeholder 6">
            <a:extLst>
              <a:ext uri="{FF2B5EF4-FFF2-40B4-BE49-F238E27FC236}">
                <a16:creationId xmlns:a16="http://schemas.microsoft.com/office/drawing/2014/main" id="{1F04178B-CF36-CD43-5017-6C1E92654A59}"/>
              </a:ext>
            </a:extLst>
          </p:cNvPr>
          <p:cNvSpPr>
            <a:spLocks noGrp="1"/>
          </p:cNvSpPr>
          <p:nvPr>
            <p:ph type="pic" sz="quarter" idx="15"/>
          </p:nvPr>
        </p:nvSpPr>
        <p:spPr>
          <a:xfrm>
            <a:off x="1876425" y="1335088"/>
            <a:ext cx="6653213" cy="4175125"/>
          </a:xfrm>
          <a:prstGeom prst="rect">
            <a:avLst/>
          </a:prstGeom>
          <a:solidFill>
            <a:schemeClr val="tx2"/>
          </a:solidFill>
        </p:spPr>
        <p:txBody>
          <a:bodyPr/>
          <a:lstStyle/>
          <a:p>
            <a:endParaRPr lang="en-US"/>
          </a:p>
        </p:txBody>
      </p:sp>
      <p:sp>
        <p:nvSpPr>
          <p:cNvPr id="2" name="Title 1">
            <a:extLst>
              <a:ext uri="{FF2B5EF4-FFF2-40B4-BE49-F238E27FC236}">
                <a16:creationId xmlns:a16="http://schemas.microsoft.com/office/drawing/2014/main" id="{F219A8B4-6180-2117-95E4-26441FE9737F}"/>
              </a:ext>
            </a:extLst>
          </p:cNvPr>
          <p:cNvSpPr>
            <a:spLocks noGrp="1"/>
          </p:cNvSpPr>
          <p:nvPr>
            <p:ph type="title"/>
          </p:nvPr>
        </p:nvSpPr>
        <p:spPr>
          <a:xfrm>
            <a:off x="2215726" y="1846875"/>
            <a:ext cx="6042449" cy="461665"/>
          </a:xfrm>
          <a:prstGeom prst="rect">
            <a:avLst/>
          </a:prstGeom>
        </p:spPr>
        <p:txBody>
          <a:bodyPr/>
          <a:lstStyle>
            <a:lvl1pPr>
              <a:defRPr sz="3000"/>
            </a:lvl1pPr>
          </a:lstStyle>
          <a:p>
            <a:r>
              <a:rPr lang="en-US"/>
              <a:t>Click to edit Master title style</a:t>
            </a:r>
          </a:p>
        </p:txBody>
      </p:sp>
      <p:sp>
        <p:nvSpPr>
          <p:cNvPr id="3" name="Content Placeholder 9">
            <a:extLst>
              <a:ext uri="{FF2B5EF4-FFF2-40B4-BE49-F238E27FC236}">
                <a16:creationId xmlns:a16="http://schemas.microsoft.com/office/drawing/2014/main" id="{3402D054-CC5B-F11E-E1FA-4F10D9C044A0}"/>
              </a:ext>
            </a:extLst>
          </p:cNvPr>
          <p:cNvSpPr>
            <a:spLocks noGrp="1"/>
          </p:cNvSpPr>
          <p:nvPr>
            <p:ph sz="quarter" idx="13"/>
          </p:nvPr>
        </p:nvSpPr>
        <p:spPr>
          <a:xfrm>
            <a:off x="2239434" y="2537438"/>
            <a:ext cx="6042450" cy="1109662"/>
          </a:xfrm>
          <a:prstGeom prst="rect">
            <a:avLst/>
          </a:prstGeom>
        </p:spPr>
        <p:txBody>
          <a:bodyPr/>
          <a:lstStyle>
            <a:lvl1pPr>
              <a:defRPr sz="2400" b="0"/>
            </a:lvl1pPr>
            <a:lvl2pPr>
              <a:defRPr sz="2000"/>
            </a:lvl2pPr>
            <a:lvl3pPr>
              <a:defRPr sz="2000">
                <a:solidFill>
                  <a:schemeClr val="tx1"/>
                </a:solidFill>
              </a:defRPr>
            </a:lvl3pPr>
            <a:lvl4pPr>
              <a:defRPr sz="2000">
                <a:solidFill>
                  <a:schemeClr val="tx1"/>
                </a:solidFill>
              </a:defRPr>
            </a:lvl4pPr>
            <a:lvl5pPr>
              <a:buClr>
                <a:srgbClr val="404040"/>
              </a:buClr>
              <a:buFont typeface="Arial" pitchFamily="34" charset="0"/>
              <a:buChar char="–"/>
              <a:defRPr sz="2000">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20126395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Page 5 w/ Photo">
    <p:spTree>
      <p:nvGrpSpPr>
        <p:cNvPr id="1" name=""/>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1D66B056-41B8-1DEE-2611-1FA929586FB0}"/>
              </a:ext>
            </a:extLst>
          </p:cNvPr>
          <p:cNvPicPr>
            <a:picLocks noChangeAspect="1"/>
          </p:cNvPicPr>
          <p:nvPr userDrawn="1"/>
        </p:nvPicPr>
        <p:blipFill>
          <a:blip r:embed="rId2"/>
          <a:stretch>
            <a:fillRect/>
          </a:stretch>
        </p:blipFill>
        <p:spPr>
          <a:xfrm>
            <a:off x="6350" y="0"/>
            <a:ext cx="12173458" cy="6854709"/>
          </a:xfrm>
          <a:prstGeom prst="rect">
            <a:avLst/>
          </a:prstGeom>
        </p:spPr>
      </p:pic>
      <p:sp>
        <p:nvSpPr>
          <p:cNvPr id="15" name="Rectangle 14">
            <a:extLst>
              <a:ext uri="{FF2B5EF4-FFF2-40B4-BE49-F238E27FC236}">
                <a16:creationId xmlns:a16="http://schemas.microsoft.com/office/drawing/2014/main" id="{68BAA862-80CD-E042-6383-26E88EE91F34}"/>
              </a:ext>
            </a:extLst>
          </p:cNvPr>
          <p:cNvSpPr/>
          <p:nvPr userDrawn="1"/>
        </p:nvSpPr>
        <p:spPr>
          <a:xfrm>
            <a:off x="9047747" y="0"/>
            <a:ext cx="3144252" cy="6858000"/>
          </a:xfrm>
          <a:prstGeom prst="rect">
            <a:avLst/>
          </a:prstGeom>
          <a:solidFill>
            <a:srgbClr val="B1BA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B1BA00"/>
              </a:solidFill>
            </a:endParaRPr>
          </a:p>
        </p:txBody>
      </p:sp>
      <p:sp>
        <p:nvSpPr>
          <p:cNvPr id="10" name="Picture Placeholder 9">
            <a:extLst>
              <a:ext uri="{FF2B5EF4-FFF2-40B4-BE49-F238E27FC236}">
                <a16:creationId xmlns:a16="http://schemas.microsoft.com/office/drawing/2014/main" id="{7901A28B-C487-2081-49C9-43C1E36ABEA1}"/>
              </a:ext>
            </a:extLst>
          </p:cNvPr>
          <p:cNvSpPr>
            <a:spLocks noGrp="1"/>
          </p:cNvSpPr>
          <p:nvPr>
            <p:ph type="pic" sz="quarter" idx="14"/>
          </p:nvPr>
        </p:nvSpPr>
        <p:spPr>
          <a:xfrm>
            <a:off x="5818188" y="1347536"/>
            <a:ext cx="4656222" cy="4162677"/>
          </a:xfrm>
          <a:prstGeom prst="rect">
            <a:avLst/>
          </a:prstGeom>
          <a:solidFill>
            <a:schemeClr val="tx1">
              <a:lumMod val="60000"/>
              <a:lumOff val="40000"/>
            </a:schemeClr>
          </a:solidFill>
        </p:spPr>
        <p:txBody>
          <a:bodyPr/>
          <a:lstStyle/>
          <a:p>
            <a:endParaRPr lang="en-US"/>
          </a:p>
        </p:txBody>
      </p:sp>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9"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Reproductive Health Care: Anticipated Changes and Potential Impacts Under the New Administration  October 16, 2025 | 11:00 a.m. – 12:15 p.m. CT</a:t>
            </a:r>
          </a:p>
        </p:txBody>
      </p:sp>
      <p:sp>
        <p:nvSpPr>
          <p:cNvPr id="13" name="Title 1">
            <a:extLst>
              <a:ext uri="{FF2B5EF4-FFF2-40B4-BE49-F238E27FC236}">
                <a16:creationId xmlns:a16="http://schemas.microsoft.com/office/drawing/2014/main" id="{73EE9BB5-5939-05B7-4D77-13F5C79729A1}"/>
              </a:ext>
            </a:extLst>
          </p:cNvPr>
          <p:cNvSpPr>
            <a:spLocks noGrp="1"/>
          </p:cNvSpPr>
          <p:nvPr>
            <p:ph type="title"/>
          </p:nvPr>
        </p:nvSpPr>
        <p:spPr>
          <a:xfrm>
            <a:off x="1199727" y="1344245"/>
            <a:ext cx="4357794" cy="461665"/>
          </a:xfrm>
          <a:prstGeom prst="rect">
            <a:avLst/>
          </a:prstGeom>
        </p:spPr>
        <p:txBody>
          <a:bodyPr/>
          <a:lstStyle>
            <a:lvl1pPr>
              <a:defRPr sz="3000"/>
            </a:lvl1pPr>
          </a:lstStyle>
          <a:p>
            <a:r>
              <a:rPr lang="en-US"/>
              <a:t>Click to edit Master title style</a:t>
            </a:r>
          </a:p>
        </p:txBody>
      </p:sp>
      <p:sp>
        <p:nvSpPr>
          <p:cNvPr id="14" name="Content Placeholder 9">
            <a:extLst>
              <a:ext uri="{FF2B5EF4-FFF2-40B4-BE49-F238E27FC236}">
                <a16:creationId xmlns:a16="http://schemas.microsoft.com/office/drawing/2014/main" id="{806578EB-0069-98B6-DEC8-CD918CB3D6BB}"/>
              </a:ext>
            </a:extLst>
          </p:cNvPr>
          <p:cNvSpPr>
            <a:spLocks noGrp="1"/>
          </p:cNvSpPr>
          <p:nvPr>
            <p:ph sz="quarter" idx="13"/>
          </p:nvPr>
        </p:nvSpPr>
        <p:spPr>
          <a:xfrm>
            <a:off x="1223434" y="2447114"/>
            <a:ext cx="4357794" cy="1109662"/>
          </a:xfrm>
          <a:prstGeom prst="rect">
            <a:avLst/>
          </a:prstGeom>
        </p:spPr>
        <p:txBody>
          <a:bodyPr/>
          <a:lstStyle>
            <a:lvl1pPr>
              <a:defRPr sz="2400" b="0"/>
            </a:lvl1pPr>
            <a:lvl2pPr>
              <a:defRPr sz="2000"/>
            </a:lvl2pPr>
            <a:lvl3pPr>
              <a:defRPr sz="2000">
                <a:solidFill>
                  <a:schemeClr val="tx1"/>
                </a:solidFill>
              </a:defRPr>
            </a:lvl3pPr>
            <a:lvl4pPr>
              <a:defRPr sz="2000">
                <a:solidFill>
                  <a:schemeClr val="tx1"/>
                </a:solidFill>
              </a:defRPr>
            </a:lvl4pPr>
            <a:lvl5pPr>
              <a:buClr>
                <a:srgbClr val="404040"/>
              </a:buClr>
              <a:buFont typeface="Arial" pitchFamily="34" charset="0"/>
              <a:buChar char="–"/>
              <a:defRPr sz="2000">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13614208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Page 6 w/ Photo">
    <p:spTree>
      <p:nvGrpSpPr>
        <p:cNvPr id="1" name=""/>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1D66B056-41B8-1DEE-2611-1FA929586FB0}"/>
              </a:ext>
            </a:extLst>
          </p:cNvPr>
          <p:cNvPicPr>
            <a:picLocks noChangeAspect="1"/>
          </p:cNvPicPr>
          <p:nvPr userDrawn="1"/>
        </p:nvPicPr>
        <p:blipFill>
          <a:blip r:embed="rId2"/>
          <a:stretch>
            <a:fillRect/>
          </a:stretch>
        </p:blipFill>
        <p:spPr>
          <a:xfrm>
            <a:off x="6350" y="0"/>
            <a:ext cx="12173458" cy="6854709"/>
          </a:xfrm>
          <a:prstGeom prst="rect">
            <a:avLst/>
          </a:prstGeom>
        </p:spPr>
      </p:pic>
      <p:sp>
        <p:nvSpPr>
          <p:cNvPr id="7" name="Picture Placeholder 9">
            <a:extLst>
              <a:ext uri="{FF2B5EF4-FFF2-40B4-BE49-F238E27FC236}">
                <a16:creationId xmlns:a16="http://schemas.microsoft.com/office/drawing/2014/main" id="{558DFED3-E2D7-76CA-575C-32BD39BC3619}"/>
              </a:ext>
            </a:extLst>
          </p:cNvPr>
          <p:cNvSpPr>
            <a:spLocks noGrp="1"/>
          </p:cNvSpPr>
          <p:nvPr>
            <p:ph type="pic" sz="quarter" idx="15"/>
          </p:nvPr>
        </p:nvSpPr>
        <p:spPr>
          <a:xfrm>
            <a:off x="6808135" y="1323473"/>
            <a:ext cx="4656222" cy="3693695"/>
          </a:xfrm>
          <a:prstGeom prst="rect">
            <a:avLst/>
          </a:prstGeom>
          <a:solidFill>
            <a:schemeClr val="tx1">
              <a:lumMod val="60000"/>
              <a:lumOff val="40000"/>
            </a:schemeClr>
          </a:solidFill>
        </p:spPr>
        <p:txBody>
          <a:bodyPr/>
          <a:lstStyle/>
          <a:p>
            <a:endParaRPr lang="en-US"/>
          </a:p>
        </p:txBody>
      </p:sp>
      <p:sp>
        <p:nvSpPr>
          <p:cNvPr id="10" name="Picture Placeholder 9">
            <a:extLst>
              <a:ext uri="{FF2B5EF4-FFF2-40B4-BE49-F238E27FC236}">
                <a16:creationId xmlns:a16="http://schemas.microsoft.com/office/drawing/2014/main" id="{7901A28B-C487-2081-49C9-43C1E36ABEA1}"/>
              </a:ext>
            </a:extLst>
          </p:cNvPr>
          <p:cNvSpPr>
            <a:spLocks noGrp="1"/>
          </p:cNvSpPr>
          <p:nvPr>
            <p:ph type="pic" sz="quarter" idx="14"/>
          </p:nvPr>
        </p:nvSpPr>
        <p:spPr>
          <a:xfrm>
            <a:off x="1453815" y="1323473"/>
            <a:ext cx="4656222" cy="3693695"/>
          </a:xfrm>
          <a:prstGeom prst="rect">
            <a:avLst/>
          </a:prstGeom>
          <a:solidFill>
            <a:schemeClr val="tx1">
              <a:lumMod val="60000"/>
              <a:lumOff val="40000"/>
            </a:schemeClr>
          </a:solidFill>
        </p:spPr>
        <p:txBody>
          <a:bodyPr/>
          <a:lstStyle/>
          <a:p>
            <a:endParaRPr lang="en-US"/>
          </a:p>
        </p:txBody>
      </p:sp>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9"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Reproductive Health Care: Anticipated Changes and Potential Impacts Under the New Administration  October 16, 2025 | 11:00 a.m. – 12:15 p.m. CT</a:t>
            </a:r>
          </a:p>
        </p:txBody>
      </p:sp>
      <p:sp>
        <p:nvSpPr>
          <p:cNvPr id="2" name="Content Placeholder 3">
            <a:extLst>
              <a:ext uri="{FF2B5EF4-FFF2-40B4-BE49-F238E27FC236}">
                <a16:creationId xmlns:a16="http://schemas.microsoft.com/office/drawing/2014/main" id="{BDCD21D4-57E6-1520-9A1B-2689BD786CEE}"/>
              </a:ext>
            </a:extLst>
          </p:cNvPr>
          <p:cNvSpPr>
            <a:spLocks noGrp="1"/>
          </p:cNvSpPr>
          <p:nvPr>
            <p:ph sz="quarter" idx="4294967295" hasCustomPrompt="1"/>
          </p:nvPr>
        </p:nvSpPr>
        <p:spPr>
          <a:xfrm>
            <a:off x="1362376" y="5130215"/>
            <a:ext cx="2937710" cy="866904"/>
          </a:xfrm>
          <a:prstGeom prst="rect">
            <a:avLst/>
          </a:prstGeom>
        </p:spPr>
        <p:txBody>
          <a:bodyPr/>
          <a:lstStyle>
            <a:lvl1pPr>
              <a:defRPr b="0"/>
            </a:lvl1pPr>
          </a:lstStyle>
          <a:p>
            <a:r>
              <a:rPr lang="en-US" sz="1200">
                <a:solidFill>
                  <a:schemeClr val="bg1">
                    <a:lumMod val="10000"/>
                  </a:schemeClr>
                </a:solidFill>
                <a:cs typeface="Arial"/>
              </a:rPr>
              <a:t>Caption copy.</a:t>
            </a:r>
            <a:endParaRPr lang="en-US" sz="1200">
              <a:solidFill>
                <a:schemeClr val="bg1">
                  <a:lumMod val="10000"/>
                </a:schemeClr>
              </a:solidFill>
            </a:endParaRPr>
          </a:p>
        </p:txBody>
      </p:sp>
      <p:sp>
        <p:nvSpPr>
          <p:cNvPr id="8" name="Content Placeholder 3">
            <a:extLst>
              <a:ext uri="{FF2B5EF4-FFF2-40B4-BE49-F238E27FC236}">
                <a16:creationId xmlns:a16="http://schemas.microsoft.com/office/drawing/2014/main" id="{4F416CDE-F25D-682B-1E8A-75ED83D0DCE8}"/>
              </a:ext>
            </a:extLst>
          </p:cNvPr>
          <p:cNvSpPr>
            <a:spLocks noGrp="1"/>
          </p:cNvSpPr>
          <p:nvPr>
            <p:ph sz="quarter" idx="4294967295" hasCustomPrompt="1"/>
          </p:nvPr>
        </p:nvSpPr>
        <p:spPr>
          <a:xfrm>
            <a:off x="6706536" y="5130215"/>
            <a:ext cx="2937710" cy="866904"/>
          </a:xfrm>
          <a:prstGeom prst="rect">
            <a:avLst/>
          </a:prstGeom>
        </p:spPr>
        <p:txBody>
          <a:bodyPr/>
          <a:lstStyle>
            <a:lvl1pPr>
              <a:defRPr b="0"/>
            </a:lvl1pPr>
          </a:lstStyle>
          <a:p>
            <a:r>
              <a:rPr lang="en-US" sz="1200">
                <a:solidFill>
                  <a:schemeClr val="bg1">
                    <a:lumMod val="10000"/>
                  </a:schemeClr>
                </a:solidFill>
                <a:cs typeface="Arial"/>
              </a:rPr>
              <a:t>Caption copy.</a:t>
            </a:r>
            <a:endParaRPr lang="en-US" sz="1200">
              <a:solidFill>
                <a:schemeClr val="bg1">
                  <a:lumMod val="10000"/>
                </a:schemeClr>
              </a:solidFill>
            </a:endParaRPr>
          </a:p>
        </p:txBody>
      </p:sp>
    </p:spTree>
    <p:extLst>
      <p:ext uri="{BB962C8B-B14F-4D97-AF65-F5344CB8AC3E}">
        <p14:creationId xmlns:p14="http://schemas.microsoft.com/office/powerpoint/2010/main" val="38136370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Page 7 w/ Photo">
    <p:spTree>
      <p:nvGrpSpPr>
        <p:cNvPr id="1" name=""/>
        <p:cNvGrpSpPr/>
        <p:nvPr/>
      </p:nvGrpSpPr>
      <p:grpSpPr>
        <a:xfrm>
          <a:off x="0" y="0"/>
          <a:ext cx="0" cy="0"/>
          <a:chOff x="0" y="0"/>
          <a:chExt cx="0" cy="0"/>
        </a:xfrm>
      </p:grpSpPr>
      <p:sp>
        <p:nvSpPr>
          <p:cNvPr id="30" name="Picture Placeholder 9">
            <a:extLst>
              <a:ext uri="{FF2B5EF4-FFF2-40B4-BE49-F238E27FC236}">
                <a16:creationId xmlns:a16="http://schemas.microsoft.com/office/drawing/2014/main" id="{83B200BE-992F-3AA9-DB8C-DABB133C37B5}"/>
              </a:ext>
            </a:extLst>
          </p:cNvPr>
          <p:cNvSpPr>
            <a:spLocks noGrp="1"/>
          </p:cNvSpPr>
          <p:nvPr>
            <p:ph type="pic" sz="quarter" idx="15"/>
          </p:nvPr>
        </p:nvSpPr>
        <p:spPr>
          <a:xfrm>
            <a:off x="0" y="1676400"/>
            <a:ext cx="4028660" cy="2514599"/>
          </a:xfrm>
          <a:prstGeom prst="rect">
            <a:avLst/>
          </a:prstGeom>
          <a:solidFill>
            <a:schemeClr val="tx1">
              <a:lumMod val="60000"/>
              <a:lumOff val="40000"/>
            </a:schemeClr>
          </a:solidFill>
        </p:spPr>
        <p:txBody>
          <a:bodyPr/>
          <a:lstStyle/>
          <a:p>
            <a:endParaRPr lang="en-US"/>
          </a:p>
        </p:txBody>
      </p:sp>
      <p:sp>
        <p:nvSpPr>
          <p:cNvPr id="31" name="Picture Placeholder 9">
            <a:extLst>
              <a:ext uri="{FF2B5EF4-FFF2-40B4-BE49-F238E27FC236}">
                <a16:creationId xmlns:a16="http://schemas.microsoft.com/office/drawing/2014/main" id="{C28AD929-233F-D176-3A52-F9EFB0356583}"/>
              </a:ext>
            </a:extLst>
          </p:cNvPr>
          <p:cNvSpPr>
            <a:spLocks noGrp="1"/>
          </p:cNvSpPr>
          <p:nvPr>
            <p:ph type="pic" sz="quarter" idx="16"/>
          </p:nvPr>
        </p:nvSpPr>
        <p:spPr>
          <a:xfrm>
            <a:off x="4074160" y="1676400"/>
            <a:ext cx="4028660" cy="2514599"/>
          </a:xfrm>
          <a:prstGeom prst="rect">
            <a:avLst/>
          </a:prstGeom>
          <a:solidFill>
            <a:schemeClr val="tx1">
              <a:lumMod val="60000"/>
              <a:lumOff val="40000"/>
            </a:schemeClr>
          </a:solidFill>
        </p:spPr>
        <p:txBody>
          <a:bodyPr/>
          <a:lstStyle/>
          <a:p>
            <a:endParaRPr lang="en-US"/>
          </a:p>
        </p:txBody>
      </p:sp>
      <p:sp>
        <p:nvSpPr>
          <p:cNvPr id="32" name="Picture Placeholder 9">
            <a:extLst>
              <a:ext uri="{FF2B5EF4-FFF2-40B4-BE49-F238E27FC236}">
                <a16:creationId xmlns:a16="http://schemas.microsoft.com/office/drawing/2014/main" id="{F5BC52C4-1584-FB23-ECED-562E180B15A8}"/>
              </a:ext>
            </a:extLst>
          </p:cNvPr>
          <p:cNvSpPr>
            <a:spLocks noGrp="1"/>
          </p:cNvSpPr>
          <p:nvPr>
            <p:ph type="pic" sz="quarter" idx="17"/>
          </p:nvPr>
        </p:nvSpPr>
        <p:spPr>
          <a:xfrm>
            <a:off x="8148320" y="1676400"/>
            <a:ext cx="4028660" cy="2514599"/>
          </a:xfrm>
          <a:prstGeom prst="rect">
            <a:avLst/>
          </a:prstGeom>
          <a:solidFill>
            <a:schemeClr val="tx1">
              <a:lumMod val="60000"/>
              <a:lumOff val="40000"/>
            </a:schemeClr>
          </a:solidFill>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1">
                    <a:lumMod val="10000"/>
                  </a:schemeClr>
                </a:solidFill>
              </a:defRPr>
            </a:lvl1pPr>
          </a:lstStyle>
          <a:p>
            <a:fld id="{A4AE216E-30EE-794D-82EB-E7F5CCC91463}" type="slidenum">
              <a:rPr lang="en-US" smtClean="0"/>
              <a:pPr/>
              <a:t>‹#›</a:t>
            </a:fld>
            <a:endParaRPr lang="en-US"/>
          </a:p>
        </p:txBody>
      </p:sp>
      <p:sp>
        <p:nvSpPr>
          <p:cNvPr id="9"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Reproductive Health Care: Anticipated Changes and Potential Impacts Under the New Administration  October 16, 2025 | 11:00 a.m. – 12:15 p.m. CT</a:t>
            </a:r>
          </a:p>
        </p:txBody>
      </p:sp>
      <p:sp>
        <p:nvSpPr>
          <p:cNvPr id="2" name="Content Placeholder 3">
            <a:extLst>
              <a:ext uri="{FF2B5EF4-FFF2-40B4-BE49-F238E27FC236}">
                <a16:creationId xmlns:a16="http://schemas.microsoft.com/office/drawing/2014/main" id="{BDCD21D4-57E6-1520-9A1B-2689BD786CEE}"/>
              </a:ext>
            </a:extLst>
          </p:cNvPr>
          <p:cNvSpPr>
            <a:spLocks noGrp="1"/>
          </p:cNvSpPr>
          <p:nvPr>
            <p:ph sz="quarter" idx="4294967295" hasCustomPrompt="1"/>
          </p:nvPr>
        </p:nvSpPr>
        <p:spPr>
          <a:xfrm>
            <a:off x="609601" y="4840781"/>
            <a:ext cx="2937710" cy="866904"/>
          </a:xfrm>
          <a:prstGeom prst="rect">
            <a:avLst/>
          </a:prstGeom>
        </p:spPr>
        <p:txBody>
          <a:bodyPr/>
          <a:lstStyle>
            <a:lvl1pPr algn="ctr">
              <a:defRPr sz="1400" b="0"/>
            </a:lvl1pPr>
          </a:lstStyle>
          <a:p>
            <a:r>
              <a:rPr lang="en-US" sz="1200">
                <a:solidFill>
                  <a:schemeClr val="bg1">
                    <a:lumMod val="10000"/>
                  </a:schemeClr>
                </a:solidFill>
                <a:cs typeface="Arial"/>
              </a:rPr>
              <a:t>Caption copy.</a:t>
            </a:r>
            <a:endParaRPr lang="en-US" sz="1200">
              <a:solidFill>
                <a:schemeClr val="bg1">
                  <a:lumMod val="10000"/>
                </a:schemeClr>
              </a:solidFill>
            </a:endParaRPr>
          </a:p>
        </p:txBody>
      </p:sp>
      <p:sp>
        <p:nvSpPr>
          <p:cNvPr id="19" name="Content Placeholder 3">
            <a:extLst>
              <a:ext uri="{FF2B5EF4-FFF2-40B4-BE49-F238E27FC236}">
                <a16:creationId xmlns:a16="http://schemas.microsoft.com/office/drawing/2014/main" id="{DB5F9041-B5B9-FE0A-F6C7-7E04875363F7}"/>
              </a:ext>
            </a:extLst>
          </p:cNvPr>
          <p:cNvSpPr>
            <a:spLocks noGrp="1"/>
          </p:cNvSpPr>
          <p:nvPr>
            <p:ph sz="quarter" idx="4294967295" hasCustomPrompt="1"/>
          </p:nvPr>
        </p:nvSpPr>
        <p:spPr>
          <a:xfrm>
            <a:off x="4602481" y="4840781"/>
            <a:ext cx="2937710" cy="866904"/>
          </a:xfrm>
          <a:prstGeom prst="rect">
            <a:avLst/>
          </a:prstGeom>
        </p:spPr>
        <p:txBody>
          <a:bodyPr/>
          <a:lstStyle>
            <a:lvl1pPr algn="ctr">
              <a:defRPr sz="1400" b="0"/>
            </a:lvl1pPr>
          </a:lstStyle>
          <a:p>
            <a:r>
              <a:rPr lang="en-US" sz="1200">
                <a:solidFill>
                  <a:schemeClr val="bg1">
                    <a:lumMod val="10000"/>
                  </a:schemeClr>
                </a:solidFill>
                <a:cs typeface="Arial"/>
              </a:rPr>
              <a:t>Caption copy.</a:t>
            </a:r>
            <a:endParaRPr lang="en-US" sz="1200">
              <a:solidFill>
                <a:schemeClr val="bg1">
                  <a:lumMod val="10000"/>
                </a:schemeClr>
              </a:solidFill>
            </a:endParaRPr>
          </a:p>
        </p:txBody>
      </p:sp>
      <p:sp>
        <p:nvSpPr>
          <p:cNvPr id="21" name="Content Placeholder 3">
            <a:extLst>
              <a:ext uri="{FF2B5EF4-FFF2-40B4-BE49-F238E27FC236}">
                <a16:creationId xmlns:a16="http://schemas.microsoft.com/office/drawing/2014/main" id="{1A6F00FD-73A9-3FBF-6A5D-09D89058FE19}"/>
              </a:ext>
            </a:extLst>
          </p:cNvPr>
          <p:cNvSpPr>
            <a:spLocks noGrp="1"/>
          </p:cNvSpPr>
          <p:nvPr>
            <p:ph sz="quarter" idx="4294967295" hasCustomPrompt="1"/>
          </p:nvPr>
        </p:nvSpPr>
        <p:spPr>
          <a:xfrm>
            <a:off x="8707121" y="4840781"/>
            <a:ext cx="2937710" cy="866904"/>
          </a:xfrm>
          <a:prstGeom prst="rect">
            <a:avLst/>
          </a:prstGeom>
        </p:spPr>
        <p:txBody>
          <a:bodyPr/>
          <a:lstStyle>
            <a:lvl1pPr algn="ctr">
              <a:defRPr sz="1400" b="0"/>
            </a:lvl1pPr>
          </a:lstStyle>
          <a:p>
            <a:r>
              <a:rPr lang="en-US" sz="1200">
                <a:solidFill>
                  <a:schemeClr val="bg1">
                    <a:lumMod val="10000"/>
                  </a:schemeClr>
                </a:solidFill>
                <a:cs typeface="Arial"/>
              </a:rPr>
              <a:t>Caption copy.</a:t>
            </a:r>
            <a:endParaRPr lang="en-US" sz="1200">
              <a:solidFill>
                <a:schemeClr val="bg1">
                  <a:lumMod val="10000"/>
                </a:schemeClr>
              </a:solidFill>
            </a:endParaRPr>
          </a:p>
        </p:txBody>
      </p:sp>
      <p:sp>
        <p:nvSpPr>
          <p:cNvPr id="28" name="Text Placeholder 27">
            <a:extLst>
              <a:ext uri="{FF2B5EF4-FFF2-40B4-BE49-F238E27FC236}">
                <a16:creationId xmlns:a16="http://schemas.microsoft.com/office/drawing/2014/main" id="{9ECFD3CE-BF03-03FB-3FBC-3E18C6268908}"/>
              </a:ext>
            </a:extLst>
          </p:cNvPr>
          <p:cNvSpPr>
            <a:spLocks noGrp="1"/>
          </p:cNvSpPr>
          <p:nvPr>
            <p:ph type="body" sz="quarter" idx="13" hasCustomPrompt="1"/>
          </p:nvPr>
        </p:nvSpPr>
        <p:spPr>
          <a:xfrm>
            <a:off x="4602481" y="4376738"/>
            <a:ext cx="2937709" cy="464043"/>
          </a:xfrm>
          <a:prstGeom prst="rect">
            <a:avLst/>
          </a:prstGeom>
        </p:spPr>
        <p:txBody>
          <a:bodyPr/>
          <a:lstStyle>
            <a:lvl1pPr algn="ctr">
              <a:defRPr sz="2000"/>
            </a:lvl1pPr>
            <a:lvl2pPr>
              <a:defRPr sz="2000"/>
            </a:lvl2pPr>
            <a:lvl3pPr>
              <a:defRPr sz="2000"/>
            </a:lvl3pPr>
            <a:lvl4pPr>
              <a:defRPr sz="2000"/>
            </a:lvl4pPr>
            <a:lvl5pPr>
              <a:defRPr sz="2000"/>
            </a:lvl5pPr>
          </a:lstStyle>
          <a:p>
            <a:pPr lvl="0"/>
            <a:r>
              <a:rPr lang="en-US"/>
              <a:t>Headline</a:t>
            </a:r>
          </a:p>
        </p:txBody>
      </p:sp>
      <p:sp>
        <p:nvSpPr>
          <p:cNvPr id="29" name="Text Placeholder 27">
            <a:extLst>
              <a:ext uri="{FF2B5EF4-FFF2-40B4-BE49-F238E27FC236}">
                <a16:creationId xmlns:a16="http://schemas.microsoft.com/office/drawing/2014/main" id="{59A4A668-A9C4-39A1-B82B-477BEEE3E5AC}"/>
              </a:ext>
            </a:extLst>
          </p:cNvPr>
          <p:cNvSpPr>
            <a:spLocks noGrp="1"/>
          </p:cNvSpPr>
          <p:nvPr>
            <p:ph type="body" sz="quarter" idx="14" hasCustomPrompt="1"/>
          </p:nvPr>
        </p:nvSpPr>
        <p:spPr>
          <a:xfrm>
            <a:off x="8696961" y="4376738"/>
            <a:ext cx="2937709" cy="464043"/>
          </a:xfrm>
          <a:prstGeom prst="rect">
            <a:avLst/>
          </a:prstGeom>
        </p:spPr>
        <p:txBody>
          <a:bodyPr/>
          <a:lstStyle>
            <a:lvl1pPr algn="ctr">
              <a:defRPr sz="2000"/>
            </a:lvl1pPr>
            <a:lvl2pPr>
              <a:defRPr sz="2000"/>
            </a:lvl2pPr>
            <a:lvl3pPr>
              <a:defRPr sz="2000"/>
            </a:lvl3pPr>
            <a:lvl4pPr>
              <a:defRPr sz="2000"/>
            </a:lvl4pPr>
            <a:lvl5pPr>
              <a:defRPr sz="2000"/>
            </a:lvl5pPr>
          </a:lstStyle>
          <a:p>
            <a:pPr lvl="0"/>
            <a:r>
              <a:rPr lang="en-US"/>
              <a:t>Headline</a:t>
            </a:r>
          </a:p>
        </p:txBody>
      </p:sp>
      <p:sp>
        <p:nvSpPr>
          <p:cNvPr id="33" name="Text Placeholder 27">
            <a:extLst>
              <a:ext uri="{FF2B5EF4-FFF2-40B4-BE49-F238E27FC236}">
                <a16:creationId xmlns:a16="http://schemas.microsoft.com/office/drawing/2014/main" id="{760CF086-712A-1B8A-6273-B663CE62BC3D}"/>
              </a:ext>
            </a:extLst>
          </p:cNvPr>
          <p:cNvSpPr>
            <a:spLocks noGrp="1"/>
          </p:cNvSpPr>
          <p:nvPr>
            <p:ph type="body" sz="quarter" idx="18" hasCustomPrompt="1"/>
          </p:nvPr>
        </p:nvSpPr>
        <p:spPr>
          <a:xfrm>
            <a:off x="599441" y="4376738"/>
            <a:ext cx="2937709" cy="464043"/>
          </a:xfrm>
          <a:prstGeom prst="rect">
            <a:avLst/>
          </a:prstGeom>
        </p:spPr>
        <p:txBody>
          <a:bodyPr/>
          <a:lstStyle>
            <a:lvl1pPr algn="ctr">
              <a:defRPr sz="2000"/>
            </a:lvl1pPr>
            <a:lvl2pPr>
              <a:defRPr sz="2000"/>
            </a:lvl2pPr>
            <a:lvl3pPr>
              <a:defRPr sz="2000"/>
            </a:lvl3pPr>
            <a:lvl4pPr>
              <a:defRPr sz="2000"/>
            </a:lvl4pPr>
            <a:lvl5pPr>
              <a:defRPr sz="2000"/>
            </a:lvl5pPr>
          </a:lstStyle>
          <a:p>
            <a:pPr lvl="0"/>
            <a:r>
              <a:rPr lang="en-US"/>
              <a:t>Headline</a:t>
            </a:r>
          </a:p>
        </p:txBody>
      </p:sp>
      <p:sp>
        <p:nvSpPr>
          <p:cNvPr id="34" name="Title 1">
            <a:extLst>
              <a:ext uri="{FF2B5EF4-FFF2-40B4-BE49-F238E27FC236}">
                <a16:creationId xmlns:a16="http://schemas.microsoft.com/office/drawing/2014/main" id="{50A5565E-7113-BA36-D9F9-AE38224CF2FD}"/>
              </a:ext>
            </a:extLst>
          </p:cNvPr>
          <p:cNvSpPr>
            <a:spLocks noGrp="1"/>
          </p:cNvSpPr>
          <p:nvPr>
            <p:ph type="title"/>
          </p:nvPr>
        </p:nvSpPr>
        <p:spPr>
          <a:xfrm>
            <a:off x="15020" y="795785"/>
            <a:ext cx="12176979" cy="461665"/>
          </a:xfrm>
          <a:prstGeom prst="rect">
            <a:avLst/>
          </a:prstGeom>
        </p:spPr>
        <p:txBody>
          <a:bodyPr/>
          <a:lstStyle>
            <a:lvl1pPr algn="ctr">
              <a:defRPr sz="3000"/>
            </a:lvl1pPr>
          </a:lstStyle>
          <a:p>
            <a:r>
              <a:rPr lang="en-US"/>
              <a:t>Click to edit Master title style</a:t>
            </a:r>
          </a:p>
        </p:txBody>
      </p:sp>
    </p:spTree>
    <p:extLst>
      <p:ext uri="{BB962C8B-B14F-4D97-AF65-F5344CB8AC3E}">
        <p14:creationId xmlns:p14="http://schemas.microsoft.com/office/powerpoint/2010/main" val="37550807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Page 8 w/ Photo">
    <p:spTree>
      <p:nvGrpSpPr>
        <p:cNvPr id="1" name=""/>
        <p:cNvGrpSpPr/>
        <p:nvPr/>
      </p:nvGrpSpPr>
      <p:grpSpPr>
        <a:xfrm>
          <a:off x="0" y="0"/>
          <a:ext cx="0" cy="0"/>
          <a:chOff x="0" y="0"/>
          <a:chExt cx="0" cy="0"/>
        </a:xfrm>
      </p:grpSpPr>
      <p:pic>
        <p:nvPicPr>
          <p:cNvPr id="16" name="Picture 15" descr="A white background with black and white clouds&#10;&#10;Description automatically generated">
            <a:extLst>
              <a:ext uri="{FF2B5EF4-FFF2-40B4-BE49-F238E27FC236}">
                <a16:creationId xmlns:a16="http://schemas.microsoft.com/office/drawing/2014/main" id="{AD11CBAF-B1F2-8808-3493-AF17247B687D}"/>
              </a:ext>
            </a:extLst>
          </p:cNvPr>
          <p:cNvPicPr>
            <a:picLocks noChangeAspect="1"/>
          </p:cNvPicPr>
          <p:nvPr userDrawn="1"/>
        </p:nvPicPr>
        <p:blipFill>
          <a:blip r:embed="rId2"/>
          <a:stretch>
            <a:fillRect/>
          </a:stretch>
        </p:blipFill>
        <p:spPr>
          <a:xfrm>
            <a:off x="6350" y="0"/>
            <a:ext cx="12173458" cy="6854709"/>
          </a:xfrm>
          <a:prstGeom prst="rect">
            <a:avLst/>
          </a:prstGeom>
        </p:spPr>
      </p:pic>
      <p:sp>
        <p:nvSpPr>
          <p:cNvPr id="10" name="Picture Placeholder 9">
            <a:extLst>
              <a:ext uri="{FF2B5EF4-FFF2-40B4-BE49-F238E27FC236}">
                <a16:creationId xmlns:a16="http://schemas.microsoft.com/office/drawing/2014/main" id="{71F3B6BE-FE22-66D1-A3AD-161F146E4207}"/>
              </a:ext>
            </a:extLst>
          </p:cNvPr>
          <p:cNvSpPr>
            <a:spLocks noGrp="1"/>
          </p:cNvSpPr>
          <p:nvPr>
            <p:ph type="pic" sz="quarter" idx="19"/>
          </p:nvPr>
        </p:nvSpPr>
        <p:spPr>
          <a:xfrm>
            <a:off x="5367020" y="1696459"/>
            <a:ext cx="2129589" cy="2146300"/>
          </a:xfrm>
          <a:prstGeom prst="rect">
            <a:avLst/>
          </a:prstGeom>
          <a:solidFill>
            <a:schemeClr val="tx1">
              <a:lumMod val="60000"/>
              <a:lumOff val="40000"/>
            </a:schemeClr>
          </a:solidFill>
        </p:spPr>
        <p:txBody>
          <a:bodyPr/>
          <a:lstStyle/>
          <a:p>
            <a:endParaRPr lang="en-US"/>
          </a:p>
        </p:txBody>
      </p:sp>
      <p:sp>
        <p:nvSpPr>
          <p:cNvPr id="11" name="Picture Placeholder 9">
            <a:extLst>
              <a:ext uri="{FF2B5EF4-FFF2-40B4-BE49-F238E27FC236}">
                <a16:creationId xmlns:a16="http://schemas.microsoft.com/office/drawing/2014/main" id="{1D52320D-3C17-A0C5-840F-88E03DA35934}"/>
              </a:ext>
            </a:extLst>
          </p:cNvPr>
          <p:cNvSpPr>
            <a:spLocks noGrp="1"/>
          </p:cNvSpPr>
          <p:nvPr>
            <p:ph type="pic" sz="quarter" idx="20"/>
          </p:nvPr>
        </p:nvSpPr>
        <p:spPr>
          <a:xfrm>
            <a:off x="8516620" y="1696459"/>
            <a:ext cx="2129589" cy="2146300"/>
          </a:xfrm>
          <a:prstGeom prst="rect">
            <a:avLst/>
          </a:prstGeom>
          <a:solidFill>
            <a:schemeClr val="tx1">
              <a:lumMod val="60000"/>
              <a:lumOff val="40000"/>
            </a:schemeClr>
          </a:solidFill>
        </p:spPr>
        <p:txBody>
          <a:bodyPr/>
          <a:lstStyle/>
          <a:p>
            <a:endParaRPr lang="en-US"/>
          </a:p>
        </p:txBody>
      </p:sp>
      <p:sp>
        <p:nvSpPr>
          <p:cNvPr id="32" name="Picture Placeholder 9">
            <a:extLst>
              <a:ext uri="{FF2B5EF4-FFF2-40B4-BE49-F238E27FC236}">
                <a16:creationId xmlns:a16="http://schemas.microsoft.com/office/drawing/2014/main" id="{F5BC52C4-1584-FB23-ECED-562E180B15A8}"/>
              </a:ext>
            </a:extLst>
          </p:cNvPr>
          <p:cNvSpPr>
            <a:spLocks noGrp="1"/>
          </p:cNvSpPr>
          <p:nvPr>
            <p:ph type="pic" sz="quarter" idx="17"/>
          </p:nvPr>
        </p:nvSpPr>
        <p:spPr>
          <a:xfrm>
            <a:off x="2247900" y="1696459"/>
            <a:ext cx="2129589" cy="2146300"/>
          </a:xfrm>
          <a:prstGeom prst="rect">
            <a:avLst/>
          </a:prstGeom>
          <a:solidFill>
            <a:schemeClr val="tx1">
              <a:lumMod val="60000"/>
              <a:lumOff val="40000"/>
            </a:schemeClr>
          </a:solidFill>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4AE216E-30EE-794D-82EB-E7F5CCC91463}" type="slidenum">
              <a:rPr lang="en-US" smtClean="0"/>
              <a:pPr/>
              <a:t>‹#›</a:t>
            </a:fld>
            <a:endParaRPr lang="en-US"/>
          </a:p>
        </p:txBody>
      </p:sp>
      <p:sp>
        <p:nvSpPr>
          <p:cNvPr id="9"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Reproductive Health Care: Anticipated Changes and Potential Impacts Under the New Administration  October 16, 2025 | 11:00 a.m. – 12:15 p.m. CT</a:t>
            </a:r>
          </a:p>
        </p:txBody>
      </p:sp>
      <p:sp>
        <p:nvSpPr>
          <p:cNvPr id="2" name="Content Placeholder 3">
            <a:extLst>
              <a:ext uri="{FF2B5EF4-FFF2-40B4-BE49-F238E27FC236}">
                <a16:creationId xmlns:a16="http://schemas.microsoft.com/office/drawing/2014/main" id="{BDCD21D4-57E6-1520-9A1B-2689BD786CEE}"/>
              </a:ext>
            </a:extLst>
          </p:cNvPr>
          <p:cNvSpPr>
            <a:spLocks noGrp="1"/>
          </p:cNvSpPr>
          <p:nvPr>
            <p:ph sz="quarter" idx="4294967295" hasCustomPrompt="1"/>
          </p:nvPr>
        </p:nvSpPr>
        <p:spPr>
          <a:xfrm>
            <a:off x="1851260" y="4337762"/>
            <a:ext cx="2937710" cy="866904"/>
          </a:xfrm>
          <a:prstGeom prst="rect">
            <a:avLst/>
          </a:prstGeom>
        </p:spPr>
        <p:txBody>
          <a:bodyPr/>
          <a:lstStyle>
            <a:lvl1pPr algn="ctr">
              <a:defRPr sz="1400" b="0"/>
            </a:lvl1pPr>
          </a:lstStyle>
          <a:p>
            <a:r>
              <a:rPr lang="en-US" sz="1200">
                <a:solidFill>
                  <a:schemeClr val="bg1">
                    <a:lumMod val="10000"/>
                  </a:schemeClr>
                </a:solidFill>
                <a:cs typeface="Arial"/>
              </a:rPr>
              <a:t>Caption copy.</a:t>
            </a:r>
            <a:endParaRPr lang="en-US" sz="1200">
              <a:solidFill>
                <a:schemeClr val="bg1">
                  <a:lumMod val="10000"/>
                </a:schemeClr>
              </a:solidFill>
            </a:endParaRPr>
          </a:p>
        </p:txBody>
      </p:sp>
      <p:sp>
        <p:nvSpPr>
          <p:cNvPr id="33" name="Text Placeholder 27">
            <a:extLst>
              <a:ext uri="{FF2B5EF4-FFF2-40B4-BE49-F238E27FC236}">
                <a16:creationId xmlns:a16="http://schemas.microsoft.com/office/drawing/2014/main" id="{760CF086-712A-1B8A-6273-B663CE62BC3D}"/>
              </a:ext>
            </a:extLst>
          </p:cNvPr>
          <p:cNvSpPr>
            <a:spLocks noGrp="1"/>
          </p:cNvSpPr>
          <p:nvPr>
            <p:ph type="body" sz="quarter" idx="18" hasCustomPrompt="1"/>
          </p:nvPr>
        </p:nvSpPr>
        <p:spPr>
          <a:xfrm>
            <a:off x="1841100" y="3873719"/>
            <a:ext cx="2937709" cy="464043"/>
          </a:xfrm>
          <a:prstGeom prst="rect">
            <a:avLst/>
          </a:prstGeom>
        </p:spPr>
        <p:txBody>
          <a:bodyPr/>
          <a:lstStyle>
            <a:lvl1pPr algn="ctr">
              <a:defRPr sz="2000"/>
            </a:lvl1pPr>
            <a:lvl2pPr>
              <a:defRPr sz="2000"/>
            </a:lvl2pPr>
            <a:lvl3pPr>
              <a:defRPr sz="2000"/>
            </a:lvl3pPr>
            <a:lvl4pPr>
              <a:defRPr sz="2000"/>
            </a:lvl4pPr>
            <a:lvl5pPr>
              <a:defRPr sz="2000"/>
            </a:lvl5pPr>
          </a:lstStyle>
          <a:p>
            <a:pPr lvl="0"/>
            <a:r>
              <a:rPr lang="en-US"/>
              <a:t>Headline</a:t>
            </a:r>
          </a:p>
        </p:txBody>
      </p:sp>
      <p:sp>
        <p:nvSpPr>
          <p:cNvPr id="12" name="Content Placeholder 3">
            <a:extLst>
              <a:ext uri="{FF2B5EF4-FFF2-40B4-BE49-F238E27FC236}">
                <a16:creationId xmlns:a16="http://schemas.microsoft.com/office/drawing/2014/main" id="{69124923-22A0-B915-AC49-1AA3194F0BBE}"/>
              </a:ext>
            </a:extLst>
          </p:cNvPr>
          <p:cNvSpPr>
            <a:spLocks noGrp="1"/>
          </p:cNvSpPr>
          <p:nvPr>
            <p:ph sz="quarter" idx="4294967295" hasCustomPrompt="1"/>
          </p:nvPr>
        </p:nvSpPr>
        <p:spPr>
          <a:xfrm>
            <a:off x="4990700" y="4337762"/>
            <a:ext cx="2937710" cy="866904"/>
          </a:xfrm>
          <a:prstGeom prst="rect">
            <a:avLst/>
          </a:prstGeom>
        </p:spPr>
        <p:txBody>
          <a:bodyPr/>
          <a:lstStyle>
            <a:lvl1pPr algn="ctr">
              <a:defRPr sz="1400" b="0"/>
            </a:lvl1pPr>
          </a:lstStyle>
          <a:p>
            <a:r>
              <a:rPr lang="en-US" sz="1200">
                <a:solidFill>
                  <a:schemeClr val="bg1">
                    <a:lumMod val="10000"/>
                  </a:schemeClr>
                </a:solidFill>
                <a:cs typeface="Arial"/>
              </a:rPr>
              <a:t>Caption copy.</a:t>
            </a:r>
            <a:endParaRPr lang="en-US" sz="1200">
              <a:solidFill>
                <a:schemeClr val="bg1">
                  <a:lumMod val="10000"/>
                </a:schemeClr>
              </a:solidFill>
            </a:endParaRPr>
          </a:p>
        </p:txBody>
      </p:sp>
      <p:sp>
        <p:nvSpPr>
          <p:cNvPr id="13" name="Text Placeholder 27">
            <a:extLst>
              <a:ext uri="{FF2B5EF4-FFF2-40B4-BE49-F238E27FC236}">
                <a16:creationId xmlns:a16="http://schemas.microsoft.com/office/drawing/2014/main" id="{7BD7363D-AA76-6B45-711B-7BB2ED26D898}"/>
              </a:ext>
            </a:extLst>
          </p:cNvPr>
          <p:cNvSpPr>
            <a:spLocks noGrp="1"/>
          </p:cNvSpPr>
          <p:nvPr>
            <p:ph type="body" sz="quarter" idx="21" hasCustomPrompt="1"/>
          </p:nvPr>
        </p:nvSpPr>
        <p:spPr>
          <a:xfrm>
            <a:off x="4980540" y="3873719"/>
            <a:ext cx="2937709" cy="464043"/>
          </a:xfrm>
          <a:prstGeom prst="rect">
            <a:avLst/>
          </a:prstGeom>
        </p:spPr>
        <p:txBody>
          <a:bodyPr/>
          <a:lstStyle>
            <a:lvl1pPr algn="ctr">
              <a:defRPr sz="2000"/>
            </a:lvl1pPr>
            <a:lvl2pPr>
              <a:defRPr sz="2000"/>
            </a:lvl2pPr>
            <a:lvl3pPr>
              <a:defRPr sz="2000"/>
            </a:lvl3pPr>
            <a:lvl4pPr>
              <a:defRPr sz="2000"/>
            </a:lvl4pPr>
            <a:lvl5pPr>
              <a:defRPr sz="2000"/>
            </a:lvl5pPr>
          </a:lstStyle>
          <a:p>
            <a:pPr lvl="0"/>
            <a:r>
              <a:rPr lang="en-US"/>
              <a:t>Headline</a:t>
            </a:r>
          </a:p>
        </p:txBody>
      </p:sp>
      <p:sp>
        <p:nvSpPr>
          <p:cNvPr id="14" name="Content Placeholder 3">
            <a:extLst>
              <a:ext uri="{FF2B5EF4-FFF2-40B4-BE49-F238E27FC236}">
                <a16:creationId xmlns:a16="http://schemas.microsoft.com/office/drawing/2014/main" id="{03A275E0-9AE8-A464-36AA-ED5D9E2AE531}"/>
              </a:ext>
            </a:extLst>
          </p:cNvPr>
          <p:cNvSpPr>
            <a:spLocks noGrp="1"/>
          </p:cNvSpPr>
          <p:nvPr>
            <p:ph sz="quarter" idx="4294967295" hasCustomPrompt="1"/>
          </p:nvPr>
        </p:nvSpPr>
        <p:spPr>
          <a:xfrm>
            <a:off x="8130140" y="4337762"/>
            <a:ext cx="2937710" cy="866904"/>
          </a:xfrm>
          <a:prstGeom prst="rect">
            <a:avLst/>
          </a:prstGeom>
        </p:spPr>
        <p:txBody>
          <a:bodyPr/>
          <a:lstStyle>
            <a:lvl1pPr algn="ctr">
              <a:defRPr sz="1400" b="0"/>
            </a:lvl1pPr>
          </a:lstStyle>
          <a:p>
            <a:r>
              <a:rPr lang="en-US" sz="1200">
                <a:solidFill>
                  <a:schemeClr val="bg1">
                    <a:lumMod val="10000"/>
                  </a:schemeClr>
                </a:solidFill>
                <a:cs typeface="Arial"/>
              </a:rPr>
              <a:t>Caption copy.</a:t>
            </a:r>
            <a:endParaRPr lang="en-US" sz="1200">
              <a:solidFill>
                <a:schemeClr val="bg1">
                  <a:lumMod val="10000"/>
                </a:schemeClr>
              </a:solidFill>
            </a:endParaRPr>
          </a:p>
        </p:txBody>
      </p:sp>
      <p:sp>
        <p:nvSpPr>
          <p:cNvPr id="15" name="Text Placeholder 27">
            <a:extLst>
              <a:ext uri="{FF2B5EF4-FFF2-40B4-BE49-F238E27FC236}">
                <a16:creationId xmlns:a16="http://schemas.microsoft.com/office/drawing/2014/main" id="{083BA861-FC83-43A5-D907-F40A9FBAD5C8}"/>
              </a:ext>
            </a:extLst>
          </p:cNvPr>
          <p:cNvSpPr>
            <a:spLocks noGrp="1"/>
          </p:cNvSpPr>
          <p:nvPr>
            <p:ph type="body" sz="quarter" idx="22" hasCustomPrompt="1"/>
          </p:nvPr>
        </p:nvSpPr>
        <p:spPr>
          <a:xfrm>
            <a:off x="8119980" y="3873719"/>
            <a:ext cx="2937709" cy="464043"/>
          </a:xfrm>
          <a:prstGeom prst="rect">
            <a:avLst/>
          </a:prstGeom>
        </p:spPr>
        <p:txBody>
          <a:bodyPr/>
          <a:lstStyle>
            <a:lvl1pPr algn="ctr">
              <a:defRPr sz="2000"/>
            </a:lvl1pPr>
            <a:lvl2pPr>
              <a:defRPr sz="2000"/>
            </a:lvl2pPr>
            <a:lvl3pPr>
              <a:defRPr sz="2000"/>
            </a:lvl3pPr>
            <a:lvl4pPr>
              <a:defRPr sz="2000"/>
            </a:lvl4pPr>
            <a:lvl5pPr>
              <a:defRPr sz="2000"/>
            </a:lvl5pPr>
          </a:lstStyle>
          <a:p>
            <a:pPr lvl="0"/>
            <a:r>
              <a:rPr lang="en-US"/>
              <a:t>Headline</a:t>
            </a:r>
          </a:p>
        </p:txBody>
      </p:sp>
      <p:sp>
        <p:nvSpPr>
          <p:cNvPr id="17" name="Title 1">
            <a:extLst>
              <a:ext uri="{FF2B5EF4-FFF2-40B4-BE49-F238E27FC236}">
                <a16:creationId xmlns:a16="http://schemas.microsoft.com/office/drawing/2014/main" id="{14A0C4C9-0ACE-892A-A8BC-3351D120F4D6}"/>
              </a:ext>
            </a:extLst>
          </p:cNvPr>
          <p:cNvSpPr>
            <a:spLocks noGrp="1"/>
          </p:cNvSpPr>
          <p:nvPr>
            <p:ph type="title"/>
          </p:nvPr>
        </p:nvSpPr>
        <p:spPr>
          <a:xfrm>
            <a:off x="15020" y="795785"/>
            <a:ext cx="12176979" cy="461665"/>
          </a:xfrm>
          <a:prstGeom prst="rect">
            <a:avLst/>
          </a:prstGeom>
        </p:spPr>
        <p:txBody>
          <a:bodyPr/>
          <a:lstStyle>
            <a:lvl1pPr algn="ctr">
              <a:defRPr sz="3000"/>
            </a:lvl1pPr>
          </a:lstStyle>
          <a:p>
            <a:r>
              <a:rPr lang="en-US"/>
              <a:t>Click to edit Master title style</a:t>
            </a:r>
          </a:p>
        </p:txBody>
      </p:sp>
    </p:spTree>
    <p:extLst>
      <p:ext uri="{BB962C8B-B14F-4D97-AF65-F5344CB8AC3E}">
        <p14:creationId xmlns:p14="http://schemas.microsoft.com/office/powerpoint/2010/main" val="30055635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Page 9 w/ Photo">
    <p:spTree>
      <p:nvGrpSpPr>
        <p:cNvPr id="1" name=""/>
        <p:cNvGrpSpPr/>
        <p:nvPr/>
      </p:nvGrpSpPr>
      <p:grpSpPr>
        <a:xfrm>
          <a:off x="0" y="0"/>
          <a:ext cx="0" cy="0"/>
          <a:chOff x="0" y="0"/>
          <a:chExt cx="0" cy="0"/>
        </a:xfrm>
      </p:grpSpPr>
      <p:sp>
        <p:nvSpPr>
          <p:cNvPr id="7" name="Picture Placeholder 9">
            <a:extLst>
              <a:ext uri="{FF2B5EF4-FFF2-40B4-BE49-F238E27FC236}">
                <a16:creationId xmlns:a16="http://schemas.microsoft.com/office/drawing/2014/main" id="{F95672F9-8AF3-EE85-39BF-8D2F9A7603DF}"/>
              </a:ext>
            </a:extLst>
          </p:cNvPr>
          <p:cNvSpPr>
            <a:spLocks noGrp="1"/>
          </p:cNvSpPr>
          <p:nvPr>
            <p:ph type="pic" sz="quarter" idx="16"/>
          </p:nvPr>
        </p:nvSpPr>
        <p:spPr>
          <a:xfrm>
            <a:off x="-1" y="0"/>
            <a:ext cx="12191999" cy="6856216"/>
          </a:xfrm>
          <a:prstGeom prst="rect">
            <a:avLst/>
          </a:prstGeom>
          <a:solidFill>
            <a:schemeClr val="tx1">
              <a:lumMod val="60000"/>
              <a:lumOff val="40000"/>
            </a:schemeClr>
          </a:solidFill>
        </p:spPr>
        <p:txBody>
          <a:bodyPr/>
          <a:lstStyle/>
          <a:p>
            <a:endParaRPr lang="en-US"/>
          </a:p>
        </p:txBody>
      </p:sp>
      <p:sp>
        <p:nvSpPr>
          <p:cNvPr id="4" name="Rectangle 3">
            <a:extLst>
              <a:ext uri="{FF2B5EF4-FFF2-40B4-BE49-F238E27FC236}">
                <a16:creationId xmlns:a16="http://schemas.microsoft.com/office/drawing/2014/main" id="{F8B7C468-2166-19FC-5FF1-C6DCF630F1CE}"/>
              </a:ext>
            </a:extLst>
          </p:cNvPr>
          <p:cNvSpPr/>
          <p:nvPr userDrawn="1"/>
        </p:nvSpPr>
        <p:spPr>
          <a:xfrm>
            <a:off x="685800" y="0"/>
            <a:ext cx="3435824"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4AE216E-30EE-794D-82EB-E7F5CCC91463}" type="slidenum">
              <a:rPr lang="en-US" smtClean="0"/>
              <a:pPr/>
              <a:t>‹#›</a:t>
            </a:fld>
            <a:endParaRPr lang="en-US"/>
          </a:p>
        </p:txBody>
      </p:sp>
      <p:sp>
        <p:nvSpPr>
          <p:cNvPr id="9" name="Footer Placeholder 9"/>
          <p:cNvSpPr>
            <a:spLocks noGrp="1"/>
          </p:cNvSpPr>
          <p:nvPr>
            <p:ph type="ftr" sz="quarter" idx="3"/>
          </p:nvPr>
        </p:nvSpPr>
        <p:spPr>
          <a:xfrm>
            <a:off x="4409440" y="6417304"/>
            <a:ext cx="7010019" cy="438912"/>
          </a:xfrm>
          <a:prstGeom prst="rect">
            <a:avLst/>
          </a:prstGeom>
        </p:spPr>
        <p:txBody>
          <a:bodyPr vert="horz" lIns="91440" tIns="45720" rIns="91440" bIns="45720" rtlCol="0" anchor="ctr"/>
          <a:lstStyle>
            <a:lvl1pPr algn="l">
              <a:defRPr sz="900">
                <a:solidFill>
                  <a:schemeClr val="bg1"/>
                </a:solidFill>
              </a:defRPr>
            </a:lvl1pPr>
          </a:lstStyle>
          <a:p>
            <a:r>
              <a:rPr lang="en-US"/>
              <a:t>Reproductive Health Care: Anticipated Changes and Potential Impacts Under the New Administration  October 16, 2025 | 11:00 a.m. – 12:15 p.m. CT</a:t>
            </a:r>
          </a:p>
        </p:txBody>
      </p:sp>
      <p:sp>
        <p:nvSpPr>
          <p:cNvPr id="5" name="Picture Placeholder 9">
            <a:extLst>
              <a:ext uri="{FF2B5EF4-FFF2-40B4-BE49-F238E27FC236}">
                <a16:creationId xmlns:a16="http://schemas.microsoft.com/office/drawing/2014/main" id="{05138192-11E6-5DE6-BE61-95DB1D6DB42E}"/>
              </a:ext>
            </a:extLst>
          </p:cNvPr>
          <p:cNvSpPr>
            <a:spLocks noGrp="1"/>
          </p:cNvSpPr>
          <p:nvPr>
            <p:ph type="pic" sz="quarter" idx="15"/>
          </p:nvPr>
        </p:nvSpPr>
        <p:spPr>
          <a:xfrm>
            <a:off x="685800" y="0"/>
            <a:ext cx="3435824" cy="6858000"/>
          </a:xfrm>
          <a:prstGeom prst="rect">
            <a:avLst/>
          </a:prstGeom>
          <a:solidFill>
            <a:schemeClr val="bg1"/>
          </a:solidFill>
        </p:spPr>
        <p:txBody>
          <a:bodyPr/>
          <a:lstStyle/>
          <a:p>
            <a:endParaRPr lang="en-US"/>
          </a:p>
        </p:txBody>
      </p:sp>
      <p:sp>
        <p:nvSpPr>
          <p:cNvPr id="8" name="Title 1">
            <a:extLst>
              <a:ext uri="{FF2B5EF4-FFF2-40B4-BE49-F238E27FC236}">
                <a16:creationId xmlns:a16="http://schemas.microsoft.com/office/drawing/2014/main" id="{BFC873C5-1EBA-5DBF-2FD2-1432BBEED2C6}"/>
              </a:ext>
            </a:extLst>
          </p:cNvPr>
          <p:cNvSpPr>
            <a:spLocks noGrp="1"/>
          </p:cNvSpPr>
          <p:nvPr>
            <p:ph type="title"/>
          </p:nvPr>
        </p:nvSpPr>
        <p:spPr>
          <a:xfrm>
            <a:off x="884767" y="1344245"/>
            <a:ext cx="3118273" cy="461665"/>
          </a:xfrm>
          <a:prstGeom prst="rect">
            <a:avLst/>
          </a:prstGeom>
        </p:spPr>
        <p:txBody>
          <a:bodyPr/>
          <a:lstStyle>
            <a:lvl1pPr>
              <a:defRPr sz="3000"/>
            </a:lvl1pPr>
          </a:lstStyle>
          <a:p>
            <a:r>
              <a:rPr lang="en-US"/>
              <a:t>Click to edit Master title style</a:t>
            </a:r>
          </a:p>
        </p:txBody>
      </p:sp>
      <p:sp>
        <p:nvSpPr>
          <p:cNvPr id="18" name="Content Placeholder 9">
            <a:extLst>
              <a:ext uri="{FF2B5EF4-FFF2-40B4-BE49-F238E27FC236}">
                <a16:creationId xmlns:a16="http://schemas.microsoft.com/office/drawing/2014/main" id="{B061A19D-0A01-DBD0-9650-C04E4F54E794}"/>
              </a:ext>
            </a:extLst>
          </p:cNvPr>
          <p:cNvSpPr>
            <a:spLocks noGrp="1"/>
          </p:cNvSpPr>
          <p:nvPr>
            <p:ph sz="quarter" idx="13"/>
          </p:nvPr>
        </p:nvSpPr>
        <p:spPr>
          <a:xfrm>
            <a:off x="908474" y="2955114"/>
            <a:ext cx="3118273" cy="1109662"/>
          </a:xfrm>
          <a:prstGeom prst="rect">
            <a:avLst/>
          </a:prstGeom>
        </p:spPr>
        <p:txBody>
          <a:bodyPr/>
          <a:lstStyle>
            <a:lvl1pPr>
              <a:defRPr sz="2400" b="0"/>
            </a:lvl1pPr>
            <a:lvl2pPr>
              <a:defRPr sz="2000"/>
            </a:lvl2pPr>
            <a:lvl3pPr>
              <a:defRPr sz="2000">
                <a:solidFill>
                  <a:schemeClr val="tx1"/>
                </a:solidFill>
              </a:defRPr>
            </a:lvl3pPr>
            <a:lvl4pPr>
              <a:defRPr sz="2000">
                <a:solidFill>
                  <a:schemeClr val="tx1"/>
                </a:solidFill>
              </a:defRPr>
            </a:lvl4pPr>
            <a:lvl5pPr>
              <a:buClr>
                <a:srgbClr val="404040"/>
              </a:buClr>
              <a:buFont typeface="Arial" pitchFamily="34" charset="0"/>
              <a:buChar char="–"/>
              <a:defRPr sz="2000">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257975692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Page 10 w/ Chart">
    <p:spTree>
      <p:nvGrpSpPr>
        <p:cNvPr id="1" name=""/>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CD0B1A52-E9CB-FFA6-2201-2123875B00A0}"/>
              </a:ext>
            </a:extLst>
          </p:cNvPr>
          <p:cNvPicPr>
            <a:picLocks noChangeAspect="1"/>
          </p:cNvPicPr>
          <p:nvPr userDrawn="1"/>
        </p:nvPicPr>
        <p:blipFill>
          <a:blip r:embed="rId2"/>
          <a:stretch>
            <a:fillRect/>
          </a:stretch>
        </p:blipFill>
        <p:spPr>
          <a:xfrm>
            <a:off x="0" y="0"/>
            <a:ext cx="12173458" cy="6854709"/>
          </a:xfrm>
          <a:prstGeom prst="rect">
            <a:avLst/>
          </a:prstGeom>
        </p:spPr>
      </p:pic>
      <p:sp>
        <p:nvSpPr>
          <p:cNvPr id="2" name="Title 1"/>
          <p:cNvSpPr>
            <a:spLocks noGrp="1"/>
          </p:cNvSpPr>
          <p:nvPr>
            <p:ph type="title"/>
          </p:nvPr>
        </p:nvSpPr>
        <p:spPr>
          <a:xfrm>
            <a:off x="1584960" y="828675"/>
            <a:ext cx="5872480" cy="461665"/>
          </a:xfrm>
          <a:prstGeom prst="rect">
            <a:avLst/>
          </a:prstGeom>
        </p:spPr>
        <p:txBody>
          <a:bodyPr/>
          <a:lstStyle>
            <a:lvl1pPr>
              <a:defRPr sz="3000"/>
            </a:lvl1pPr>
          </a:lstStyle>
          <a:p>
            <a:r>
              <a:rPr lang="en-US"/>
              <a:t>Click to edit Master title style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4AE216E-30EE-794D-82EB-E7F5CCC91463}" type="slidenum">
              <a:rPr lang="en-US" smtClean="0"/>
              <a:pPr/>
              <a:t>‹#›</a:t>
            </a:fld>
            <a:endParaRPr lang="en-US"/>
          </a:p>
        </p:txBody>
      </p:sp>
      <p:sp>
        <p:nvSpPr>
          <p:cNvPr id="7"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Reproductive Health Care: Anticipated Changes and Potential Impacts Under the New Administration  October 16, 2025 | 11:00 a.m. – 12:15 p.m. CT</a:t>
            </a:r>
          </a:p>
        </p:txBody>
      </p:sp>
      <p:sp>
        <p:nvSpPr>
          <p:cNvPr id="10" name="Content Placeholder 9"/>
          <p:cNvSpPr>
            <a:spLocks noGrp="1"/>
          </p:cNvSpPr>
          <p:nvPr>
            <p:ph sz="quarter" idx="13"/>
          </p:nvPr>
        </p:nvSpPr>
        <p:spPr>
          <a:xfrm>
            <a:off x="1608667" y="1519238"/>
            <a:ext cx="5848773" cy="2123082"/>
          </a:xfrm>
          <a:prstGeom prst="rect">
            <a:avLst/>
          </a:prstGeom>
        </p:spPr>
        <p:txBody>
          <a:bodyPr/>
          <a:lstStyle>
            <a:lvl1pPr>
              <a:defRPr sz="2400" b="0"/>
            </a:lvl1pPr>
            <a:lvl2pPr>
              <a:defRPr sz="2000" b="0"/>
            </a:lvl2pPr>
            <a:lvl3pPr>
              <a:defRPr sz="2000" b="0">
                <a:solidFill>
                  <a:schemeClr val="tx1"/>
                </a:solidFill>
              </a:defRPr>
            </a:lvl3pPr>
            <a:lvl4pPr>
              <a:defRPr sz="2000" b="0">
                <a:solidFill>
                  <a:schemeClr val="tx1"/>
                </a:solidFill>
              </a:defRPr>
            </a:lvl4pPr>
            <a:lvl5pPr>
              <a:buClr>
                <a:srgbClr val="404040"/>
              </a:buClr>
              <a:buFont typeface="Arial" pitchFamily="34" charset="0"/>
              <a:buChar char="–"/>
              <a:defRPr sz="2000" b="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hart Placeholder 8">
            <a:extLst>
              <a:ext uri="{FF2B5EF4-FFF2-40B4-BE49-F238E27FC236}">
                <a16:creationId xmlns:a16="http://schemas.microsoft.com/office/drawing/2014/main" id="{BF5DB14A-5FE6-68FD-3E23-0A124BC6ECDE}"/>
              </a:ext>
            </a:extLst>
          </p:cNvPr>
          <p:cNvSpPr>
            <a:spLocks noGrp="1"/>
          </p:cNvSpPr>
          <p:nvPr>
            <p:ph type="chart" sz="quarter" idx="14"/>
          </p:nvPr>
        </p:nvSpPr>
        <p:spPr>
          <a:xfrm>
            <a:off x="6748498" y="1565044"/>
            <a:ext cx="3222438" cy="3287217"/>
          </a:xfrm>
          <a:prstGeom prst="rect">
            <a:avLst/>
          </a:prstGeom>
        </p:spPr>
        <p:txBody>
          <a:bodyPr/>
          <a:lstStyle/>
          <a:p>
            <a:endParaRPr lang="en-US"/>
          </a:p>
        </p:txBody>
      </p:sp>
      <p:sp>
        <p:nvSpPr>
          <p:cNvPr id="14" name="Content Placeholder 13">
            <a:extLst>
              <a:ext uri="{FF2B5EF4-FFF2-40B4-BE49-F238E27FC236}">
                <a16:creationId xmlns:a16="http://schemas.microsoft.com/office/drawing/2014/main" id="{17E9CF0F-C553-3FE1-2F69-1C3D4D1C9054}"/>
              </a:ext>
            </a:extLst>
          </p:cNvPr>
          <p:cNvSpPr>
            <a:spLocks noGrp="1"/>
          </p:cNvSpPr>
          <p:nvPr>
            <p:ph sz="quarter" idx="16" hasCustomPrompt="1"/>
          </p:nvPr>
        </p:nvSpPr>
        <p:spPr>
          <a:xfrm>
            <a:off x="10079037" y="1565275"/>
            <a:ext cx="1635443" cy="344806"/>
          </a:xfrm>
          <a:prstGeom prst="rect">
            <a:avLst/>
          </a:prstGeom>
        </p:spPr>
        <p:txBody>
          <a:bodyPr/>
          <a:lstStyle>
            <a:lvl1pPr>
              <a:defRPr sz="1200" b="1" i="0">
                <a:solidFill>
                  <a:schemeClr val="bg1">
                    <a:lumMod val="10000"/>
                  </a:schemeClr>
                </a:solidFill>
                <a:latin typeface="Arial" panose="020B0604020202020204" pitchFamily="34" charset="0"/>
                <a:cs typeface="Arial" panose="020B0604020202020204" pitchFamily="34" charset="0"/>
              </a:defRPr>
            </a:lvl1pPr>
          </a:lstStyle>
          <a:p>
            <a:pPr lvl="0"/>
            <a:r>
              <a:rPr lang="en-US"/>
              <a:t>Subhead for graph</a:t>
            </a:r>
          </a:p>
        </p:txBody>
      </p:sp>
      <p:sp>
        <p:nvSpPr>
          <p:cNvPr id="15" name="Content Placeholder 13">
            <a:extLst>
              <a:ext uri="{FF2B5EF4-FFF2-40B4-BE49-F238E27FC236}">
                <a16:creationId xmlns:a16="http://schemas.microsoft.com/office/drawing/2014/main" id="{7765906F-8F27-EFAF-685A-AAEDBEF99A24}"/>
              </a:ext>
            </a:extLst>
          </p:cNvPr>
          <p:cNvSpPr>
            <a:spLocks noGrp="1"/>
          </p:cNvSpPr>
          <p:nvPr>
            <p:ph sz="quarter" idx="17" hasCustomPrompt="1"/>
          </p:nvPr>
        </p:nvSpPr>
        <p:spPr>
          <a:xfrm>
            <a:off x="10079037" y="1931035"/>
            <a:ext cx="1635443" cy="344806"/>
          </a:xfrm>
          <a:prstGeom prst="rect">
            <a:avLst/>
          </a:prstGeom>
        </p:spPr>
        <p:txBody>
          <a:bodyPr/>
          <a:lstStyle>
            <a:lvl1pPr>
              <a:defRPr sz="1200" b="0" i="0">
                <a:solidFill>
                  <a:schemeClr val="bg2"/>
                </a:solidFill>
                <a:latin typeface="Arial" panose="020B0604020202020204" pitchFamily="34" charset="0"/>
                <a:cs typeface="Arial" panose="020B0604020202020204" pitchFamily="34" charset="0"/>
              </a:defRPr>
            </a:lvl1pPr>
          </a:lstStyle>
          <a:p>
            <a:pPr lvl="0"/>
            <a:r>
              <a:rPr lang="en-US"/>
              <a:t>Lorem ipsum 38%</a:t>
            </a:r>
          </a:p>
        </p:txBody>
      </p:sp>
      <p:sp>
        <p:nvSpPr>
          <p:cNvPr id="16" name="Content Placeholder 13">
            <a:extLst>
              <a:ext uri="{FF2B5EF4-FFF2-40B4-BE49-F238E27FC236}">
                <a16:creationId xmlns:a16="http://schemas.microsoft.com/office/drawing/2014/main" id="{08F8D888-B91E-CBB3-DD83-D7208580B4E3}"/>
              </a:ext>
            </a:extLst>
          </p:cNvPr>
          <p:cNvSpPr>
            <a:spLocks noGrp="1"/>
          </p:cNvSpPr>
          <p:nvPr>
            <p:ph sz="quarter" idx="18" hasCustomPrompt="1"/>
          </p:nvPr>
        </p:nvSpPr>
        <p:spPr>
          <a:xfrm>
            <a:off x="10079037" y="2286635"/>
            <a:ext cx="1635443" cy="344806"/>
          </a:xfrm>
          <a:prstGeom prst="rect">
            <a:avLst/>
          </a:prstGeom>
        </p:spPr>
        <p:txBody>
          <a:bodyPr/>
          <a:lstStyle>
            <a:lvl1pPr>
              <a:defRPr sz="1200" b="0" i="0">
                <a:solidFill>
                  <a:schemeClr val="tx2"/>
                </a:solidFill>
                <a:latin typeface="Arial" panose="020B0604020202020204" pitchFamily="34" charset="0"/>
                <a:cs typeface="Arial" panose="020B0604020202020204" pitchFamily="34" charset="0"/>
              </a:defRPr>
            </a:lvl1pPr>
          </a:lstStyle>
          <a:p>
            <a:pPr lvl="0"/>
            <a:r>
              <a:rPr lang="en-US"/>
              <a:t>Lorem ipsum 25%</a:t>
            </a:r>
          </a:p>
        </p:txBody>
      </p:sp>
      <p:sp>
        <p:nvSpPr>
          <p:cNvPr id="17" name="Content Placeholder 13">
            <a:extLst>
              <a:ext uri="{FF2B5EF4-FFF2-40B4-BE49-F238E27FC236}">
                <a16:creationId xmlns:a16="http://schemas.microsoft.com/office/drawing/2014/main" id="{C206DB0B-1E85-8C00-6EE9-36D38FAB39AE}"/>
              </a:ext>
            </a:extLst>
          </p:cNvPr>
          <p:cNvSpPr>
            <a:spLocks noGrp="1"/>
          </p:cNvSpPr>
          <p:nvPr>
            <p:ph sz="quarter" idx="19" hasCustomPrompt="1"/>
          </p:nvPr>
        </p:nvSpPr>
        <p:spPr>
          <a:xfrm>
            <a:off x="10079037" y="2652395"/>
            <a:ext cx="1635443" cy="344806"/>
          </a:xfrm>
          <a:prstGeom prst="rect">
            <a:avLst/>
          </a:prstGeom>
        </p:spPr>
        <p:txBody>
          <a:bodyPr/>
          <a:lstStyle>
            <a:lvl1pPr>
              <a:defRPr sz="1200" b="0" i="0">
                <a:solidFill>
                  <a:schemeClr val="accent1"/>
                </a:solidFill>
                <a:latin typeface="Arial" panose="020B0604020202020204" pitchFamily="34" charset="0"/>
                <a:cs typeface="Arial" panose="020B0604020202020204" pitchFamily="34" charset="0"/>
              </a:defRPr>
            </a:lvl1pPr>
          </a:lstStyle>
          <a:p>
            <a:pPr lvl="0"/>
            <a:r>
              <a:rPr lang="en-US"/>
              <a:t>Lorem ipsum 18%</a:t>
            </a:r>
          </a:p>
        </p:txBody>
      </p:sp>
      <p:sp>
        <p:nvSpPr>
          <p:cNvPr id="18" name="Content Placeholder 13">
            <a:extLst>
              <a:ext uri="{FF2B5EF4-FFF2-40B4-BE49-F238E27FC236}">
                <a16:creationId xmlns:a16="http://schemas.microsoft.com/office/drawing/2014/main" id="{729374A7-25B6-1C04-31B9-06EB73F4BAC2}"/>
              </a:ext>
            </a:extLst>
          </p:cNvPr>
          <p:cNvSpPr>
            <a:spLocks noGrp="1"/>
          </p:cNvSpPr>
          <p:nvPr>
            <p:ph sz="quarter" idx="20" hasCustomPrompt="1"/>
          </p:nvPr>
        </p:nvSpPr>
        <p:spPr>
          <a:xfrm>
            <a:off x="10079037" y="3007995"/>
            <a:ext cx="1635443" cy="344806"/>
          </a:xfrm>
          <a:prstGeom prst="rect">
            <a:avLst/>
          </a:prstGeom>
        </p:spPr>
        <p:txBody>
          <a:bodyPr/>
          <a:lstStyle>
            <a:lvl1pPr>
              <a:defRPr sz="1200" b="0" i="0">
                <a:solidFill>
                  <a:schemeClr val="accent2"/>
                </a:solidFill>
                <a:latin typeface="Arial" panose="020B0604020202020204" pitchFamily="34" charset="0"/>
                <a:cs typeface="Arial" panose="020B0604020202020204" pitchFamily="34" charset="0"/>
              </a:defRPr>
            </a:lvl1pPr>
          </a:lstStyle>
          <a:p>
            <a:pPr lvl="0"/>
            <a:r>
              <a:rPr lang="en-US"/>
              <a:t>Lorem ipsum 17%</a:t>
            </a:r>
          </a:p>
        </p:txBody>
      </p:sp>
      <p:sp>
        <p:nvSpPr>
          <p:cNvPr id="20" name="Content Placeholder 13">
            <a:extLst>
              <a:ext uri="{FF2B5EF4-FFF2-40B4-BE49-F238E27FC236}">
                <a16:creationId xmlns:a16="http://schemas.microsoft.com/office/drawing/2014/main" id="{3A33CF94-5244-1FC2-432A-989F7625B5C6}"/>
              </a:ext>
            </a:extLst>
          </p:cNvPr>
          <p:cNvSpPr>
            <a:spLocks noGrp="1"/>
          </p:cNvSpPr>
          <p:nvPr>
            <p:ph sz="quarter" idx="21" hasCustomPrompt="1"/>
          </p:nvPr>
        </p:nvSpPr>
        <p:spPr>
          <a:xfrm>
            <a:off x="10079037" y="3363595"/>
            <a:ext cx="1635443" cy="344806"/>
          </a:xfrm>
          <a:prstGeom prst="rect">
            <a:avLst/>
          </a:prstGeom>
        </p:spPr>
        <p:txBody>
          <a:bodyPr/>
          <a:lstStyle>
            <a:lvl1pPr>
              <a:defRPr sz="1200" b="0" i="0">
                <a:solidFill>
                  <a:schemeClr val="tx1"/>
                </a:solidFill>
                <a:latin typeface="Arial" panose="020B0604020202020204" pitchFamily="34" charset="0"/>
                <a:cs typeface="Arial" panose="020B0604020202020204" pitchFamily="34" charset="0"/>
              </a:defRPr>
            </a:lvl1pPr>
          </a:lstStyle>
          <a:p>
            <a:pPr lvl="0"/>
            <a:r>
              <a:rPr lang="en-US"/>
              <a:t>Lorem ipsum 7%</a:t>
            </a:r>
          </a:p>
        </p:txBody>
      </p:sp>
    </p:spTree>
    <p:extLst>
      <p:ext uri="{BB962C8B-B14F-4D97-AF65-F5344CB8AC3E}">
        <p14:creationId xmlns:p14="http://schemas.microsoft.com/office/powerpoint/2010/main" val="1130897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upporters">
    <p:spTree>
      <p:nvGrpSpPr>
        <p:cNvPr id="1" name=""/>
        <p:cNvGrpSpPr/>
        <p:nvPr/>
      </p:nvGrpSpPr>
      <p:grpSpPr>
        <a:xfrm>
          <a:off x="0" y="0"/>
          <a:ext cx="0" cy="0"/>
          <a:chOff x="0" y="0"/>
          <a:chExt cx="0" cy="0"/>
        </a:xfrm>
      </p:grpSpPr>
      <p:pic>
        <p:nvPicPr>
          <p:cNvPr id="25" name="Picture 24" descr="A green and white arrow&#10;&#10;Description automatically generated">
            <a:extLst>
              <a:ext uri="{FF2B5EF4-FFF2-40B4-BE49-F238E27FC236}">
                <a16:creationId xmlns:a16="http://schemas.microsoft.com/office/drawing/2014/main" id="{133D5D52-E609-B4CD-DAA3-8BF180B0125F}"/>
              </a:ext>
            </a:extLst>
          </p:cNvPr>
          <p:cNvPicPr>
            <a:picLocks noChangeAspect="1"/>
          </p:cNvPicPr>
          <p:nvPr userDrawn="1"/>
        </p:nvPicPr>
        <p:blipFill>
          <a:blip r:embed="rId2"/>
          <a:stretch>
            <a:fillRect/>
          </a:stretch>
        </p:blipFill>
        <p:spPr>
          <a:xfrm>
            <a:off x="-1" y="0"/>
            <a:ext cx="12191999" cy="6857999"/>
          </a:xfrm>
          <a:prstGeom prst="rect">
            <a:avLst/>
          </a:prstGeom>
        </p:spPr>
      </p:pic>
      <p:sp>
        <p:nvSpPr>
          <p:cNvPr id="28" name="Picture Placeholder 9">
            <a:extLst>
              <a:ext uri="{FF2B5EF4-FFF2-40B4-BE49-F238E27FC236}">
                <a16:creationId xmlns:a16="http://schemas.microsoft.com/office/drawing/2014/main" id="{73850CB5-4DB6-7220-F99E-5DE99C8606A1}"/>
              </a:ext>
            </a:extLst>
          </p:cNvPr>
          <p:cNvSpPr>
            <a:spLocks noGrp="1"/>
          </p:cNvSpPr>
          <p:nvPr>
            <p:ph type="pic" sz="quarter" idx="17" hasCustomPrompt="1"/>
          </p:nvPr>
        </p:nvSpPr>
        <p:spPr>
          <a:xfrm>
            <a:off x="4372483" y="895414"/>
            <a:ext cx="2129589" cy="1308943"/>
          </a:xfrm>
          <a:prstGeom prst="rect">
            <a:avLst/>
          </a:prstGeom>
          <a:solidFill>
            <a:schemeClr val="tx1">
              <a:lumMod val="60000"/>
              <a:lumOff val="40000"/>
            </a:schemeClr>
          </a:solidFill>
        </p:spPr>
        <p:txBody>
          <a:bodyPr/>
          <a:lstStyle/>
          <a:p>
            <a:r>
              <a:rPr lang="en-US"/>
              <a:t>Logo here</a:t>
            </a:r>
          </a:p>
        </p:txBody>
      </p:sp>
      <p:sp>
        <p:nvSpPr>
          <p:cNvPr id="6" name="Slide Number Placeholder 5"/>
          <p:cNvSpPr>
            <a:spLocks noGrp="1"/>
          </p:cNvSpPr>
          <p:nvPr>
            <p:ph type="sldNum" sz="quarter" idx="12"/>
          </p:nvPr>
        </p:nvSpPr>
        <p:spPr/>
        <p:txBody>
          <a:bodyPr/>
          <a:lstStyle>
            <a:lvl1pPr>
              <a:defRPr>
                <a:solidFill>
                  <a:schemeClr val="bg1">
                    <a:lumMod val="10000"/>
                  </a:schemeClr>
                </a:solidFill>
              </a:defRPr>
            </a:lvl1pPr>
          </a:lstStyle>
          <a:p>
            <a:fld id="{A4AE216E-30EE-794D-82EB-E7F5CCC91463}" type="slidenum">
              <a:rPr lang="en-US" smtClean="0"/>
              <a:pPr/>
              <a:t>‹#›</a:t>
            </a:fld>
            <a:endParaRPr lang="en-US"/>
          </a:p>
        </p:txBody>
      </p:sp>
      <p:sp>
        <p:nvSpPr>
          <p:cNvPr id="7"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Reproductive Health Care: Anticipated Changes and Potential Impacts Under the New Administration  October 16, 2025 | 11:00 a.m. – 12:15 p.m. CT</a:t>
            </a:r>
          </a:p>
        </p:txBody>
      </p:sp>
      <p:sp>
        <p:nvSpPr>
          <p:cNvPr id="27" name="Text Placeholder 26">
            <a:extLst>
              <a:ext uri="{FF2B5EF4-FFF2-40B4-BE49-F238E27FC236}">
                <a16:creationId xmlns:a16="http://schemas.microsoft.com/office/drawing/2014/main" id="{1889AF5C-C390-3764-4A07-07B276570AD3}"/>
              </a:ext>
            </a:extLst>
          </p:cNvPr>
          <p:cNvSpPr>
            <a:spLocks noGrp="1"/>
          </p:cNvSpPr>
          <p:nvPr>
            <p:ph type="body" sz="quarter" idx="13" hasCustomPrompt="1"/>
          </p:nvPr>
        </p:nvSpPr>
        <p:spPr>
          <a:xfrm>
            <a:off x="685801" y="2971799"/>
            <a:ext cx="2316797" cy="914400"/>
          </a:xfrm>
          <a:prstGeom prst="rect">
            <a:avLst/>
          </a:prstGeom>
        </p:spPr>
        <p:txBody>
          <a:bodyPr anchor="ctr"/>
          <a:lstStyle>
            <a:lvl1pPr>
              <a:defRPr sz="2600">
                <a:solidFill>
                  <a:schemeClr val="bg1"/>
                </a:solidFill>
              </a:defRPr>
            </a:lvl1pPr>
          </a:lstStyle>
          <a:p>
            <a:pPr lvl="0"/>
            <a:r>
              <a:rPr lang="en-US"/>
              <a:t>Supporters</a:t>
            </a:r>
          </a:p>
        </p:txBody>
      </p:sp>
      <p:sp>
        <p:nvSpPr>
          <p:cNvPr id="33" name="Picture Placeholder 9">
            <a:extLst>
              <a:ext uri="{FF2B5EF4-FFF2-40B4-BE49-F238E27FC236}">
                <a16:creationId xmlns:a16="http://schemas.microsoft.com/office/drawing/2014/main" id="{12DC2D3A-817F-B780-41DC-F566161405F0}"/>
              </a:ext>
            </a:extLst>
          </p:cNvPr>
          <p:cNvSpPr>
            <a:spLocks noGrp="1"/>
          </p:cNvSpPr>
          <p:nvPr>
            <p:ph type="pic" sz="quarter" idx="19" hasCustomPrompt="1"/>
          </p:nvPr>
        </p:nvSpPr>
        <p:spPr>
          <a:xfrm>
            <a:off x="4372483" y="2724214"/>
            <a:ext cx="2129589" cy="1308943"/>
          </a:xfrm>
          <a:prstGeom prst="rect">
            <a:avLst/>
          </a:prstGeom>
          <a:solidFill>
            <a:schemeClr val="tx1">
              <a:lumMod val="60000"/>
              <a:lumOff val="40000"/>
            </a:schemeClr>
          </a:solidFill>
        </p:spPr>
        <p:txBody>
          <a:bodyPr/>
          <a:lstStyle/>
          <a:p>
            <a:r>
              <a:rPr lang="en-US"/>
              <a:t>Logo here</a:t>
            </a:r>
          </a:p>
        </p:txBody>
      </p:sp>
      <p:sp>
        <p:nvSpPr>
          <p:cNvPr id="34" name="Content Placeholder 13">
            <a:extLst>
              <a:ext uri="{FF2B5EF4-FFF2-40B4-BE49-F238E27FC236}">
                <a16:creationId xmlns:a16="http://schemas.microsoft.com/office/drawing/2014/main" id="{298C7D43-9467-9BD3-1B58-41C5BEC5CB86}"/>
              </a:ext>
            </a:extLst>
          </p:cNvPr>
          <p:cNvSpPr>
            <a:spLocks noGrp="1"/>
          </p:cNvSpPr>
          <p:nvPr>
            <p:ph sz="quarter" idx="20" hasCustomPrompt="1"/>
          </p:nvPr>
        </p:nvSpPr>
        <p:spPr>
          <a:xfrm>
            <a:off x="6914307" y="2743199"/>
            <a:ext cx="2830019" cy="1289957"/>
          </a:xfrm>
          <a:prstGeom prst="rect">
            <a:avLst/>
          </a:prstGeom>
        </p:spPr>
        <p:txBody>
          <a:bodyPr anchor="ctr"/>
          <a:lstStyle>
            <a:lvl1pPr>
              <a:defRPr sz="1400" b="0" i="0">
                <a:solidFill>
                  <a:schemeClr val="bg1">
                    <a:lumMod val="10000"/>
                  </a:schemeClr>
                </a:solidFill>
                <a:latin typeface="Arial" panose="020B0604020202020204" pitchFamily="34" charset="0"/>
                <a:cs typeface="Arial" panose="020B0604020202020204" pitchFamily="34" charset="0"/>
              </a:defRPr>
            </a:lvl1pPr>
          </a:lstStyle>
          <a:p>
            <a:pPr lvl="0"/>
            <a:r>
              <a:rPr lang="en-US"/>
              <a:t>Copy here.</a:t>
            </a:r>
          </a:p>
        </p:txBody>
      </p:sp>
      <p:sp>
        <p:nvSpPr>
          <p:cNvPr id="35" name="Picture Placeholder 9">
            <a:extLst>
              <a:ext uri="{FF2B5EF4-FFF2-40B4-BE49-F238E27FC236}">
                <a16:creationId xmlns:a16="http://schemas.microsoft.com/office/drawing/2014/main" id="{CC0DFA24-F169-C304-7A74-19771807F98E}"/>
              </a:ext>
            </a:extLst>
          </p:cNvPr>
          <p:cNvSpPr>
            <a:spLocks noGrp="1"/>
          </p:cNvSpPr>
          <p:nvPr>
            <p:ph type="pic" sz="quarter" idx="21" hasCustomPrompt="1"/>
          </p:nvPr>
        </p:nvSpPr>
        <p:spPr>
          <a:xfrm>
            <a:off x="4372483" y="4654614"/>
            <a:ext cx="2129589" cy="1308943"/>
          </a:xfrm>
          <a:prstGeom prst="rect">
            <a:avLst/>
          </a:prstGeom>
          <a:solidFill>
            <a:schemeClr val="tx1">
              <a:lumMod val="60000"/>
              <a:lumOff val="40000"/>
            </a:schemeClr>
          </a:solidFill>
        </p:spPr>
        <p:txBody>
          <a:bodyPr/>
          <a:lstStyle/>
          <a:p>
            <a:r>
              <a:rPr lang="en-US"/>
              <a:t>Logo here</a:t>
            </a:r>
          </a:p>
        </p:txBody>
      </p:sp>
      <p:sp>
        <p:nvSpPr>
          <p:cNvPr id="36" name="Content Placeholder 13">
            <a:extLst>
              <a:ext uri="{FF2B5EF4-FFF2-40B4-BE49-F238E27FC236}">
                <a16:creationId xmlns:a16="http://schemas.microsoft.com/office/drawing/2014/main" id="{432853AC-DF8F-7530-B104-7F3EA7EE44E6}"/>
              </a:ext>
            </a:extLst>
          </p:cNvPr>
          <p:cNvSpPr>
            <a:spLocks noGrp="1"/>
          </p:cNvSpPr>
          <p:nvPr>
            <p:ph sz="quarter" idx="22" hasCustomPrompt="1"/>
          </p:nvPr>
        </p:nvSpPr>
        <p:spPr>
          <a:xfrm>
            <a:off x="6914307" y="4673599"/>
            <a:ext cx="2830019" cy="1289957"/>
          </a:xfrm>
          <a:prstGeom prst="rect">
            <a:avLst/>
          </a:prstGeom>
        </p:spPr>
        <p:txBody>
          <a:bodyPr anchor="ctr"/>
          <a:lstStyle>
            <a:lvl1pPr>
              <a:defRPr sz="1400" b="0" i="0">
                <a:solidFill>
                  <a:schemeClr val="bg1">
                    <a:lumMod val="10000"/>
                  </a:schemeClr>
                </a:solidFill>
                <a:latin typeface="Arial" panose="020B0604020202020204" pitchFamily="34" charset="0"/>
                <a:cs typeface="Arial" panose="020B0604020202020204" pitchFamily="34" charset="0"/>
              </a:defRPr>
            </a:lvl1pPr>
          </a:lstStyle>
          <a:p>
            <a:pPr lvl="0"/>
            <a:r>
              <a:rPr lang="en-US"/>
              <a:t>Copy here.</a:t>
            </a:r>
          </a:p>
        </p:txBody>
      </p:sp>
      <p:sp>
        <p:nvSpPr>
          <p:cNvPr id="37" name="Content Placeholder 13">
            <a:extLst>
              <a:ext uri="{FF2B5EF4-FFF2-40B4-BE49-F238E27FC236}">
                <a16:creationId xmlns:a16="http://schemas.microsoft.com/office/drawing/2014/main" id="{F805FBDB-08CF-B737-A642-D347EA791D1E}"/>
              </a:ext>
            </a:extLst>
          </p:cNvPr>
          <p:cNvSpPr>
            <a:spLocks noGrp="1"/>
          </p:cNvSpPr>
          <p:nvPr>
            <p:ph sz="quarter" idx="23" hasCustomPrompt="1"/>
          </p:nvPr>
        </p:nvSpPr>
        <p:spPr>
          <a:xfrm>
            <a:off x="6914307" y="924559"/>
            <a:ext cx="2830019" cy="1289957"/>
          </a:xfrm>
          <a:prstGeom prst="rect">
            <a:avLst/>
          </a:prstGeom>
        </p:spPr>
        <p:txBody>
          <a:bodyPr anchor="ctr"/>
          <a:lstStyle>
            <a:lvl1pPr>
              <a:defRPr sz="1400" b="0" i="0">
                <a:solidFill>
                  <a:schemeClr val="bg1">
                    <a:lumMod val="10000"/>
                  </a:schemeClr>
                </a:solidFill>
                <a:latin typeface="Arial" panose="020B0604020202020204" pitchFamily="34" charset="0"/>
                <a:cs typeface="Arial" panose="020B0604020202020204" pitchFamily="34" charset="0"/>
              </a:defRPr>
            </a:lvl1pPr>
          </a:lstStyle>
          <a:p>
            <a:pPr lvl="0"/>
            <a:r>
              <a:rPr lang="en-US"/>
              <a:t>Copy here.</a:t>
            </a:r>
          </a:p>
        </p:txBody>
      </p:sp>
    </p:spTree>
    <p:extLst>
      <p:ext uri="{BB962C8B-B14F-4D97-AF65-F5344CB8AC3E}">
        <p14:creationId xmlns:p14="http://schemas.microsoft.com/office/powerpoint/2010/main" val="32134240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peakers">
    <p:spTree>
      <p:nvGrpSpPr>
        <p:cNvPr id="1" name=""/>
        <p:cNvGrpSpPr/>
        <p:nvPr/>
      </p:nvGrpSpPr>
      <p:grpSpPr>
        <a:xfrm>
          <a:off x="0" y="0"/>
          <a:ext cx="0" cy="0"/>
          <a:chOff x="0" y="0"/>
          <a:chExt cx="0" cy="0"/>
        </a:xfrm>
      </p:grpSpPr>
      <p:pic>
        <p:nvPicPr>
          <p:cNvPr id="25" name="Picture 24" descr="A green and white arrow&#10;&#10;Description automatically generated">
            <a:extLst>
              <a:ext uri="{FF2B5EF4-FFF2-40B4-BE49-F238E27FC236}">
                <a16:creationId xmlns:a16="http://schemas.microsoft.com/office/drawing/2014/main" id="{133D5D52-E609-B4CD-DAA3-8BF180B0125F}"/>
              </a:ext>
            </a:extLst>
          </p:cNvPr>
          <p:cNvPicPr>
            <a:picLocks noChangeAspect="1"/>
          </p:cNvPicPr>
          <p:nvPr userDrawn="1"/>
        </p:nvPicPr>
        <p:blipFill>
          <a:blip r:embed="rId2"/>
          <a:stretch>
            <a:fillRect/>
          </a:stretch>
        </p:blipFill>
        <p:spPr>
          <a:xfrm>
            <a:off x="-1" y="0"/>
            <a:ext cx="12191999" cy="6857999"/>
          </a:xfrm>
          <a:prstGeom prst="rect">
            <a:avLst/>
          </a:prstGeom>
        </p:spPr>
      </p:pic>
      <p:sp>
        <p:nvSpPr>
          <p:cNvPr id="28" name="Picture Placeholder 9">
            <a:extLst>
              <a:ext uri="{FF2B5EF4-FFF2-40B4-BE49-F238E27FC236}">
                <a16:creationId xmlns:a16="http://schemas.microsoft.com/office/drawing/2014/main" id="{73850CB5-4DB6-7220-F99E-5DE99C8606A1}"/>
              </a:ext>
            </a:extLst>
          </p:cNvPr>
          <p:cNvSpPr>
            <a:spLocks noGrp="1"/>
          </p:cNvSpPr>
          <p:nvPr>
            <p:ph type="pic" sz="quarter" idx="17" hasCustomPrompt="1"/>
          </p:nvPr>
        </p:nvSpPr>
        <p:spPr>
          <a:xfrm>
            <a:off x="4372483" y="895414"/>
            <a:ext cx="2129589" cy="1308943"/>
          </a:xfrm>
          <a:prstGeom prst="rect">
            <a:avLst/>
          </a:prstGeom>
          <a:solidFill>
            <a:schemeClr val="tx1">
              <a:lumMod val="60000"/>
              <a:lumOff val="40000"/>
            </a:schemeClr>
          </a:solidFill>
        </p:spPr>
        <p:txBody>
          <a:bodyPr/>
          <a:lstStyle/>
          <a:p>
            <a:r>
              <a:rPr lang="en-US"/>
              <a:t>Logo here</a:t>
            </a:r>
          </a:p>
        </p:txBody>
      </p:sp>
      <p:sp>
        <p:nvSpPr>
          <p:cNvPr id="6" name="Slide Number Placeholder 5"/>
          <p:cNvSpPr>
            <a:spLocks noGrp="1"/>
          </p:cNvSpPr>
          <p:nvPr>
            <p:ph type="sldNum" sz="quarter" idx="12"/>
          </p:nvPr>
        </p:nvSpPr>
        <p:spPr/>
        <p:txBody>
          <a:bodyPr/>
          <a:lstStyle>
            <a:lvl1pPr>
              <a:defRPr>
                <a:solidFill>
                  <a:schemeClr val="bg1">
                    <a:lumMod val="10000"/>
                  </a:schemeClr>
                </a:solidFill>
              </a:defRPr>
            </a:lvl1pPr>
          </a:lstStyle>
          <a:p>
            <a:fld id="{A4AE216E-30EE-794D-82EB-E7F5CCC91463}" type="slidenum">
              <a:rPr lang="en-US" smtClean="0"/>
              <a:pPr/>
              <a:t>‹#›</a:t>
            </a:fld>
            <a:endParaRPr lang="en-US"/>
          </a:p>
        </p:txBody>
      </p:sp>
      <p:sp>
        <p:nvSpPr>
          <p:cNvPr id="7"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Reproductive Health Care: Anticipated Changes and Potential Impacts Under the New Administration  October 16, 2025 | 11:00 a.m. – 12:15 p.m. CT</a:t>
            </a:r>
          </a:p>
        </p:txBody>
      </p:sp>
      <p:sp>
        <p:nvSpPr>
          <p:cNvPr id="27" name="Text Placeholder 26">
            <a:extLst>
              <a:ext uri="{FF2B5EF4-FFF2-40B4-BE49-F238E27FC236}">
                <a16:creationId xmlns:a16="http://schemas.microsoft.com/office/drawing/2014/main" id="{1889AF5C-C390-3764-4A07-07B276570AD3}"/>
              </a:ext>
            </a:extLst>
          </p:cNvPr>
          <p:cNvSpPr>
            <a:spLocks noGrp="1"/>
          </p:cNvSpPr>
          <p:nvPr>
            <p:ph type="body" sz="quarter" idx="13" hasCustomPrompt="1"/>
          </p:nvPr>
        </p:nvSpPr>
        <p:spPr>
          <a:xfrm>
            <a:off x="685801" y="2971799"/>
            <a:ext cx="2316797" cy="914400"/>
          </a:xfrm>
          <a:prstGeom prst="rect">
            <a:avLst/>
          </a:prstGeom>
        </p:spPr>
        <p:txBody>
          <a:bodyPr anchor="ctr"/>
          <a:lstStyle>
            <a:lvl1pPr>
              <a:defRPr sz="2600">
                <a:solidFill>
                  <a:schemeClr val="bg1"/>
                </a:solidFill>
              </a:defRPr>
            </a:lvl1pPr>
          </a:lstStyle>
          <a:p>
            <a:pPr lvl="0"/>
            <a:r>
              <a:rPr lang="en-US"/>
              <a:t>Speakers</a:t>
            </a:r>
          </a:p>
        </p:txBody>
      </p:sp>
      <p:sp>
        <p:nvSpPr>
          <p:cNvPr id="33" name="Picture Placeholder 9">
            <a:extLst>
              <a:ext uri="{FF2B5EF4-FFF2-40B4-BE49-F238E27FC236}">
                <a16:creationId xmlns:a16="http://schemas.microsoft.com/office/drawing/2014/main" id="{12DC2D3A-817F-B780-41DC-F566161405F0}"/>
              </a:ext>
            </a:extLst>
          </p:cNvPr>
          <p:cNvSpPr>
            <a:spLocks noGrp="1"/>
          </p:cNvSpPr>
          <p:nvPr>
            <p:ph type="pic" sz="quarter" idx="19" hasCustomPrompt="1"/>
          </p:nvPr>
        </p:nvSpPr>
        <p:spPr>
          <a:xfrm>
            <a:off x="4372483" y="2724214"/>
            <a:ext cx="2129589" cy="1308943"/>
          </a:xfrm>
          <a:prstGeom prst="rect">
            <a:avLst/>
          </a:prstGeom>
          <a:solidFill>
            <a:schemeClr val="tx1">
              <a:lumMod val="60000"/>
              <a:lumOff val="40000"/>
            </a:schemeClr>
          </a:solidFill>
        </p:spPr>
        <p:txBody>
          <a:bodyPr/>
          <a:lstStyle/>
          <a:p>
            <a:r>
              <a:rPr lang="en-US"/>
              <a:t>Logo here</a:t>
            </a:r>
          </a:p>
        </p:txBody>
      </p:sp>
      <p:sp>
        <p:nvSpPr>
          <p:cNvPr id="35" name="Picture Placeholder 9">
            <a:extLst>
              <a:ext uri="{FF2B5EF4-FFF2-40B4-BE49-F238E27FC236}">
                <a16:creationId xmlns:a16="http://schemas.microsoft.com/office/drawing/2014/main" id="{CC0DFA24-F169-C304-7A74-19771807F98E}"/>
              </a:ext>
            </a:extLst>
          </p:cNvPr>
          <p:cNvSpPr>
            <a:spLocks noGrp="1"/>
          </p:cNvSpPr>
          <p:nvPr>
            <p:ph type="pic" sz="quarter" idx="21" hasCustomPrompt="1"/>
          </p:nvPr>
        </p:nvSpPr>
        <p:spPr>
          <a:xfrm>
            <a:off x="4372483" y="4654614"/>
            <a:ext cx="2129589" cy="1308943"/>
          </a:xfrm>
          <a:prstGeom prst="rect">
            <a:avLst/>
          </a:prstGeom>
          <a:solidFill>
            <a:schemeClr val="tx1">
              <a:lumMod val="60000"/>
              <a:lumOff val="40000"/>
            </a:schemeClr>
          </a:solidFill>
        </p:spPr>
        <p:txBody>
          <a:bodyPr/>
          <a:lstStyle/>
          <a:p>
            <a:r>
              <a:rPr lang="en-US"/>
              <a:t>Logo here</a:t>
            </a:r>
          </a:p>
        </p:txBody>
      </p:sp>
      <p:sp>
        <p:nvSpPr>
          <p:cNvPr id="2" name="Content Placeholder 13">
            <a:extLst>
              <a:ext uri="{FF2B5EF4-FFF2-40B4-BE49-F238E27FC236}">
                <a16:creationId xmlns:a16="http://schemas.microsoft.com/office/drawing/2014/main" id="{9FD1DE0B-D7CF-4281-5602-A59DDDE2FAF8}"/>
              </a:ext>
            </a:extLst>
          </p:cNvPr>
          <p:cNvSpPr>
            <a:spLocks noGrp="1"/>
          </p:cNvSpPr>
          <p:nvPr>
            <p:ph sz="quarter" idx="20" hasCustomPrompt="1"/>
          </p:nvPr>
        </p:nvSpPr>
        <p:spPr>
          <a:xfrm>
            <a:off x="6914307" y="2743199"/>
            <a:ext cx="2830019" cy="1289957"/>
          </a:xfrm>
          <a:prstGeom prst="rect">
            <a:avLst/>
          </a:prstGeom>
        </p:spPr>
        <p:txBody>
          <a:bodyPr anchor="ctr"/>
          <a:lstStyle>
            <a:lvl1pPr>
              <a:defRPr sz="1400" b="0" i="0">
                <a:solidFill>
                  <a:schemeClr val="bg1">
                    <a:lumMod val="10000"/>
                  </a:schemeClr>
                </a:solidFill>
                <a:latin typeface="Arial" panose="020B0604020202020204" pitchFamily="34" charset="0"/>
                <a:cs typeface="Arial" panose="020B0604020202020204" pitchFamily="34" charset="0"/>
              </a:defRPr>
            </a:lvl1pPr>
          </a:lstStyle>
          <a:p>
            <a:pPr lvl="0"/>
            <a:r>
              <a:rPr lang="en-US"/>
              <a:t>Copy here.</a:t>
            </a:r>
          </a:p>
        </p:txBody>
      </p:sp>
      <p:sp>
        <p:nvSpPr>
          <p:cNvPr id="3" name="Content Placeholder 13">
            <a:extLst>
              <a:ext uri="{FF2B5EF4-FFF2-40B4-BE49-F238E27FC236}">
                <a16:creationId xmlns:a16="http://schemas.microsoft.com/office/drawing/2014/main" id="{9FF29B01-816F-3B18-06F0-D9DD05E8FE24}"/>
              </a:ext>
            </a:extLst>
          </p:cNvPr>
          <p:cNvSpPr>
            <a:spLocks noGrp="1"/>
          </p:cNvSpPr>
          <p:nvPr>
            <p:ph sz="quarter" idx="22" hasCustomPrompt="1"/>
          </p:nvPr>
        </p:nvSpPr>
        <p:spPr>
          <a:xfrm>
            <a:off x="6914307" y="4673599"/>
            <a:ext cx="2830019" cy="1289957"/>
          </a:xfrm>
          <a:prstGeom prst="rect">
            <a:avLst/>
          </a:prstGeom>
        </p:spPr>
        <p:txBody>
          <a:bodyPr anchor="ctr"/>
          <a:lstStyle>
            <a:lvl1pPr>
              <a:defRPr sz="1400" b="0" i="0">
                <a:solidFill>
                  <a:schemeClr val="bg1">
                    <a:lumMod val="10000"/>
                  </a:schemeClr>
                </a:solidFill>
                <a:latin typeface="Arial" panose="020B0604020202020204" pitchFamily="34" charset="0"/>
                <a:cs typeface="Arial" panose="020B0604020202020204" pitchFamily="34" charset="0"/>
              </a:defRPr>
            </a:lvl1pPr>
          </a:lstStyle>
          <a:p>
            <a:pPr lvl="0"/>
            <a:r>
              <a:rPr lang="en-US"/>
              <a:t>Copy here.</a:t>
            </a:r>
          </a:p>
        </p:txBody>
      </p:sp>
      <p:sp>
        <p:nvSpPr>
          <p:cNvPr id="4" name="Content Placeholder 13">
            <a:extLst>
              <a:ext uri="{FF2B5EF4-FFF2-40B4-BE49-F238E27FC236}">
                <a16:creationId xmlns:a16="http://schemas.microsoft.com/office/drawing/2014/main" id="{6E2C9571-C15C-8F04-A629-52682AB504D3}"/>
              </a:ext>
            </a:extLst>
          </p:cNvPr>
          <p:cNvSpPr>
            <a:spLocks noGrp="1"/>
          </p:cNvSpPr>
          <p:nvPr>
            <p:ph sz="quarter" idx="23" hasCustomPrompt="1"/>
          </p:nvPr>
        </p:nvSpPr>
        <p:spPr>
          <a:xfrm>
            <a:off x="6914307" y="924559"/>
            <a:ext cx="2830019" cy="1289957"/>
          </a:xfrm>
          <a:prstGeom prst="rect">
            <a:avLst/>
          </a:prstGeom>
        </p:spPr>
        <p:txBody>
          <a:bodyPr anchor="ctr"/>
          <a:lstStyle>
            <a:lvl1pPr>
              <a:defRPr sz="1400" b="0" i="0">
                <a:solidFill>
                  <a:schemeClr val="bg1">
                    <a:lumMod val="10000"/>
                  </a:schemeClr>
                </a:solidFill>
                <a:latin typeface="Arial" panose="020B0604020202020204" pitchFamily="34" charset="0"/>
                <a:cs typeface="Arial" panose="020B0604020202020204" pitchFamily="34" charset="0"/>
              </a:defRPr>
            </a:lvl1pPr>
          </a:lstStyle>
          <a:p>
            <a:pPr lvl="0"/>
            <a:r>
              <a:rPr lang="en-US"/>
              <a:t>Copy here.</a:t>
            </a:r>
          </a:p>
        </p:txBody>
      </p:sp>
    </p:spTree>
    <p:extLst>
      <p:ext uri="{BB962C8B-B14F-4D97-AF65-F5344CB8AC3E}">
        <p14:creationId xmlns:p14="http://schemas.microsoft.com/office/powerpoint/2010/main" val="1187529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Page 2">
    <p:spTree>
      <p:nvGrpSpPr>
        <p:cNvPr id="1" name=""/>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1D66B056-41B8-1DEE-2611-1FA929586FB0}"/>
              </a:ext>
            </a:extLst>
          </p:cNvPr>
          <p:cNvPicPr>
            <a:picLocks noChangeAspect="1"/>
          </p:cNvPicPr>
          <p:nvPr userDrawn="1"/>
        </p:nvPicPr>
        <p:blipFill>
          <a:blip r:embed="rId2"/>
          <a:stretch>
            <a:fillRect/>
          </a:stretch>
        </p:blipFill>
        <p:spPr>
          <a:xfrm>
            <a:off x="6350" y="0"/>
            <a:ext cx="12173458" cy="6854709"/>
          </a:xfrm>
          <a:prstGeom prst="rect">
            <a:avLst/>
          </a:prstGeom>
        </p:spPr>
      </p:pic>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9"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November 20, 2025</a:t>
            </a:fld>
            <a:r>
              <a:rPr lang="en-US"/>
              <a:t> </a:t>
            </a:r>
          </a:p>
        </p:txBody>
      </p:sp>
      <p:sp>
        <p:nvSpPr>
          <p:cNvPr id="7" name="Content Placeholder 3">
            <a:extLst>
              <a:ext uri="{FF2B5EF4-FFF2-40B4-BE49-F238E27FC236}">
                <a16:creationId xmlns:a16="http://schemas.microsoft.com/office/drawing/2014/main" id="{099A986C-DF87-BE8F-4543-98F5247B2108}"/>
              </a:ext>
            </a:extLst>
          </p:cNvPr>
          <p:cNvSpPr>
            <a:spLocks noGrp="1"/>
          </p:cNvSpPr>
          <p:nvPr>
            <p:ph sz="quarter" idx="13"/>
          </p:nvPr>
        </p:nvSpPr>
        <p:spPr>
          <a:xfrm>
            <a:off x="6809874" y="1676400"/>
            <a:ext cx="3852946" cy="3773982"/>
          </a:xfrm>
          <a:prstGeom prst="rect">
            <a:avLst/>
          </a:prstGeom>
        </p:spPr>
        <p:txBody>
          <a:bodyPr/>
          <a:lstStyle>
            <a:lvl1pPr>
              <a:defRPr sz="2000" b="0"/>
            </a:lvl1pPr>
            <a:lvl2pPr>
              <a:defRPr sz="1600" b="0"/>
            </a:lvl2pPr>
            <a:lvl3pPr>
              <a:defRPr sz="1600" b="0"/>
            </a:lvl3pPr>
            <a:lvl4pPr>
              <a:defRPr sz="1600" b="0"/>
            </a:lvl4pPr>
            <a:lvl5pPr>
              <a:defRPr sz="16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DD902A44-D82C-0147-0D0E-B004F6EFD5D4}"/>
              </a:ext>
            </a:extLst>
          </p:cNvPr>
          <p:cNvSpPr>
            <a:spLocks noGrp="1"/>
          </p:cNvSpPr>
          <p:nvPr>
            <p:ph type="body" sz="quarter" idx="14" hasCustomPrompt="1"/>
          </p:nvPr>
        </p:nvSpPr>
        <p:spPr>
          <a:xfrm>
            <a:off x="1841500" y="2386963"/>
            <a:ext cx="3442904" cy="914400"/>
          </a:xfrm>
          <a:prstGeom prst="rect">
            <a:avLst/>
          </a:prstGeom>
        </p:spPr>
        <p:txBody>
          <a:bodyPr/>
          <a:lstStyle>
            <a:lvl1pPr>
              <a:defRPr sz="4500">
                <a:solidFill>
                  <a:schemeClr val="bg2"/>
                </a:solidFill>
              </a:defRPr>
            </a:lvl1pPr>
          </a:lstStyle>
          <a:p>
            <a:pPr lvl="0"/>
            <a:r>
              <a:rPr lang="en-US"/>
              <a:t>Headline or pull-quote.</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Moderator">
    <p:spTree>
      <p:nvGrpSpPr>
        <p:cNvPr id="1" name=""/>
        <p:cNvGrpSpPr/>
        <p:nvPr/>
      </p:nvGrpSpPr>
      <p:grpSpPr>
        <a:xfrm>
          <a:off x="0" y="0"/>
          <a:ext cx="0" cy="0"/>
          <a:chOff x="0" y="0"/>
          <a:chExt cx="0" cy="0"/>
        </a:xfrm>
      </p:grpSpPr>
      <p:pic>
        <p:nvPicPr>
          <p:cNvPr id="25" name="Picture 24" descr="A green and white arrow&#10;&#10;Description automatically generated">
            <a:extLst>
              <a:ext uri="{FF2B5EF4-FFF2-40B4-BE49-F238E27FC236}">
                <a16:creationId xmlns:a16="http://schemas.microsoft.com/office/drawing/2014/main" id="{133D5D52-E609-B4CD-DAA3-8BF180B0125F}"/>
              </a:ext>
            </a:extLst>
          </p:cNvPr>
          <p:cNvPicPr>
            <a:picLocks noChangeAspect="1"/>
          </p:cNvPicPr>
          <p:nvPr userDrawn="1"/>
        </p:nvPicPr>
        <p:blipFill>
          <a:blip r:embed="rId2"/>
          <a:stretch>
            <a:fillRect/>
          </a:stretch>
        </p:blipFill>
        <p:spPr>
          <a:xfrm>
            <a:off x="-1" y="0"/>
            <a:ext cx="12191999" cy="6857999"/>
          </a:xfrm>
          <a:prstGeom prst="rect">
            <a:avLst/>
          </a:prstGeom>
        </p:spPr>
      </p:pic>
      <p:sp>
        <p:nvSpPr>
          <p:cNvPr id="6" name="Slide Number Placeholder 5"/>
          <p:cNvSpPr>
            <a:spLocks noGrp="1"/>
          </p:cNvSpPr>
          <p:nvPr>
            <p:ph type="sldNum" sz="quarter" idx="12"/>
          </p:nvPr>
        </p:nvSpPr>
        <p:spPr/>
        <p:txBody>
          <a:bodyPr/>
          <a:lstStyle>
            <a:lvl1pPr>
              <a:defRPr>
                <a:solidFill>
                  <a:schemeClr val="bg1">
                    <a:lumMod val="10000"/>
                  </a:schemeClr>
                </a:solidFill>
              </a:defRPr>
            </a:lvl1pPr>
          </a:lstStyle>
          <a:p>
            <a:fld id="{A4AE216E-30EE-794D-82EB-E7F5CCC91463}" type="slidenum">
              <a:rPr lang="en-US" smtClean="0"/>
              <a:pPr/>
              <a:t>‹#›</a:t>
            </a:fld>
            <a:endParaRPr lang="en-US"/>
          </a:p>
        </p:txBody>
      </p:sp>
      <p:sp>
        <p:nvSpPr>
          <p:cNvPr id="7"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Reproductive Health Care: Anticipated Changes and Potential Impacts Under the New Administration  October 16, 2025 | 11:00 a.m. – 12:15 p.m. CT</a:t>
            </a:r>
          </a:p>
        </p:txBody>
      </p:sp>
      <p:sp>
        <p:nvSpPr>
          <p:cNvPr id="27" name="Text Placeholder 26">
            <a:extLst>
              <a:ext uri="{FF2B5EF4-FFF2-40B4-BE49-F238E27FC236}">
                <a16:creationId xmlns:a16="http://schemas.microsoft.com/office/drawing/2014/main" id="{1889AF5C-C390-3764-4A07-07B276570AD3}"/>
              </a:ext>
            </a:extLst>
          </p:cNvPr>
          <p:cNvSpPr>
            <a:spLocks noGrp="1"/>
          </p:cNvSpPr>
          <p:nvPr>
            <p:ph type="body" sz="quarter" idx="13" hasCustomPrompt="1"/>
          </p:nvPr>
        </p:nvSpPr>
        <p:spPr>
          <a:xfrm>
            <a:off x="685801" y="2971799"/>
            <a:ext cx="2316797" cy="914400"/>
          </a:xfrm>
          <a:prstGeom prst="rect">
            <a:avLst/>
          </a:prstGeom>
        </p:spPr>
        <p:txBody>
          <a:bodyPr anchor="ctr"/>
          <a:lstStyle>
            <a:lvl1pPr>
              <a:defRPr sz="2600">
                <a:solidFill>
                  <a:schemeClr val="bg1"/>
                </a:solidFill>
              </a:defRPr>
            </a:lvl1pPr>
          </a:lstStyle>
          <a:p>
            <a:pPr lvl="0"/>
            <a:r>
              <a:rPr lang="en-US"/>
              <a:t>Moderator</a:t>
            </a:r>
          </a:p>
        </p:txBody>
      </p:sp>
      <p:sp>
        <p:nvSpPr>
          <p:cNvPr id="33" name="Picture Placeholder 9">
            <a:extLst>
              <a:ext uri="{FF2B5EF4-FFF2-40B4-BE49-F238E27FC236}">
                <a16:creationId xmlns:a16="http://schemas.microsoft.com/office/drawing/2014/main" id="{12DC2D3A-817F-B780-41DC-F566161405F0}"/>
              </a:ext>
            </a:extLst>
          </p:cNvPr>
          <p:cNvSpPr>
            <a:spLocks noGrp="1"/>
          </p:cNvSpPr>
          <p:nvPr>
            <p:ph type="pic" sz="quarter" idx="19" hasCustomPrompt="1"/>
          </p:nvPr>
        </p:nvSpPr>
        <p:spPr>
          <a:xfrm>
            <a:off x="4372483" y="2489380"/>
            <a:ext cx="2129589" cy="1879237"/>
          </a:xfrm>
          <a:prstGeom prst="rect">
            <a:avLst/>
          </a:prstGeom>
          <a:solidFill>
            <a:schemeClr val="tx1">
              <a:lumMod val="60000"/>
              <a:lumOff val="40000"/>
            </a:schemeClr>
          </a:solidFill>
        </p:spPr>
        <p:txBody>
          <a:bodyPr/>
          <a:lstStyle/>
          <a:p>
            <a:r>
              <a:rPr lang="en-US"/>
              <a:t>Logo here</a:t>
            </a:r>
          </a:p>
        </p:txBody>
      </p:sp>
      <p:sp>
        <p:nvSpPr>
          <p:cNvPr id="2" name="Content Placeholder 13">
            <a:extLst>
              <a:ext uri="{FF2B5EF4-FFF2-40B4-BE49-F238E27FC236}">
                <a16:creationId xmlns:a16="http://schemas.microsoft.com/office/drawing/2014/main" id="{9FD1DE0B-D7CF-4281-5602-A59DDDE2FAF8}"/>
              </a:ext>
            </a:extLst>
          </p:cNvPr>
          <p:cNvSpPr>
            <a:spLocks noGrp="1"/>
          </p:cNvSpPr>
          <p:nvPr>
            <p:ph sz="quarter" idx="20" hasCustomPrompt="1"/>
          </p:nvPr>
        </p:nvSpPr>
        <p:spPr>
          <a:xfrm>
            <a:off x="6914307" y="2489381"/>
            <a:ext cx="2830019" cy="1879236"/>
          </a:xfrm>
          <a:prstGeom prst="rect">
            <a:avLst/>
          </a:prstGeom>
        </p:spPr>
        <p:txBody>
          <a:bodyPr anchor="ctr"/>
          <a:lstStyle>
            <a:lvl1pPr>
              <a:defRPr sz="1400" b="0" i="0">
                <a:solidFill>
                  <a:schemeClr val="bg1">
                    <a:lumMod val="10000"/>
                  </a:schemeClr>
                </a:solidFill>
                <a:latin typeface="Arial" panose="020B0604020202020204" pitchFamily="34" charset="0"/>
                <a:cs typeface="Arial" panose="020B0604020202020204" pitchFamily="34" charset="0"/>
              </a:defRPr>
            </a:lvl1pPr>
          </a:lstStyle>
          <a:p>
            <a:pPr lvl="0"/>
            <a:r>
              <a:rPr lang="en-US"/>
              <a:t>Copy here.</a:t>
            </a:r>
          </a:p>
        </p:txBody>
      </p:sp>
    </p:spTree>
    <p:extLst>
      <p:ext uri="{BB962C8B-B14F-4D97-AF65-F5344CB8AC3E}">
        <p14:creationId xmlns:p14="http://schemas.microsoft.com/office/powerpoint/2010/main" val="32060122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About Us">
    <p:spTree>
      <p:nvGrpSpPr>
        <p:cNvPr id="1" name=""/>
        <p:cNvGrpSpPr/>
        <p:nvPr/>
      </p:nvGrpSpPr>
      <p:grpSpPr>
        <a:xfrm>
          <a:off x="0" y="0"/>
          <a:ext cx="0" cy="0"/>
          <a:chOff x="0" y="0"/>
          <a:chExt cx="0" cy="0"/>
        </a:xfrm>
      </p:grpSpPr>
      <p:pic>
        <p:nvPicPr>
          <p:cNvPr id="4" name="Picture 3" descr="A green background with white text&#10;&#10;Description automatically generated">
            <a:extLst>
              <a:ext uri="{FF2B5EF4-FFF2-40B4-BE49-F238E27FC236}">
                <a16:creationId xmlns:a16="http://schemas.microsoft.com/office/drawing/2014/main" id="{39E4F73C-D069-6806-7049-B94B91CFBFFE}"/>
              </a:ext>
            </a:extLst>
          </p:cNvPr>
          <p:cNvPicPr>
            <a:picLocks noChangeAspect="1"/>
          </p:cNvPicPr>
          <p:nvPr userDrawn="1"/>
        </p:nvPicPr>
        <p:blipFill>
          <a:blip r:embed="rId2"/>
          <a:stretch>
            <a:fillRect/>
          </a:stretch>
        </p:blipFill>
        <p:spPr>
          <a:xfrm>
            <a:off x="6349" y="0"/>
            <a:ext cx="12179302" cy="6858000"/>
          </a:xfrm>
          <a:prstGeom prst="rect">
            <a:avLst/>
          </a:prstGeom>
        </p:spPr>
      </p:pic>
      <p:sp>
        <p:nvSpPr>
          <p:cNvPr id="2" name="Title 1">
            <a:extLst>
              <a:ext uri="{FF2B5EF4-FFF2-40B4-BE49-F238E27FC236}">
                <a16:creationId xmlns:a16="http://schemas.microsoft.com/office/drawing/2014/main" id="{FA77B4CE-5C43-2A0D-65CF-FBB43CD63F62}"/>
              </a:ext>
            </a:extLst>
          </p:cNvPr>
          <p:cNvSpPr>
            <a:spLocks noGrp="1"/>
          </p:cNvSpPr>
          <p:nvPr>
            <p:ph type="title" hasCustomPrompt="1"/>
          </p:nvPr>
        </p:nvSpPr>
        <p:spPr>
          <a:xfrm>
            <a:off x="955040" y="2230755"/>
            <a:ext cx="10594848" cy="461665"/>
          </a:xfrm>
          <a:prstGeom prst="rect">
            <a:avLst/>
          </a:prstGeom>
        </p:spPr>
        <p:txBody>
          <a:bodyPr/>
          <a:lstStyle>
            <a:lvl1pPr>
              <a:defRPr sz="3000">
                <a:solidFill>
                  <a:schemeClr val="bg1"/>
                </a:solidFill>
              </a:defRPr>
            </a:lvl1pPr>
          </a:lstStyle>
          <a:p>
            <a:r>
              <a:rPr lang="en-US"/>
              <a:t>About us</a:t>
            </a:r>
          </a:p>
        </p:txBody>
      </p:sp>
      <p:sp>
        <p:nvSpPr>
          <p:cNvPr id="3" name="Content Placeholder 9">
            <a:extLst>
              <a:ext uri="{FF2B5EF4-FFF2-40B4-BE49-F238E27FC236}">
                <a16:creationId xmlns:a16="http://schemas.microsoft.com/office/drawing/2014/main" id="{D0F3A4D5-004B-A58C-5472-6313F4D88ECF}"/>
              </a:ext>
            </a:extLst>
          </p:cNvPr>
          <p:cNvSpPr>
            <a:spLocks noGrp="1"/>
          </p:cNvSpPr>
          <p:nvPr>
            <p:ph sz="quarter" idx="13"/>
          </p:nvPr>
        </p:nvSpPr>
        <p:spPr>
          <a:xfrm>
            <a:off x="978747" y="2921318"/>
            <a:ext cx="10571141" cy="2123082"/>
          </a:xfrm>
          <a:prstGeom prst="rect">
            <a:avLst/>
          </a:prstGeom>
        </p:spPr>
        <p:txBody>
          <a:bodyPr/>
          <a:lstStyle>
            <a:lvl1pPr>
              <a:defRPr sz="2400" b="0">
                <a:solidFill>
                  <a:schemeClr val="bg1"/>
                </a:solidFill>
              </a:defRPr>
            </a:lvl1pPr>
            <a:lvl2pPr>
              <a:defRPr sz="2000" b="0">
                <a:solidFill>
                  <a:schemeClr val="bg1"/>
                </a:solidFill>
              </a:defRPr>
            </a:lvl2pPr>
            <a:lvl3pPr>
              <a:defRPr sz="2000" b="0">
                <a:solidFill>
                  <a:schemeClr val="bg1"/>
                </a:solidFill>
              </a:defRPr>
            </a:lvl3pPr>
            <a:lvl4pPr>
              <a:defRPr sz="2000" b="0">
                <a:solidFill>
                  <a:schemeClr val="bg1"/>
                </a:solidFill>
              </a:defRPr>
            </a:lvl4pPr>
            <a:lvl5pPr>
              <a:buClr>
                <a:srgbClr val="404040"/>
              </a:buClr>
              <a:buFont typeface="Arial" pitchFamily="34" charset="0"/>
              <a:buChar char="–"/>
              <a:defRPr sz="20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76304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Close_Thank You">
    <p:spTree>
      <p:nvGrpSpPr>
        <p:cNvPr id="1" name=""/>
        <p:cNvGrpSpPr/>
        <p:nvPr/>
      </p:nvGrpSpPr>
      <p:grpSpPr>
        <a:xfrm>
          <a:off x="0" y="0"/>
          <a:ext cx="0" cy="0"/>
          <a:chOff x="0" y="0"/>
          <a:chExt cx="0" cy="0"/>
        </a:xfrm>
      </p:grpSpPr>
      <p:pic>
        <p:nvPicPr>
          <p:cNvPr id="5" name="Picture 4" descr="A green rectangular object with a white border&#10;&#10;Description automatically generated with medium confidence">
            <a:extLst>
              <a:ext uri="{FF2B5EF4-FFF2-40B4-BE49-F238E27FC236}">
                <a16:creationId xmlns:a16="http://schemas.microsoft.com/office/drawing/2014/main" id="{95234C81-8E84-7B26-EA0F-14935BD9EAC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2B71D1BA-16E8-4503-BDF9-8F342DE74096}"/>
              </a:ext>
            </a:extLst>
          </p:cNvPr>
          <p:cNvSpPr>
            <a:spLocks noGrp="1"/>
          </p:cNvSpPr>
          <p:nvPr>
            <p:ph type="body" sz="quarter" idx="10" hasCustomPrompt="1"/>
          </p:nvPr>
        </p:nvSpPr>
        <p:spPr>
          <a:xfrm>
            <a:off x="1389380" y="2971800"/>
            <a:ext cx="5028565" cy="914400"/>
          </a:xfrm>
          <a:prstGeom prst="rect">
            <a:avLst/>
          </a:prstGeom>
        </p:spPr>
        <p:txBody>
          <a:bodyPr anchor="ctr"/>
          <a:lstStyle>
            <a:lvl1pPr>
              <a:defRPr sz="6000">
                <a:solidFill>
                  <a:schemeClr val="bg1"/>
                </a:solidFill>
              </a:defRPr>
            </a:lvl1pPr>
          </a:lstStyle>
          <a:p>
            <a:pPr lvl="0"/>
            <a:r>
              <a:rPr lang="en-US"/>
              <a:t>Thank you</a:t>
            </a:r>
          </a:p>
        </p:txBody>
      </p:sp>
    </p:spTree>
    <p:extLst>
      <p:ext uri="{BB962C8B-B14F-4D97-AF65-F5344CB8AC3E}">
        <p14:creationId xmlns:p14="http://schemas.microsoft.com/office/powerpoint/2010/main" val="19313352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Cover Option 1">
    <p:spTree>
      <p:nvGrpSpPr>
        <p:cNvPr id="1" name=""/>
        <p:cNvGrpSpPr/>
        <p:nvPr/>
      </p:nvGrpSpPr>
      <p:grpSpPr>
        <a:xfrm>
          <a:off x="0" y="0"/>
          <a:ext cx="0" cy="0"/>
          <a:chOff x="0" y="0"/>
          <a:chExt cx="0" cy="0"/>
        </a:xfrm>
      </p:grpSpPr>
      <p:pic>
        <p:nvPicPr>
          <p:cNvPr id="4" name="Picture 3" descr="A green background with white text&#10;&#10;Description automatically generated">
            <a:extLst>
              <a:ext uri="{FF2B5EF4-FFF2-40B4-BE49-F238E27FC236}">
                <a16:creationId xmlns:a16="http://schemas.microsoft.com/office/drawing/2014/main" id="{39E4F73C-D069-6806-7049-B94B91CFBFFE}"/>
              </a:ext>
            </a:extLst>
          </p:cNvPr>
          <p:cNvPicPr>
            <a:picLocks noChangeAspect="1"/>
          </p:cNvPicPr>
          <p:nvPr userDrawn="1"/>
        </p:nvPicPr>
        <p:blipFill>
          <a:blip r:embed="rId2"/>
          <a:stretch>
            <a:fillRect/>
          </a:stretch>
        </p:blipFill>
        <p:spPr>
          <a:xfrm>
            <a:off x="6349" y="0"/>
            <a:ext cx="12179302" cy="6858000"/>
          </a:xfrm>
          <a:prstGeom prst="rect">
            <a:avLst/>
          </a:prstGeom>
        </p:spPr>
      </p:pic>
      <p:sp>
        <p:nvSpPr>
          <p:cNvPr id="15" name="Text Placeholder 14">
            <a:extLst>
              <a:ext uri="{FF2B5EF4-FFF2-40B4-BE49-F238E27FC236}">
                <a16:creationId xmlns:a16="http://schemas.microsoft.com/office/drawing/2014/main" id="{480740B4-9902-71DA-D306-0361BF9FF2FA}"/>
              </a:ext>
            </a:extLst>
          </p:cNvPr>
          <p:cNvSpPr>
            <a:spLocks noGrp="1"/>
          </p:cNvSpPr>
          <p:nvPr>
            <p:ph type="body" sz="quarter" idx="10" hasCustomPrompt="1"/>
          </p:nvPr>
        </p:nvSpPr>
        <p:spPr>
          <a:xfrm>
            <a:off x="968057" y="4143245"/>
            <a:ext cx="10709485" cy="914400"/>
          </a:xfrm>
          <a:prstGeom prst="rect">
            <a:avLst/>
          </a:prstGeom>
        </p:spPr>
        <p:txBody>
          <a:bodyPr/>
          <a:lstStyle>
            <a:lvl1pPr>
              <a:defRPr sz="4800" b="0">
                <a:solidFill>
                  <a:schemeClr val="bg1"/>
                </a:solidFill>
              </a:defRPr>
            </a:lvl1pPr>
            <a:lvl2pPr>
              <a:defRPr sz="4800" b="0">
                <a:solidFill>
                  <a:schemeClr val="bg1"/>
                </a:solidFill>
              </a:defRPr>
            </a:lvl2pPr>
            <a:lvl3pPr>
              <a:defRPr sz="4800" b="0">
                <a:solidFill>
                  <a:schemeClr val="bg1"/>
                </a:solidFill>
              </a:defRPr>
            </a:lvl3pPr>
            <a:lvl4pPr>
              <a:defRPr sz="4800" b="0">
                <a:solidFill>
                  <a:schemeClr val="bg1"/>
                </a:solidFill>
              </a:defRPr>
            </a:lvl4pPr>
            <a:lvl5pPr>
              <a:defRPr sz="4800" b="0">
                <a:solidFill>
                  <a:schemeClr val="bg1"/>
                </a:solidFill>
              </a:defRPr>
            </a:lvl5pPr>
          </a:lstStyle>
          <a:p>
            <a:pPr lvl="0"/>
            <a:r>
              <a:rPr lang="en-US"/>
              <a:t>Presentation Title</a:t>
            </a:r>
          </a:p>
        </p:txBody>
      </p:sp>
      <p:sp>
        <p:nvSpPr>
          <p:cNvPr id="12" name="Title Placeholder 1">
            <a:extLst>
              <a:ext uri="{FF2B5EF4-FFF2-40B4-BE49-F238E27FC236}">
                <a16:creationId xmlns:a16="http://schemas.microsoft.com/office/drawing/2014/main" id="{C633C600-5DDD-287F-8BA5-3CCFF9299F29}"/>
              </a:ext>
            </a:extLst>
          </p:cNvPr>
          <p:cNvSpPr>
            <a:spLocks noGrp="1"/>
          </p:cNvSpPr>
          <p:nvPr>
            <p:ph type="title" hasCustomPrompt="1"/>
          </p:nvPr>
        </p:nvSpPr>
        <p:spPr>
          <a:xfrm>
            <a:off x="1082694" y="5057645"/>
            <a:ext cx="10594848" cy="369332"/>
          </a:xfrm>
          <a:prstGeom prst="rect">
            <a:avLst/>
          </a:prstGeom>
        </p:spPr>
        <p:txBody>
          <a:bodyPr vert="horz" wrap="square" lIns="0" tIns="0" rIns="0" bIns="0" rtlCol="0" anchor="t">
            <a:spAutoFit/>
          </a:bodyPr>
          <a:lstStyle>
            <a:lvl1pPr>
              <a:defRPr sz="2400" b="0">
                <a:solidFill>
                  <a:schemeClr val="bg1"/>
                </a:solidFill>
              </a:defRPr>
            </a:lvl1pPr>
          </a:lstStyle>
          <a:p>
            <a:r>
              <a:rPr lang="en-US"/>
              <a:t>Presentation [date]</a:t>
            </a:r>
          </a:p>
        </p:txBody>
      </p:sp>
    </p:spTree>
    <p:extLst>
      <p:ext uri="{BB962C8B-B14F-4D97-AF65-F5344CB8AC3E}">
        <p14:creationId xmlns:p14="http://schemas.microsoft.com/office/powerpoint/2010/main" val="1859066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Cover Option 2">
    <p:spTree>
      <p:nvGrpSpPr>
        <p:cNvPr id="1" name=""/>
        <p:cNvGrpSpPr/>
        <p:nvPr/>
      </p:nvGrpSpPr>
      <p:grpSpPr>
        <a:xfrm>
          <a:off x="0" y="0"/>
          <a:ext cx="0" cy="0"/>
          <a:chOff x="0" y="0"/>
          <a:chExt cx="0" cy="0"/>
        </a:xfrm>
      </p:grpSpPr>
      <p:pic>
        <p:nvPicPr>
          <p:cNvPr id="17" name="Picture 16" descr="A blue square with white dots&#10;&#10;Description automatically generated with medium confidence">
            <a:extLst>
              <a:ext uri="{FF2B5EF4-FFF2-40B4-BE49-F238E27FC236}">
                <a16:creationId xmlns:a16="http://schemas.microsoft.com/office/drawing/2014/main" id="{2C5FA70B-70BA-F191-38A8-458DE4F57FBA}"/>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27" name="Title Placeholder 1">
            <a:extLst>
              <a:ext uri="{FF2B5EF4-FFF2-40B4-BE49-F238E27FC236}">
                <a16:creationId xmlns:a16="http://schemas.microsoft.com/office/drawing/2014/main" id="{35879539-1C6F-E06B-0AD5-96405B846016}"/>
              </a:ext>
            </a:extLst>
          </p:cNvPr>
          <p:cNvSpPr>
            <a:spLocks noGrp="1"/>
          </p:cNvSpPr>
          <p:nvPr>
            <p:ph type="title" hasCustomPrompt="1"/>
          </p:nvPr>
        </p:nvSpPr>
        <p:spPr>
          <a:xfrm>
            <a:off x="685800" y="6146243"/>
            <a:ext cx="4150360" cy="246221"/>
          </a:xfrm>
          <a:prstGeom prst="rect">
            <a:avLst/>
          </a:prstGeom>
        </p:spPr>
        <p:txBody>
          <a:bodyPr vert="horz" wrap="square" lIns="0" tIns="0" rIns="0" bIns="0" rtlCol="0" anchor="t">
            <a:spAutoFit/>
          </a:bodyPr>
          <a:lstStyle>
            <a:lvl1pPr algn="ctr">
              <a:defRPr sz="1600" b="0">
                <a:solidFill>
                  <a:schemeClr val="bg1"/>
                </a:solidFill>
              </a:defRPr>
            </a:lvl1pPr>
          </a:lstStyle>
          <a:p>
            <a:r>
              <a:rPr lang="en-US"/>
              <a:t>Presented [date]</a:t>
            </a:r>
          </a:p>
        </p:txBody>
      </p:sp>
      <p:sp>
        <p:nvSpPr>
          <p:cNvPr id="26" name="Text Placeholder 25">
            <a:extLst>
              <a:ext uri="{FF2B5EF4-FFF2-40B4-BE49-F238E27FC236}">
                <a16:creationId xmlns:a16="http://schemas.microsoft.com/office/drawing/2014/main" id="{06CBEA76-A296-C9E1-15E3-3DBD646F77D8}"/>
              </a:ext>
            </a:extLst>
          </p:cNvPr>
          <p:cNvSpPr>
            <a:spLocks noGrp="1"/>
          </p:cNvSpPr>
          <p:nvPr>
            <p:ph type="body" sz="quarter" idx="11" hasCustomPrompt="1"/>
          </p:nvPr>
        </p:nvSpPr>
        <p:spPr>
          <a:xfrm>
            <a:off x="932657" y="2708614"/>
            <a:ext cx="3494722" cy="914400"/>
          </a:xfrm>
          <a:prstGeom prst="rect">
            <a:avLst/>
          </a:prstGeom>
        </p:spPr>
        <p:txBody>
          <a:bodyPr/>
          <a:lstStyle>
            <a:lvl1pPr algn="ctr">
              <a:defRPr sz="3500" b="0">
                <a:solidFill>
                  <a:schemeClr val="bg1"/>
                </a:solidFill>
              </a:defRPr>
            </a:lvl1pPr>
            <a:lvl2pPr>
              <a:defRPr sz="3500"/>
            </a:lvl2pPr>
            <a:lvl3pPr>
              <a:defRPr sz="3500"/>
            </a:lvl3pPr>
            <a:lvl4pPr>
              <a:defRPr sz="3500"/>
            </a:lvl4pPr>
            <a:lvl5pPr>
              <a:defRPr sz="3500"/>
            </a:lvl5pPr>
          </a:lstStyle>
          <a:p>
            <a:pPr lvl="0"/>
            <a:r>
              <a:rPr lang="en-US"/>
              <a:t>Presentation Title</a:t>
            </a:r>
          </a:p>
        </p:txBody>
      </p:sp>
      <p:pic>
        <p:nvPicPr>
          <p:cNvPr id="15" name="Picture 14" descr="A logo with arrows pointing to the left&#10;&#10;Description automatically generated">
            <a:extLst>
              <a:ext uri="{FF2B5EF4-FFF2-40B4-BE49-F238E27FC236}">
                <a16:creationId xmlns:a16="http://schemas.microsoft.com/office/drawing/2014/main" id="{74905236-DA49-A948-E3D2-50894F70B021}"/>
              </a:ext>
            </a:extLst>
          </p:cNvPr>
          <p:cNvPicPr>
            <a:picLocks noChangeAspect="1"/>
          </p:cNvPicPr>
          <p:nvPr userDrawn="1"/>
        </p:nvPicPr>
        <p:blipFill>
          <a:blip r:embed="rId3"/>
          <a:stretch>
            <a:fillRect/>
          </a:stretch>
        </p:blipFill>
        <p:spPr>
          <a:xfrm>
            <a:off x="2030730" y="773430"/>
            <a:ext cx="1282700" cy="1714500"/>
          </a:xfrm>
          <a:prstGeom prst="rect">
            <a:avLst/>
          </a:prstGeom>
        </p:spPr>
      </p:pic>
      <p:sp>
        <p:nvSpPr>
          <p:cNvPr id="22" name="Picture Placeholder 21">
            <a:extLst>
              <a:ext uri="{FF2B5EF4-FFF2-40B4-BE49-F238E27FC236}">
                <a16:creationId xmlns:a16="http://schemas.microsoft.com/office/drawing/2014/main" id="{15B02B76-CB01-DCB0-52F3-5FEE20DCAD93}"/>
              </a:ext>
            </a:extLst>
          </p:cNvPr>
          <p:cNvSpPr>
            <a:spLocks noGrp="1"/>
          </p:cNvSpPr>
          <p:nvPr>
            <p:ph type="pic" sz="quarter" idx="10"/>
          </p:nvPr>
        </p:nvSpPr>
        <p:spPr>
          <a:xfrm>
            <a:off x="4836160" y="0"/>
            <a:ext cx="7355840" cy="6858000"/>
          </a:xfrm>
          <a:prstGeom prst="rect">
            <a:avLst/>
          </a:prstGeom>
          <a:solidFill>
            <a:schemeClr val="tx1">
              <a:lumMod val="60000"/>
              <a:lumOff val="40000"/>
            </a:schemeClr>
          </a:solidFill>
        </p:spPr>
        <p:txBody>
          <a:bodyPr/>
          <a:lstStyle/>
          <a:p>
            <a:endParaRPr lang="en-US"/>
          </a:p>
        </p:txBody>
      </p:sp>
    </p:spTree>
    <p:extLst>
      <p:ext uri="{BB962C8B-B14F-4D97-AF65-F5344CB8AC3E}">
        <p14:creationId xmlns:p14="http://schemas.microsoft.com/office/powerpoint/2010/main" val="43954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pic>
        <p:nvPicPr>
          <p:cNvPr id="7" name="Picture 6" descr="A close-up of a person holding a kite&#10;&#10;Description automatically generated">
            <a:extLst>
              <a:ext uri="{FF2B5EF4-FFF2-40B4-BE49-F238E27FC236}">
                <a16:creationId xmlns:a16="http://schemas.microsoft.com/office/drawing/2014/main" id="{35B62AD1-71E0-19DD-22BB-9366DE532E9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6" name="Text Placeholder 15">
            <a:extLst>
              <a:ext uri="{FF2B5EF4-FFF2-40B4-BE49-F238E27FC236}">
                <a16:creationId xmlns:a16="http://schemas.microsoft.com/office/drawing/2014/main" id="{CE773486-B6BD-ED74-E8DC-026A783044A2}"/>
              </a:ext>
            </a:extLst>
          </p:cNvPr>
          <p:cNvSpPr>
            <a:spLocks noGrp="1"/>
          </p:cNvSpPr>
          <p:nvPr>
            <p:ph type="body" sz="quarter" idx="10" hasCustomPrompt="1"/>
          </p:nvPr>
        </p:nvSpPr>
        <p:spPr>
          <a:xfrm>
            <a:off x="2954509" y="1463575"/>
            <a:ext cx="1217441" cy="4994375"/>
          </a:xfrm>
          <a:prstGeom prst="rect">
            <a:avLst/>
          </a:prstGeom>
        </p:spPr>
        <p:txBody>
          <a:bodyPr/>
          <a:lstStyle>
            <a:lvl1pPr>
              <a:defRPr sz="4500">
                <a:solidFill>
                  <a:srgbClr val="008874"/>
                </a:solidFill>
              </a:defRPr>
            </a:lvl1pPr>
            <a:lvl2pPr>
              <a:defRPr sz="4500"/>
            </a:lvl2pPr>
            <a:lvl3pPr>
              <a:defRPr sz="4500"/>
            </a:lvl3pPr>
            <a:lvl4pPr>
              <a:defRPr sz="4500"/>
            </a:lvl4pPr>
            <a:lvl5pPr>
              <a:defRPr sz="4500"/>
            </a:lvl5pPr>
          </a:lstStyle>
          <a:p>
            <a:pPr lvl="0"/>
            <a:r>
              <a:rPr lang="en-US"/>
              <a:t>01</a:t>
            </a:r>
          </a:p>
          <a:p>
            <a:pPr lvl="0"/>
            <a:r>
              <a:rPr lang="en-US"/>
              <a:t>02</a:t>
            </a:r>
          </a:p>
          <a:p>
            <a:pPr lvl="0"/>
            <a:r>
              <a:rPr lang="en-US"/>
              <a:t>03</a:t>
            </a:r>
          </a:p>
          <a:p>
            <a:pPr lvl="0"/>
            <a:r>
              <a:rPr lang="en-US"/>
              <a:t>04</a:t>
            </a:r>
          </a:p>
          <a:p>
            <a:pPr lvl="0"/>
            <a:r>
              <a:rPr lang="en-US"/>
              <a:t>05</a:t>
            </a:r>
          </a:p>
          <a:p>
            <a:pPr lvl="0"/>
            <a:r>
              <a:rPr lang="en-US"/>
              <a:t>06</a:t>
            </a:r>
          </a:p>
        </p:txBody>
      </p:sp>
      <p:sp>
        <p:nvSpPr>
          <p:cNvPr id="18" name="Text Placeholder 17">
            <a:extLst>
              <a:ext uri="{FF2B5EF4-FFF2-40B4-BE49-F238E27FC236}">
                <a16:creationId xmlns:a16="http://schemas.microsoft.com/office/drawing/2014/main" id="{BCBDDA48-F26C-0324-513F-6C33FABAA718}"/>
              </a:ext>
            </a:extLst>
          </p:cNvPr>
          <p:cNvSpPr>
            <a:spLocks noGrp="1"/>
          </p:cNvSpPr>
          <p:nvPr>
            <p:ph type="body" sz="quarter" idx="11" hasCustomPrompt="1"/>
          </p:nvPr>
        </p:nvSpPr>
        <p:spPr>
          <a:xfrm>
            <a:off x="3884697" y="1579211"/>
            <a:ext cx="7402428" cy="474763"/>
          </a:xfrm>
          <a:prstGeom prst="rect">
            <a:avLst/>
          </a:prstGeom>
        </p:spPr>
        <p:txBody>
          <a:bodyPr anchor="ctr"/>
          <a:lstStyle>
            <a:lvl1pPr>
              <a:defRPr sz="2000"/>
            </a:lvl1pPr>
            <a:lvl2pPr>
              <a:defRPr sz="2000"/>
            </a:lvl2pPr>
            <a:lvl3pPr>
              <a:defRPr sz="2000"/>
            </a:lvl3pPr>
            <a:lvl4pPr>
              <a:defRPr sz="2000"/>
            </a:lvl4pPr>
            <a:lvl5pPr>
              <a:defRPr sz="2000"/>
            </a:lvl5pPr>
          </a:lstStyle>
          <a:p>
            <a:pPr lvl="0"/>
            <a:r>
              <a:rPr lang="en-US"/>
              <a:t>Title here</a:t>
            </a:r>
          </a:p>
        </p:txBody>
      </p:sp>
      <p:sp>
        <p:nvSpPr>
          <p:cNvPr id="19" name="Text Placeholder 17">
            <a:extLst>
              <a:ext uri="{FF2B5EF4-FFF2-40B4-BE49-F238E27FC236}">
                <a16:creationId xmlns:a16="http://schemas.microsoft.com/office/drawing/2014/main" id="{14311B36-E7F8-436A-AAED-BA7ACCE71902}"/>
              </a:ext>
            </a:extLst>
          </p:cNvPr>
          <p:cNvSpPr>
            <a:spLocks noGrp="1"/>
          </p:cNvSpPr>
          <p:nvPr>
            <p:ph type="body" sz="quarter" idx="12" hasCustomPrompt="1"/>
          </p:nvPr>
        </p:nvSpPr>
        <p:spPr>
          <a:xfrm>
            <a:off x="3884697" y="2439887"/>
            <a:ext cx="7402428" cy="474763"/>
          </a:xfrm>
          <a:prstGeom prst="rect">
            <a:avLst/>
          </a:prstGeom>
        </p:spPr>
        <p:txBody>
          <a:bodyPr anchor="ctr"/>
          <a:lstStyle>
            <a:lvl1pPr>
              <a:defRPr sz="2000"/>
            </a:lvl1pPr>
            <a:lvl2pPr>
              <a:defRPr sz="2000"/>
            </a:lvl2pPr>
            <a:lvl3pPr>
              <a:defRPr sz="2000"/>
            </a:lvl3pPr>
            <a:lvl4pPr>
              <a:defRPr sz="2000"/>
            </a:lvl4pPr>
            <a:lvl5pPr>
              <a:defRPr sz="2000"/>
            </a:lvl5pPr>
          </a:lstStyle>
          <a:p>
            <a:pPr lvl="0"/>
            <a:r>
              <a:rPr lang="en-US"/>
              <a:t>Title here</a:t>
            </a:r>
          </a:p>
        </p:txBody>
      </p:sp>
      <p:sp>
        <p:nvSpPr>
          <p:cNvPr id="20" name="Text Placeholder 17">
            <a:extLst>
              <a:ext uri="{FF2B5EF4-FFF2-40B4-BE49-F238E27FC236}">
                <a16:creationId xmlns:a16="http://schemas.microsoft.com/office/drawing/2014/main" id="{208B1110-9C4E-CAE1-B7FB-DBF05DDA8A83}"/>
              </a:ext>
            </a:extLst>
          </p:cNvPr>
          <p:cNvSpPr>
            <a:spLocks noGrp="1"/>
          </p:cNvSpPr>
          <p:nvPr>
            <p:ph type="body" sz="quarter" idx="13" hasCustomPrompt="1"/>
          </p:nvPr>
        </p:nvSpPr>
        <p:spPr>
          <a:xfrm>
            <a:off x="3884697" y="3239988"/>
            <a:ext cx="7402428" cy="474763"/>
          </a:xfrm>
          <a:prstGeom prst="rect">
            <a:avLst/>
          </a:prstGeom>
        </p:spPr>
        <p:txBody>
          <a:bodyPr anchor="ctr"/>
          <a:lstStyle>
            <a:lvl1pPr>
              <a:defRPr sz="2000"/>
            </a:lvl1pPr>
            <a:lvl2pPr>
              <a:defRPr sz="2000"/>
            </a:lvl2pPr>
            <a:lvl3pPr>
              <a:defRPr sz="2000"/>
            </a:lvl3pPr>
            <a:lvl4pPr>
              <a:defRPr sz="2000"/>
            </a:lvl4pPr>
            <a:lvl5pPr>
              <a:defRPr sz="2000"/>
            </a:lvl5pPr>
          </a:lstStyle>
          <a:p>
            <a:pPr lvl="0"/>
            <a:r>
              <a:rPr lang="en-US"/>
              <a:t>Title here</a:t>
            </a:r>
          </a:p>
        </p:txBody>
      </p:sp>
      <p:sp>
        <p:nvSpPr>
          <p:cNvPr id="21" name="Text Placeholder 17">
            <a:extLst>
              <a:ext uri="{FF2B5EF4-FFF2-40B4-BE49-F238E27FC236}">
                <a16:creationId xmlns:a16="http://schemas.microsoft.com/office/drawing/2014/main" id="{3173FAF7-FC2E-DA76-184F-1FFA6ECBFAB7}"/>
              </a:ext>
            </a:extLst>
          </p:cNvPr>
          <p:cNvSpPr>
            <a:spLocks noGrp="1"/>
          </p:cNvSpPr>
          <p:nvPr>
            <p:ph type="body" sz="quarter" idx="14" hasCustomPrompt="1"/>
          </p:nvPr>
        </p:nvSpPr>
        <p:spPr>
          <a:xfrm>
            <a:off x="3884697" y="4082950"/>
            <a:ext cx="7402428" cy="474763"/>
          </a:xfrm>
          <a:prstGeom prst="rect">
            <a:avLst/>
          </a:prstGeom>
        </p:spPr>
        <p:txBody>
          <a:bodyPr anchor="ctr"/>
          <a:lstStyle>
            <a:lvl1pPr>
              <a:defRPr sz="2000"/>
            </a:lvl1pPr>
            <a:lvl2pPr>
              <a:defRPr sz="2000"/>
            </a:lvl2pPr>
            <a:lvl3pPr>
              <a:defRPr sz="2000"/>
            </a:lvl3pPr>
            <a:lvl4pPr>
              <a:defRPr sz="2000"/>
            </a:lvl4pPr>
            <a:lvl5pPr>
              <a:defRPr sz="2000"/>
            </a:lvl5pPr>
          </a:lstStyle>
          <a:p>
            <a:pPr lvl="0"/>
            <a:r>
              <a:rPr lang="en-US"/>
              <a:t>Title here</a:t>
            </a:r>
          </a:p>
        </p:txBody>
      </p:sp>
      <p:sp>
        <p:nvSpPr>
          <p:cNvPr id="22" name="Text Placeholder 17">
            <a:extLst>
              <a:ext uri="{FF2B5EF4-FFF2-40B4-BE49-F238E27FC236}">
                <a16:creationId xmlns:a16="http://schemas.microsoft.com/office/drawing/2014/main" id="{503D9EE1-4A7C-A5A0-495E-CE16925ADA1C}"/>
              </a:ext>
            </a:extLst>
          </p:cNvPr>
          <p:cNvSpPr>
            <a:spLocks noGrp="1"/>
          </p:cNvSpPr>
          <p:nvPr>
            <p:ph type="body" sz="quarter" idx="15" hasCustomPrompt="1"/>
          </p:nvPr>
        </p:nvSpPr>
        <p:spPr>
          <a:xfrm>
            <a:off x="3884697" y="4883050"/>
            <a:ext cx="7402428" cy="474763"/>
          </a:xfrm>
          <a:prstGeom prst="rect">
            <a:avLst/>
          </a:prstGeom>
        </p:spPr>
        <p:txBody>
          <a:bodyPr anchor="ctr"/>
          <a:lstStyle>
            <a:lvl1pPr>
              <a:defRPr sz="2000"/>
            </a:lvl1pPr>
            <a:lvl2pPr>
              <a:defRPr sz="2000"/>
            </a:lvl2pPr>
            <a:lvl3pPr>
              <a:defRPr sz="2000"/>
            </a:lvl3pPr>
            <a:lvl4pPr>
              <a:defRPr sz="2000"/>
            </a:lvl4pPr>
            <a:lvl5pPr>
              <a:defRPr sz="2000"/>
            </a:lvl5pPr>
          </a:lstStyle>
          <a:p>
            <a:pPr lvl="0"/>
            <a:r>
              <a:rPr lang="en-US"/>
              <a:t>Title here</a:t>
            </a:r>
          </a:p>
        </p:txBody>
      </p:sp>
      <p:sp>
        <p:nvSpPr>
          <p:cNvPr id="23" name="Text Placeholder 17">
            <a:extLst>
              <a:ext uri="{FF2B5EF4-FFF2-40B4-BE49-F238E27FC236}">
                <a16:creationId xmlns:a16="http://schemas.microsoft.com/office/drawing/2014/main" id="{5E7366D9-9232-7C0B-545A-673078D7765F}"/>
              </a:ext>
            </a:extLst>
          </p:cNvPr>
          <p:cNvSpPr>
            <a:spLocks noGrp="1"/>
          </p:cNvSpPr>
          <p:nvPr>
            <p:ph type="body" sz="quarter" idx="16" hasCustomPrompt="1"/>
          </p:nvPr>
        </p:nvSpPr>
        <p:spPr>
          <a:xfrm>
            <a:off x="3884697" y="5697438"/>
            <a:ext cx="7402428" cy="474763"/>
          </a:xfrm>
          <a:prstGeom prst="rect">
            <a:avLst/>
          </a:prstGeom>
        </p:spPr>
        <p:txBody>
          <a:bodyPr anchor="ctr"/>
          <a:lstStyle>
            <a:lvl1pPr>
              <a:defRPr sz="2000"/>
            </a:lvl1pPr>
            <a:lvl2pPr>
              <a:defRPr sz="2000"/>
            </a:lvl2pPr>
            <a:lvl3pPr>
              <a:defRPr sz="2000"/>
            </a:lvl3pPr>
            <a:lvl4pPr>
              <a:defRPr sz="2000"/>
            </a:lvl4pPr>
            <a:lvl5pPr>
              <a:defRPr sz="2000"/>
            </a:lvl5pPr>
          </a:lstStyle>
          <a:p>
            <a:pPr lvl="0"/>
            <a:r>
              <a:rPr lang="en-US"/>
              <a:t>Title here</a:t>
            </a:r>
          </a:p>
        </p:txBody>
      </p:sp>
    </p:spTree>
    <p:extLst>
      <p:ext uri="{BB962C8B-B14F-4D97-AF65-F5344CB8AC3E}">
        <p14:creationId xmlns:p14="http://schemas.microsoft.com/office/powerpoint/2010/main" val="7453486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pic>
        <p:nvPicPr>
          <p:cNvPr id="6" name="Picture 5" descr="A green and yellow arrows pointing to the right&#10;&#10;Description automatically generated">
            <a:extLst>
              <a:ext uri="{FF2B5EF4-FFF2-40B4-BE49-F238E27FC236}">
                <a16:creationId xmlns:a16="http://schemas.microsoft.com/office/drawing/2014/main" id="{0515079A-E37F-81BD-0F6F-B196EF59DF54}"/>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7" name="Text Placeholder 25">
            <a:extLst>
              <a:ext uri="{FF2B5EF4-FFF2-40B4-BE49-F238E27FC236}">
                <a16:creationId xmlns:a16="http://schemas.microsoft.com/office/drawing/2014/main" id="{FCE06799-42FA-ED9B-5027-4A43A84E6644}"/>
              </a:ext>
            </a:extLst>
          </p:cNvPr>
          <p:cNvSpPr>
            <a:spLocks noGrp="1"/>
          </p:cNvSpPr>
          <p:nvPr>
            <p:ph type="body" sz="quarter" idx="11" hasCustomPrompt="1"/>
          </p:nvPr>
        </p:nvSpPr>
        <p:spPr>
          <a:xfrm>
            <a:off x="6290469" y="4465976"/>
            <a:ext cx="5068094" cy="914400"/>
          </a:xfrm>
          <a:prstGeom prst="rect">
            <a:avLst/>
          </a:prstGeom>
        </p:spPr>
        <p:txBody>
          <a:bodyPr/>
          <a:lstStyle>
            <a:lvl1pPr algn="l">
              <a:defRPr sz="4000" b="0">
                <a:solidFill>
                  <a:srgbClr val="008874"/>
                </a:solidFill>
              </a:defRPr>
            </a:lvl1pPr>
            <a:lvl2pPr>
              <a:defRPr sz="3500"/>
            </a:lvl2pPr>
            <a:lvl3pPr>
              <a:defRPr sz="3500"/>
            </a:lvl3pPr>
            <a:lvl4pPr>
              <a:defRPr sz="3500"/>
            </a:lvl4pPr>
            <a:lvl5pPr>
              <a:defRPr sz="3500"/>
            </a:lvl5pPr>
          </a:lstStyle>
          <a:p>
            <a:pPr lvl="0"/>
            <a:r>
              <a:rPr lang="en-US"/>
              <a:t>Title Page</a:t>
            </a:r>
          </a:p>
        </p:txBody>
      </p:sp>
      <p:sp>
        <p:nvSpPr>
          <p:cNvPr id="8" name="Text Placeholder 25">
            <a:extLst>
              <a:ext uri="{FF2B5EF4-FFF2-40B4-BE49-F238E27FC236}">
                <a16:creationId xmlns:a16="http://schemas.microsoft.com/office/drawing/2014/main" id="{16F08B0F-3FAB-C338-FD30-E99D85658F75}"/>
              </a:ext>
            </a:extLst>
          </p:cNvPr>
          <p:cNvSpPr>
            <a:spLocks noGrp="1"/>
          </p:cNvSpPr>
          <p:nvPr>
            <p:ph type="body" sz="quarter" idx="12" hasCustomPrompt="1"/>
          </p:nvPr>
        </p:nvSpPr>
        <p:spPr>
          <a:xfrm>
            <a:off x="6290469" y="5123201"/>
            <a:ext cx="5068094" cy="914400"/>
          </a:xfrm>
          <a:prstGeom prst="rect">
            <a:avLst/>
          </a:prstGeom>
        </p:spPr>
        <p:txBody>
          <a:bodyPr/>
          <a:lstStyle>
            <a:lvl1pPr algn="l">
              <a:defRPr sz="3000" b="0">
                <a:solidFill>
                  <a:srgbClr val="008874"/>
                </a:solidFill>
              </a:defRPr>
            </a:lvl1pPr>
            <a:lvl2pPr>
              <a:defRPr sz="3500"/>
            </a:lvl2pPr>
            <a:lvl3pPr>
              <a:defRPr sz="3500"/>
            </a:lvl3pPr>
            <a:lvl4pPr>
              <a:defRPr sz="3500"/>
            </a:lvl4pPr>
            <a:lvl5pPr>
              <a:defRPr sz="3500"/>
            </a:lvl5pPr>
          </a:lstStyle>
          <a:p>
            <a:pPr lvl="0"/>
            <a:r>
              <a:rPr lang="en-US"/>
              <a:t>Support copy</a:t>
            </a:r>
          </a:p>
        </p:txBody>
      </p:sp>
    </p:spTree>
    <p:extLst>
      <p:ext uri="{BB962C8B-B14F-4D97-AF65-F5344CB8AC3E}">
        <p14:creationId xmlns:p14="http://schemas.microsoft.com/office/powerpoint/2010/main" val="13047971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 Page 1">
    <p:spTree>
      <p:nvGrpSpPr>
        <p:cNvPr id="1" name=""/>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CD0B1A52-E9CB-FFA6-2201-2123875B00A0}"/>
              </a:ext>
            </a:extLst>
          </p:cNvPr>
          <p:cNvPicPr>
            <a:picLocks noChangeAspect="1"/>
          </p:cNvPicPr>
          <p:nvPr userDrawn="1"/>
        </p:nvPicPr>
        <p:blipFill>
          <a:blip r:embed="rId2"/>
          <a:stretch>
            <a:fillRect/>
          </a:stretch>
        </p:blipFill>
        <p:spPr>
          <a:xfrm>
            <a:off x="6350" y="0"/>
            <a:ext cx="12173458" cy="6854709"/>
          </a:xfrm>
          <a:prstGeom prst="rect">
            <a:avLst/>
          </a:prstGeom>
        </p:spPr>
      </p:pic>
      <p:sp>
        <p:nvSpPr>
          <p:cNvPr id="2" name="Title 1"/>
          <p:cNvSpPr>
            <a:spLocks noGrp="1"/>
          </p:cNvSpPr>
          <p:nvPr>
            <p:ph type="title"/>
          </p:nvPr>
        </p:nvSpPr>
        <p:spPr>
          <a:xfrm>
            <a:off x="1584960" y="828675"/>
            <a:ext cx="10594848" cy="461665"/>
          </a:xfrm>
          <a:prstGeom prst="rect">
            <a:avLst/>
          </a:prstGeom>
        </p:spPr>
        <p:txBody>
          <a:bodyPr/>
          <a:lstStyle>
            <a:lvl1pPr>
              <a:defRPr sz="3000"/>
            </a:lvl1pPr>
          </a:lstStyle>
          <a:p>
            <a:r>
              <a:rPr lang="en-US"/>
              <a:t>Click to edit Master title style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4AE216E-30EE-794D-82EB-E7F5CCC91463}" type="slidenum">
              <a:rPr lang="en-US" smtClean="0"/>
              <a:pPr/>
              <a:t>‹#›</a:t>
            </a:fld>
            <a:endParaRPr lang="en-US"/>
          </a:p>
        </p:txBody>
      </p:sp>
      <p:sp>
        <p:nvSpPr>
          <p:cNvPr id="7"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November 20, 2025</a:t>
            </a:fld>
            <a:r>
              <a:rPr lang="en-US"/>
              <a:t> </a:t>
            </a:r>
          </a:p>
        </p:txBody>
      </p:sp>
      <p:sp>
        <p:nvSpPr>
          <p:cNvPr id="10" name="Content Placeholder 9"/>
          <p:cNvSpPr>
            <a:spLocks noGrp="1"/>
          </p:cNvSpPr>
          <p:nvPr>
            <p:ph sz="quarter" idx="13"/>
          </p:nvPr>
        </p:nvSpPr>
        <p:spPr>
          <a:xfrm>
            <a:off x="1608667" y="1519238"/>
            <a:ext cx="9952567" cy="2123082"/>
          </a:xfrm>
          <a:prstGeom prst="rect">
            <a:avLst/>
          </a:prstGeom>
        </p:spPr>
        <p:txBody>
          <a:bodyPr/>
          <a:lstStyle>
            <a:lvl1pPr>
              <a:defRPr sz="2400" b="0"/>
            </a:lvl1pPr>
            <a:lvl2pPr>
              <a:defRPr sz="2000" b="0"/>
            </a:lvl2pPr>
            <a:lvl3pPr>
              <a:defRPr sz="2000" b="0">
                <a:solidFill>
                  <a:schemeClr val="tx1"/>
                </a:solidFill>
              </a:defRPr>
            </a:lvl3pPr>
            <a:lvl4pPr>
              <a:defRPr sz="2000" b="0">
                <a:solidFill>
                  <a:schemeClr val="tx1"/>
                </a:solidFill>
              </a:defRPr>
            </a:lvl4pPr>
            <a:lvl5pPr>
              <a:buClr>
                <a:srgbClr val="404040"/>
              </a:buClr>
              <a:buFont typeface="Arial" pitchFamily="34" charset="0"/>
              <a:buChar char="–"/>
              <a:defRPr sz="2000" b="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5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Page 2">
    <p:spTree>
      <p:nvGrpSpPr>
        <p:cNvPr id="1" name=""/>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1D66B056-41B8-1DEE-2611-1FA929586FB0}"/>
              </a:ext>
            </a:extLst>
          </p:cNvPr>
          <p:cNvPicPr>
            <a:picLocks noChangeAspect="1"/>
          </p:cNvPicPr>
          <p:nvPr userDrawn="1"/>
        </p:nvPicPr>
        <p:blipFill>
          <a:blip r:embed="rId2"/>
          <a:stretch>
            <a:fillRect/>
          </a:stretch>
        </p:blipFill>
        <p:spPr>
          <a:xfrm>
            <a:off x="6350" y="0"/>
            <a:ext cx="12173458" cy="6854709"/>
          </a:xfrm>
          <a:prstGeom prst="rect">
            <a:avLst/>
          </a:prstGeom>
        </p:spPr>
      </p:pic>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9"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November 20, 2025</a:t>
            </a:fld>
            <a:r>
              <a:rPr lang="en-US"/>
              <a:t> </a:t>
            </a:r>
          </a:p>
        </p:txBody>
      </p:sp>
      <p:sp>
        <p:nvSpPr>
          <p:cNvPr id="7" name="Content Placeholder 3">
            <a:extLst>
              <a:ext uri="{FF2B5EF4-FFF2-40B4-BE49-F238E27FC236}">
                <a16:creationId xmlns:a16="http://schemas.microsoft.com/office/drawing/2014/main" id="{099A986C-DF87-BE8F-4543-98F5247B2108}"/>
              </a:ext>
            </a:extLst>
          </p:cNvPr>
          <p:cNvSpPr>
            <a:spLocks noGrp="1"/>
          </p:cNvSpPr>
          <p:nvPr>
            <p:ph sz="quarter" idx="13"/>
          </p:nvPr>
        </p:nvSpPr>
        <p:spPr>
          <a:xfrm>
            <a:off x="6809874" y="1676400"/>
            <a:ext cx="3852946" cy="3773982"/>
          </a:xfrm>
          <a:prstGeom prst="rect">
            <a:avLst/>
          </a:prstGeom>
        </p:spPr>
        <p:txBody>
          <a:bodyPr/>
          <a:lstStyle>
            <a:lvl1pPr>
              <a:defRPr sz="2000" b="0"/>
            </a:lvl1pPr>
            <a:lvl2pPr>
              <a:defRPr sz="1600" b="0"/>
            </a:lvl2pPr>
            <a:lvl3pPr>
              <a:defRPr sz="1600" b="0"/>
            </a:lvl3pPr>
            <a:lvl4pPr>
              <a:defRPr sz="1600" b="0"/>
            </a:lvl4pPr>
            <a:lvl5pPr>
              <a:defRPr sz="16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DD902A44-D82C-0147-0D0E-B004F6EFD5D4}"/>
              </a:ext>
            </a:extLst>
          </p:cNvPr>
          <p:cNvSpPr>
            <a:spLocks noGrp="1"/>
          </p:cNvSpPr>
          <p:nvPr>
            <p:ph type="body" sz="quarter" idx="14" hasCustomPrompt="1"/>
          </p:nvPr>
        </p:nvSpPr>
        <p:spPr>
          <a:xfrm>
            <a:off x="1841500" y="2386963"/>
            <a:ext cx="3442904" cy="914400"/>
          </a:xfrm>
          <a:prstGeom prst="rect">
            <a:avLst/>
          </a:prstGeom>
        </p:spPr>
        <p:txBody>
          <a:bodyPr/>
          <a:lstStyle>
            <a:lvl1pPr>
              <a:defRPr sz="4500">
                <a:solidFill>
                  <a:schemeClr val="bg2"/>
                </a:solidFill>
              </a:defRPr>
            </a:lvl1pPr>
          </a:lstStyle>
          <a:p>
            <a:pPr lvl="0"/>
            <a:r>
              <a:rPr lang="en-US"/>
              <a:t>Headline or pull-quote.</a:t>
            </a:r>
          </a:p>
        </p:txBody>
      </p:sp>
    </p:spTree>
    <p:extLst>
      <p:ext uri="{BB962C8B-B14F-4D97-AF65-F5344CB8AC3E}">
        <p14:creationId xmlns:p14="http://schemas.microsoft.com/office/powerpoint/2010/main" val="10630818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Content Page 2">
    <p:spTree>
      <p:nvGrpSpPr>
        <p:cNvPr id="1" name=""/>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1D66B056-41B8-1DEE-2611-1FA929586FB0}"/>
              </a:ext>
            </a:extLst>
          </p:cNvPr>
          <p:cNvPicPr>
            <a:picLocks noChangeAspect="1"/>
          </p:cNvPicPr>
          <p:nvPr userDrawn="1"/>
        </p:nvPicPr>
        <p:blipFill>
          <a:blip r:embed="rId2"/>
          <a:stretch>
            <a:fillRect/>
          </a:stretch>
        </p:blipFill>
        <p:spPr>
          <a:xfrm>
            <a:off x="6350" y="0"/>
            <a:ext cx="12173458" cy="6854709"/>
          </a:xfrm>
          <a:prstGeom prst="rect">
            <a:avLst/>
          </a:prstGeom>
        </p:spPr>
      </p:pic>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9"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November 20, 2025</a:t>
            </a:fld>
            <a:r>
              <a:rPr lang="en-US"/>
              <a:t> </a:t>
            </a:r>
          </a:p>
        </p:txBody>
      </p:sp>
      <p:sp>
        <p:nvSpPr>
          <p:cNvPr id="2" name="Title 1">
            <a:extLst>
              <a:ext uri="{FF2B5EF4-FFF2-40B4-BE49-F238E27FC236}">
                <a16:creationId xmlns:a16="http://schemas.microsoft.com/office/drawing/2014/main" id="{F219A8B4-6180-2117-95E4-26441FE9737F}"/>
              </a:ext>
            </a:extLst>
          </p:cNvPr>
          <p:cNvSpPr>
            <a:spLocks noGrp="1"/>
          </p:cNvSpPr>
          <p:nvPr>
            <p:ph type="title"/>
          </p:nvPr>
        </p:nvSpPr>
        <p:spPr>
          <a:xfrm>
            <a:off x="1584960" y="828675"/>
            <a:ext cx="10594848" cy="461665"/>
          </a:xfrm>
          <a:prstGeom prst="rect">
            <a:avLst/>
          </a:prstGeom>
        </p:spPr>
        <p:txBody>
          <a:bodyPr/>
          <a:lstStyle>
            <a:lvl1pPr>
              <a:defRPr sz="3000"/>
            </a:lvl1pPr>
          </a:lstStyle>
          <a:p>
            <a:r>
              <a:rPr lang="en-US"/>
              <a:t>Click to edit Master title style</a:t>
            </a:r>
          </a:p>
        </p:txBody>
      </p:sp>
      <p:sp>
        <p:nvSpPr>
          <p:cNvPr id="3" name="Content Placeholder 9">
            <a:extLst>
              <a:ext uri="{FF2B5EF4-FFF2-40B4-BE49-F238E27FC236}">
                <a16:creationId xmlns:a16="http://schemas.microsoft.com/office/drawing/2014/main" id="{3402D054-CC5B-F11E-E1FA-4F10D9C044A0}"/>
              </a:ext>
            </a:extLst>
          </p:cNvPr>
          <p:cNvSpPr>
            <a:spLocks noGrp="1"/>
          </p:cNvSpPr>
          <p:nvPr>
            <p:ph sz="quarter" idx="13"/>
          </p:nvPr>
        </p:nvSpPr>
        <p:spPr>
          <a:xfrm>
            <a:off x="1608667" y="1519238"/>
            <a:ext cx="9952567" cy="1109662"/>
          </a:xfrm>
          <a:prstGeom prst="rect">
            <a:avLst/>
          </a:prstGeom>
        </p:spPr>
        <p:txBody>
          <a:bodyPr/>
          <a:lstStyle>
            <a:lvl1pPr>
              <a:defRPr sz="2400" b="0"/>
            </a:lvl1pPr>
            <a:lvl2pPr>
              <a:defRPr sz="2000"/>
            </a:lvl2pPr>
            <a:lvl3pPr>
              <a:defRPr sz="2000">
                <a:solidFill>
                  <a:schemeClr val="tx1"/>
                </a:solidFill>
              </a:defRPr>
            </a:lvl3pPr>
            <a:lvl4pPr>
              <a:defRPr sz="2000">
                <a:solidFill>
                  <a:schemeClr val="tx1"/>
                </a:solidFill>
              </a:defRPr>
            </a:lvl4pPr>
            <a:lvl5pPr>
              <a:buClr>
                <a:srgbClr val="404040"/>
              </a:buClr>
              <a:buFont typeface="Arial" pitchFamily="34" charset="0"/>
              <a:buChar char="–"/>
              <a:defRPr sz="2000">
                <a:solidFill>
                  <a:schemeClr val="tx1"/>
                </a:solidFill>
              </a:defRPr>
            </a:lvl5pPr>
          </a:lstStyle>
          <a:p>
            <a:pPr lvl="0"/>
            <a:r>
              <a:rPr lang="en-US"/>
              <a:t>Click to edit Master text styles</a:t>
            </a:r>
          </a:p>
        </p:txBody>
      </p:sp>
      <p:sp>
        <p:nvSpPr>
          <p:cNvPr id="14" name="Text Placeholder 13">
            <a:extLst>
              <a:ext uri="{FF2B5EF4-FFF2-40B4-BE49-F238E27FC236}">
                <a16:creationId xmlns:a16="http://schemas.microsoft.com/office/drawing/2014/main" id="{8985DBC4-85ED-FFFD-A1A6-8C4674BDC79D}"/>
              </a:ext>
            </a:extLst>
          </p:cNvPr>
          <p:cNvSpPr>
            <a:spLocks noGrp="1"/>
          </p:cNvSpPr>
          <p:nvPr>
            <p:ph type="body" sz="quarter" idx="14" hasCustomPrompt="1"/>
          </p:nvPr>
        </p:nvSpPr>
        <p:spPr>
          <a:xfrm>
            <a:off x="1608667" y="2722277"/>
            <a:ext cx="4872990" cy="404515"/>
          </a:xfrm>
          <a:prstGeom prst="rect">
            <a:avLst/>
          </a:prstGeom>
        </p:spPr>
        <p:txBody>
          <a:bodyPr/>
          <a:lstStyle>
            <a:lvl1pPr>
              <a:defRPr sz="1600" b="1">
                <a:solidFill>
                  <a:schemeClr val="bg2"/>
                </a:solidFill>
              </a:defRPr>
            </a:lvl1pPr>
            <a:lvl2pPr>
              <a:defRPr sz="1400" b="1"/>
            </a:lvl2pPr>
            <a:lvl3pPr>
              <a:defRPr sz="1400" b="1"/>
            </a:lvl3pPr>
            <a:lvl4pPr>
              <a:defRPr sz="1400" b="1"/>
            </a:lvl4pPr>
            <a:lvl5pPr>
              <a:defRPr sz="1400" b="1"/>
            </a:lvl5pPr>
          </a:lstStyle>
          <a:p>
            <a:pPr lvl="0"/>
            <a:r>
              <a:rPr lang="en-US"/>
              <a:t>Sub-head</a:t>
            </a:r>
          </a:p>
        </p:txBody>
      </p:sp>
      <p:sp>
        <p:nvSpPr>
          <p:cNvPr id="20" name="Text Placeholder 13">
            <a:extLst>
              <a:ext uri="{FF2B5EF4-FFF2-40B4-BE49-F238E27FC236}">
                <a16:creationId xmlns:a16="http://schemas.microsoft.com/office/drawing/2014/main" id="{EE10951A-5400-B0D6-3282-BCEAD6B00051}"/>
              </a:ext>
            </a:extLst>
          </p:cNvPr>
          <p:cNvSpPr>
            <a:spLocks noGrp="1"/>
          </p:cNvSpPr>
          <p:nvPr>
            <p:ph type="body" sz="quarter" idx="18" hasCustomPrompt="1"/>
          </p:nvPr>
        </p:nvSpPr>
        <p:spPr>
          <a:xfrm>
            <a:off x="1608667" y="3136615"/>
            <a:ext cx="4872990" cy="1092486"/>
          </a:xfrm>
          <a:prstGeom prst="rect">
            <a:avLst/>
          </a:prstGeom>
        </p:spPr>
        <p:txBody>
          <a:bodyPr/>
          <a:lstStyle>
            <a:lvl1pPr marL="0" marR="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sz="1600" b="0" i="0">
                <a:solidFill>
                  <a:schemeClr val="bg1">
                    <a:lumMod val="10000"/>
                  </a:schemeClr>
                </a:solidFill>
                <a:latin typeface="Arial" panose="020B0604020202020204" pitchFamily="34" charset="0"/>
                <a:cs typeface="Arial" panose="020B0604020202020204" pitchFamily="34" charset="0"/>
              </a:defRPr>
            </a:lvl1pPr>
            <a:lvl2pPr>
              <a:defRPr sz="1400" b="1"/>
            </a:lvl2pPr>
            <a:lvl3pPr>
              <a:defRPr sz="1400" b="1"/>
            </a:lvl3pPr>
            <a:lvl4pPr>
              <a:defRPr sz="1400" b="1"/>
            </a:lvl4pPr>
            <a:lvl5pPr>
              <a:defRPr sz="1400" b="1"/>
            </a:lvl5pPr>
          </a:lstStyle>
          <a:p>
            <a:pPr marL="0" marR="0" lvl="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a:pPr>
            <a:r>
              <a:rPr kumimoji="0" lang="en-US" sz="1600" b="0" i="0" u="none" strike="noStrike" kern="1200" cap="none" spc="0" normalizeH="0" baseline="0" noProof="0">
                <a:ln>
                  <a:noFill/>
                </a:ln>
                <a:solidFill>
                  <a:srgbClr val="FEFEFE">
                    <a:lumMod val="10000"/>
                  </a:srgbClr>
                </a:solidFill>
                <a:effectLst/>
                <a:uLnTx/>
                <a:uFillTx/>
                <a:latin typeface="Arial"/>
                <a:ea typeface="+mn-ea"/>
                <a:cs typeface="+mn-cs"/>
              </a:rPr>
              <a:t>Body copy</a:t>
            </a:r>
            <a:endParaRPr kumimoji="0" lang="en-US" sz="1600" b="1" i="0" u="none" strike="noStrike" kern="1200" cap="none" spc="0" normalizeH="0" baseline="0" noProof="0">
              <a:ln>
                <a:noFill/>
              </a:ln>
              <a:solidFill>
                <a:srgbClr val="404040"/>
              </a:solidFill>
              <a:effectLst/>
              <a:uLnTx/>
              <a:uFillTx/>
              <a:latin typeface="Arial"/>
              <a:ea typeface="+mn-ea"/>
              <a:cs typeface="+mn-cs"/>
            </a:endParaRPr>
          </a:p>
        </p:txBody>
      </p:sp>
      <p:sp>
        <p:nvSpPr>
          <p:cNvPr id="21" name="Text Placeholder 13">
            <a:extLst>
              <a:ext uri="{FF2B5EF4-FFF2-40B4-BE49-F238E27FC236}">
                <a16:creationId xmlns:a16="http://schemas.microsoft.com/office/drawing/2014/main" id="{CD4FDBD7-7691-A6F9-43F6-39B78D11F86D}"/>
              </a:ext>
            </a:extLst>
          </p:cNvPr>
          <p:cNvSpPr>
            <a:spLocks noGrp="1"/>
          </p:cNvSpPr>
          <p:nvPr>
            <p:ph type="body" sz="quarter" idx="19" hasCustomPrompt="1"/>
          </p:nvPr>
        </p:nvSpPr>
        <p:spPr>
          <a:xfrm>
            <a:off x="6780742" y="2722277"/>
            <a:ext cx="4872990" cy="404515"/>
          </a:xfrm>
          <a:prstGeom prst="rect">
            <a:avLst/>
          </a:prstGeom>
        </p:spPr>
        <p:txBody>
          <a:bodyPr/>
          <a:lstStyle>
            <a:lvl1pPr>
              <a:defRPr sz="1600" b="1">
                <a:solidFill>
                  <a:schemeClr val="bg2"/>
                </a:solidFill>
              </a:defRPr>
            </a:lvl1pPr>
            <a:lvl2pPr>
              <a:defRPr sz="1400" b="1"/>
            </a:lvl2pPr>
            <a:lvl3pPr>
              <a:defRPr sz="1400" b="1"/>
            </a:lvl3pPr>
            <a:lvl4pPr>
              <a:defRPr sz="1400" b="1"/>
            </a:lvl4pPr>
            <a:lvl5pPr>
              <a:defRPr sz="1400" b="1"/>
            </a:lvl5pPr>
          </a:lstStyle>
          <a:p>
            <a:pPr lvl="0"/>
            <a:r>
              <a:rPr lang="en-US"/>
              <a:t>Sub-head</a:t>
            </a:r>
          </a:p>
        </p:txBody>
      </p:sp>
      <p:sp>
        <p:nvSpPr>
          <p:cNvPr id="22" name="Text Placeholder 13">
            <a:extLst>
              <a:ext uri="{FF2B5EF4-FFF2-40B4-BE49-F238E27FC236}">
                <a16:creationId xmlns:a16="http://schemas.microsoft.com/office/drawing/2014/main" id="{B5B54B3B-BA5B-83DE-4150-9DF75D826686}"/>
              </a:ext>
            </a:extLst>
          </p:cNvPr>
          <p:cNvSpPr>
            <a:spLocks noGrp="1"/>
          </p:cNvSpPr>
          <p:nvPr>
            <p:ph type="body" sz="quarter" idx="20" hasCustomPrompt="1"/>
          </p:nvPr>
        </p:nvSpPr>
        <p:spPr>
          <a:xfrm>
            <a:off x="6780742" y="3136615"/>
            <a:ext cx="4872990" cy="1092486"/>
          </a:xfrm>
          <a:prstGeom prst="rect">
            <a:avLst/>
          </a:prstGeom>
        </p:spPr>
        <p:txBody>
          <a:bodyPr/>
          <a:lstStyle>
            <a:lvl1pPr marL="0" marR="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sz="1600" b="0" i="0">
                <a:solidFill>
                  <a:schemeClr val="bg1">
                    <a:lumMod val="10000"/>
                  </a:schemeClr>
                </a:solidFill>
                <a:latin typeface="Arial" panose="020B0604020202020204" pitchFamily="34" charset="0"/>
                <a:cs typeface="Arial" panose="020B0604020202020204" pitchFamily="34" charset="0"/>
              </a:defRPr>
            </a:lvl1pPr>
            <a:lvl2pPr>
              <a:defRPr sz="1400" b="1"/>
            </a:lvl2pPr>
            <a:lvl3pPr>
              <a:defRPr sz="1400" b="1"/>
            </a:lvl3pPr>
            <a:lvl4pPr>
              <a:defRPr sz="1400" b="1"/>
            </a:lvl4pPr>
            <a:lvl5pPr>
              <a:defRPr sz="1400" b="1"/>
            </a:lvl5pPr>
          </a:lstStyle>
          <a:p>
            <a:pPr marL="0" marR="0" lvl="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a:pPr>
            <a:r>
              <a:rPr kumimoji="0" lang="en-US" sz="1600" b="0" i="0" u="none" strike="noStrike" kern="1200" cap="none" spc="0" normalizeH="0" baseline="0" noProof="0">
                <a:ln>
                  <a:noFill/>
                </a:ln>
                <a:solidFill>
                  <a:srgbClr val="FEFEFE">
                    <a:lumMod val="10000"/>
                  </a:srgbClr>
                </a:solidFill>
                <a:effectLst/>
                <a:uLnTx/>
                <a:uFillTx/>
                <a:latin typeface="Arial"/>
                <a:ea typeface="+mn-ea"/>
                <a:cs typeface="+mn-cs"/>
              </a:rPr>
              <a:t>Body copy</a:t>
            </a:r>
            <a:endParaRPr kumimoji="0" lang="en-US" sz="1600" b="1" i="0" u="none" strike="noStrike" kern="1200" cap="none" spc="0" normalizeH="0" baseline="0" noProof="0">
              <a:ln>
                <a:noFill/>
              </a:ln>
              <a:solidFill>
                <a:srgbClr val="404040"/>
              </a:solidFill>
              <a:effectLst/>
              <a:uLnTx/>
              <a:uFillTx/>
              <a:latin typeface="Arial"/>
              <a:ea typeface="+mn-ea"/>
              <a:cs typeface="+mn-cs"/>
            </a:endParaRPr>
          </a:p>
        </p:txBody>
      </p:sp>
      <p:sp>
        <p:nvSpPr>
          <p:cNvPr id="23" name="Text Placeholder 13">
            <a:extLst>
              <a:ext uri="{FF2B5EF4-FFF2-40B4-BE49-F238E27FC236}">
                <a16:creationId xmlns:a16="http://schemas.microsoft.com/office/drawing/2014/main" id="{C6943AB5-8FC0-AD53-D676-A7AF2EB84F29}"/>
              </a:ext>
            </a:extLst>
          </p:cNvPr>
          <p:cNvSpPr>
            <a:spLocks noGrp="1"/>
          </p:cNvSpPr>
          <p:nvPr>
            <p:ph type="body" sz="quarter" idx="21" hasCustomPrompt="1"/>
          </p:nvPr>
        </p:nvSpPr>
        <p:spPr>
          <a:xfrm>
            <a:off x="1608667" y="4451065"/>
            <a:ext cx="4872990" cy="404515"/>
          </a:xfrm>
          <a:prstGeom prst="rect">
            <a:avLst/>
          </a:prstGeom>
        </p:spPr>
        <p:txBody>
          <a:bodyPr/>
          <a:lstStyle>
            <a:lvl1pPr>
              <a:defRPr sz="1600" b="1">
                <a:solidFill>
                  <a:schemeClr val="bg2"/>
                </a:solidFill>
              </a:defRPr>
            </a:lvl1pPr>
            <a:lvl2pPr>
              <a:defRPr sz="1400" b="1"/>
            </a:lvl2pPr>
            <a:lvl3pPr>
              <a:defRPr sz="1400" b="1"/>
            </a:lvl3pPr>
            <a:lvl4pPr>
              <a:defRPr sz="1400" b="1"/>
            </a:lvl4pPr>
            <a:lvl5pPr>
              <a:defRPr sz="1400" b="1"/>
            </a:lvl5pPr>
          </a:lstStyle>
          <a:p>
            <a:pPr lvl="0"/>
            <a:r>
              <a:rPr lang="en-US"/>
              <a:t>Sub-head</a:t>
            </a:r>
          </a:p>
        </p:txBody>
      </p:sp>
      <p:sp>
        <p:nvSpPr>
          <p:cNvPr id="24" name="Text Placeholder 13">
            <a:extLst>
              <a:ext uri="{FF2B5EF4-FFF2-40B4-BE49-F238E27FC236}">
                <a16:creationId xmlns:a16="http://schemas.microsoft.com/office/drawing/2014/main" id="{2BC813A0-3239-8B92-9A22-D5B4DFD7E66F}"/>
              </a:ext>
            </a:extLst>
          </p:cNvPr>
          <p:cNvSpPr>
            <a:spLocks noGrp="1"/>
          </p:cNvSpPr>
          <p:nvPr>
            <p:ph type="body" sz="quarter" idx="22" hasCustomPrompt="1"/>
          </p:nvPr>
        </p:nvSpPr>
        <p:spPr>
          <a:xfrm>
            <a:off x="1608667" y="4865403"/>
            <a:ext cx="4872990" cy="1092486"/>
          </a:xfrm>
          <a:prstGeom prst="rect">
            <a:avLst/>
          </a:prstGeom>
        </p:spPr>
        <p:txBody>
          <a:bodyPr/>
          <a:lstStyle>
            <a:lvl1pPr marL="0" marR="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sz="1600" b="0" i="0">
                <a:solidFill>
                  <a:schemeClr val="bg1">
                    <a:lumMod val="10000"/>
                  </a:schemeClr>
                </a:solidFill>
                <a:latin typeface="Arial" panose="020B0604020202020204" pitchFamily="34" charset="0"/>
                <a:cs typeface="Arial" panose="020B0604020202020204" pitchFamily="34" charset="0"/>
              </a:defRPr>
            </a:lvl1pPr>
            <a:lvl2pPr>
              <a:defRPr sz="1400" b="1"/>
            </a:lvl2pPr>
            <a:lvl3pPr>
              <a:defRPr sz="1400" b="1"/>
            </a:lvl3pPr>
            <a:lvl4pPr>
              <a:defRPr sz="1400" b="1"/>
            </a:lvl4pPr>
            <a:lvl5pPr>
              <a:defRPr sz="1400" b="1"/>
            </a:lvl5pPr>
          </a:lstStyle>
          <a:p>
            <a:pPr marL="0" marR="0" lvl="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a:pPr>
            <a:r>
              <a:rPr kumimoji="0" lang="en-US" sz="1600" b="0" i="0" u="none" strike="noStrike" kern="1200" cap="none" spc="0" normalizeH="0" baseline="0" noProof="0">
                <a:ln>
                  <a:noFill/>
                </a:ln>
                <a:solidFill>
                  <a:srgbClr val="FEFEFE">
                    <a:lumMod val="10000"/>
                  </a:srgbClr>
                </a:solidFill>
                <a:effectLst/>
                <a:uLnTx/>
                <a:uFillTx/>
                <a:latin typeface="Arial"/>
                <a:ea typeface="+mn-ea"/>
                <a:cs typeface="+mn-cs"/>
              </a:rPr>
              <a:t>Body copy</a:t>
            </a:r>
            <a:endParaRPr kumimoji="0" lang="en-US" sz="1600" b="1" i="0" u="none" strike="noStrike" kern="1200" cap="none" spc="0" normalizeH="0" baseline="0" noProof="0">
              <a:ln>
                <a:noFill/>
              </a:ln>
              <a:solidFill>
                <a:srgbClr val="404040"/>
              </a:solidFill>
              <a:effectLst/>
              <a:uLnTx/>
              <a:uFillTx/>
              <a:latin typeface="Arial"/>
              <a:ea typeface="+mn-ea"/>
              <a:cs typeface="+mn-cs"/>
            </a:endParaRPr>
          </a:p>
        </p:txBody>
      </p:sp>
      <p:sp>
        <p:nvSpPr>
          <p:cNvPr id="25" name="Text Placeholder 13">
            <a:extLst>
              <a:ext uri="{FF2B5EF4-FFF2-40B4-BE49-F238E27FC236}">
                <a16:creationId xmlns:a16="http://schemas.microsoft.com/office/drawing/2014/main" id="{8942218B-2248-53C4-B5BF-373A2566CC6A}"/>
              </a:ext>
            </a:extLst>
          </p:cNvPr>
          <p:cNvSpPr>
            <a:spLocks noGrp="1"/>
          </p:cNvSpPr>
          <p:nvPr>
            <p:ph type="body" sz="quarter" idx="23" hasCustomPrompt="1"/>
          </p:nvPr>
        </p:nvSpPr>
        <p:spPr>
          <a:xfrm>
            <a:off x="6780742" y="4451065"/>
            <a:ext cx="4872990" cy="404515"/>
          </a:xfrm>
          <a:prstGeom prst="rect">
            <a:avLst/>
          </a:prstGeom>
        </p:spPr>
        <p:txBody>
          <a:bodyPr/>
          <a:lstStyle>
            <a:lvl1pPr>
              <a:defRPr sz="1600" b="1">
                <a:solidFill>
                  <a:schemeClr val="bg2"/>
                </a:solidFill>
              </a:defRPr>
            </a:lvl1pPr>
            <a:lvl2pPr>
              <a:defRPr sz="1400" b="1"/>
            </a:lvl2pPr>
            <a:lvl3pPr>
              <a:defRPr sz="1400" b="1"/>
            </a:lvl3pPr>
            <a:lvl4pPr>
              <a:defRPr sz="1400" b="1"/>
            </a:lvl4pPr>
            <a:lvl5pPr>
              <a:defRPr sz="1400" b="1"/>
            </a:lvl5pPr>
          </a:lstStyle>
          <a:p>
            <a:pPr lvl="0"/>
            <a:r>
              <a:rPr lang="en-US"/>
              <a:t>Sub-head</a:t>
            </a:r>
          </a:p>
        </p:txBody>
      </p:sp>
      <p:sp>
        <p:nvSpPr>
          <p:cNvPr id="26" name="Text Placeholder 13">
            <a:extLst>
              <a:ext uri="{FF2B5EF4-FFF2-40B4-BE49-F238E27FC236}">
                <a16:creationId xmlns:a16="http://schemas.microsoft.com/office/drawing/2014/main" id="{10EDD55F-F8A4-E5BF-E980-E0C0C9B60CF9}"/>
              </a:ext>
            </a:extLst>
          </p:cNvPr>
          <p:cNvSpPr>
            <a:spLocks noGrp="1"/>
          </p:cNvSpPr>
          <p:nvPr>
            <p:ph type="body" sz="quarter" idx="24" hasCustomPrompt="1"/>
          </p:nvPr>
        </p:nvSpPr>
        <p:spPr>
          <a:xfrm>
            <a:off x="6780742" y="4865403"/>
            <a:ext cx="4872990" cy="1092486"/>
          </a:xfrm>
          <a:prstGeom prst="rect">
            <a:avLst/>
          </a:prstGeom>
        </p:spPr>
        <p:txBody>
          <a:bodyPr/>
          <a:lstStyle>
            <a:lvl1pPr marL="0" marR="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sz="1600" b="0" i="0">
                <a:solidFill>
                  <a:schemeClr val="bg1">
                    <a:lumMod val="10000"/>
                  </a:schemeClr>
                </a:solidFill>
                <a:latin typeface="Arial" panose="020B0604020202020204" pitchFamily="34" charset="0"/>
                <a:cs typeface="Arial" panose="020B0604020202020204" pitchFamily="34" charset="0"/>
              </a:defRPr>
            </a:lvl1pPr>
            <a:lvl2pPr>
              <a:defRPr sz="1400" b="1"/>
            </a:lvl2pPr>
            <a:lvl3pPr>
              <a:defRPr sz="1400" b="1"/>
            </a:lvl3pPr>
            <a:lvl4pPr>
              <a:defRPr sz="1400" b="1"/>
            </a:lvl4pPr>
            <a:lvl5pPr>
              <a:defRPr sz="1400" b="1"/>
            </a:lvl5pPr>
          </a:lstStyle>
          <a:p>
            <a:pPr marL="0" marR="0" lvl="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a:pPr>
            <a:r>
              <a:rPr kumimoji="0" lang="en-US" sz="1600" b="0" i="0" u="none" strike="noStrike" kern="1200" cap="none" spc="0" normalizeH="0" baseline="0" noProof="0">
                <a:ln>
                  <a:noFill/>
                </a:ln>
                <a:solidFill>
                  <a:srgbClr val="FEFEFE">
                    <a:lumMod val="10000"/>
                  </a:srgbClr>
                </a:solidFill>
                <a:effectLst/>
                <a:uLnTx/>
                <a:uFillTx/>
                <a:latin typeface="Arial"/>
                <a:ea typeface="+mn-ea"/>
                <a:cs typeface="+mn-cs"/>
              </a:rPr>
              <a:t>Body copy</a:t>
            </a:r>
            <a:endParaRPr kumimoji="0" lang="en-US" sz="1600" b="1" i="0" u="none" strike="noStrike" kern="1200" cap="none" spc="0" normalizeH="0" baseline="0" noProof="0">
              <a:ln>
                <a:noFill/>
              </a:ln>
              <a:solidFill>
                <a:srgbClr val="404040"/>
              </a:solidFill>
              <a:effectLst/>
              <a:uLnTx/>
              <a:uFillTx/>
              <a:latin typeface="Arial"/>
              <a:ea typeface="+mn-ea"/>
              <a:cs typeface="+mn-cs"/>
            </a:endParaRPr>
          </a:p>
        </p:txBody>
      </p:sp>
    </p:spTree>
    <p:extLst>
      <p:ext uri="{BB962C8B-B14F-4D97-AF65-F5344CB8AC3E}">
        <p14:creationId xmlns:p14="http://schemas.microsoft.com/office/powerpoint/2010/main" val="745259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Page 2">
    <p:spTree>
      <p:nvGrpSpPr>
        <p:cNvPr id="1" name=""/>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1D66B056-41B8-1DEE-2611-1FA929586FB0}"/>
              </a:ext>
            </a:extLst>
          </p:cNvPr>
          <p:cNvPicPr>
            <a:picLocks noChangeAspect="1"/>
          </p:cNvPicPr>
          <p:nvPr userDrawn="1"/>
        </p:nvPicPr>
        <p:blipFill>
          <a:blip r:embed="rId2"/>
          <a:stretch>
            <a:fillRect/>
          </a:stretch>
        </p:blipFill>
        <p:spPr>
          <a:xfrm>
            <a:off x="6350" y="0"/>
            <a:ext cx="12173458" cy="6854709"/>
          </a:xfrm>
          <a:prstGeom prst="rect">
            <a:avLst/>
          </a:prstGeom>
        </p:spPr>
      </p:pic>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9"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November 20, 2025</a:t>
            </a:fld>
            <a:r>
              <a:rPr lang="en-US"/>
              <a:t> </a:t>
            </a:r>
          </a:p>
        </p:txBody>
      </p:sp>
      <p:sp>
        <p:nvSpPr>
          <p:cNvPr id="2" name="Title 1">
            <a:extLst>
              <a:ext uri="{FF2B5EF4-FFF2-40B4-BE49-F238E27FC236}">
                <a16:creationId xmlns:a16="http://schemas.microsoft.com/office/drawing/2014/main" id="{F219A8B4-6180-2117-95E4-26441FE9737F}"/>
              </a:ext>
            </a:extLst>
          </p:cNvPr>
          <p:cNvSpPr>
            <a:spLocks noGrp="1"/>
          </p:cNvSpPr>
          <p:nvPr>
            <p:ph type="title"/>
          </p:nvPr>
        </p:nvSpPr>
        <p:spPr>
          <a:xfrm>
            <a:off x="1584960" y="828675"/>
            <a:ext cx="10594848" cy="461665"/>
          </a:xfrm>
          <a:prstGeom prst="rect">
            <a:avLst/>
          </a:prstGeom>
        </p:spPr>
        <p:txBody>
          <a:bodyPr/>
          <a:lstStyle>
            <a:lvl1pPr>
              <a:defRPr sz="3000"/>
            </a:lvl1pPr>
          </a:lstStyle>
          <a:p>
            <a:r>
              <a:rPr lang="en-US"/>
              <a:t>Click to edit Master title style</a:t>
            </a:r>
          </a:p>
        </p:txBody>
      </p:sp>
      <p:sp>
        <p:nvSpPr>
          <p:cNvPr id="3" name="Content Placeholder 9">
            <a:extLst>
              <a:ext uri="{FF2B5EF4-FFF2-40B4-BE49-F238E27FC236}">
                <a16:creationId xmlns:a16="http://schemas.microsoft.com/office/drawing/2014/main" id="{3402D054-CC5B-F11E-E1FA-4F10D9C044A0}"/>
              </a:ext>
            </a:extLst>
          </p:cNvPr>
          <p:cNvSpPr>
            <a:spLocks noGrp="1"/>
          </p:cNvSpPr>
          <p:nvPr>
            <p:ph sz="quarter" idx="13"/>
          </p:nvPr>
        </p:nvSpPr>
        <p:spPr>
          <a:xfrm>
            <a:off x="1608667" y="1519238"/>
            <a:ext cx="9952567" cy="1109662"/>
          </a:xfrm>
          <a:prstGeom prst="rect">
            <a:avLst/>
          </a:prstGeom>
        </p:spPr>
        <p:txBody>
          <a:bodyPr/>
          <a:lstStyle>
            <a:lvl1pPr>
              <a:defRPr sz="2400" b="0"/>
            </a:lvl1pPr>
            <a:lvl2pPr>
              <a:defRPr sz="2000"/>
            </a:lvl2pPr>
            <a:lvl3pPr>
              <a:defRPr sz="2000">
                <a:solidFill>
                  <a:schemeClr val="tx1"/>
                </a:solidFill>
              </a:defRPr>
            </a:lvl3pPr>
            <a:lvl4pPr>
              <a:defRPr sz="2000">
                <a:solidFill>
                  <a:schemeClr val="tx1"/>
                </a:solidFill>
              </a:defRPr>
            </a:lvl4pPr>
            <a:lvl5pPr>
              <a:buClr>
                <a:srgbClr val="404040"/>
              </a:buClr>
              <a:buFont typeface="Arial" pitchFamily="34" charset="0"/>
              <a:buChar char="–"/>
              <a:defRPr sz="2000">
                <a:solidFill>
                  <a:schemeClr val="tx1"/>
                </a:solidFill>
              </a:defRPr>
            </a:lvl5pPr>
          </a:lstStyle>
          <a:p>
            <a:pPr lvl="0"/>
            <a:r>
              <a:rPr lang="en-US"/>
              <a:t>Click to edit Master text styles</a:t>
            </a:r>
          </a:p>
        </p:txBody>
      </p:sp>
      <p:sp>
        <p:nvSpPr>
          <p:cNvPr id="14" name="Text Placeholder 13">
            <a:extLst>
              <a:ext uri="{FF2B5EF4-FFF2-40B4-BE49-F238E27FC236}">
                <a16:creationId xmlns:a16="http://schemas.microsoft.com/office/drawing/2014/main" id="{8985DBC4-85ED-FFFD-A1A6-8C4674BDC79D}"/>
              </a:ext>
            </a:extLst>
          </p:cNvPr>
          <p:cNvSpPr>
            <a:spLocks noGrp="1"/>
          </p:cNvSpPr>
          <p:nvPr>
            <p:ph type="body" sz="quarter" idx="14" hasCustomPrompt="1"/>
          </p:nvPr>
        </p:nvSpPr>
        <p:spPr>
          <a:xfrm>
            <a:off x="1608667" y="2722277"/>
            <a:ext cx="4872990" cy="404515"/>
          </a:xfrm>
          <a:prstGeom prst="rect">
            <a:avLst/>
          </a:prstGeom>
        </p:spPr>
        <p:txBody>
          <a:bodyPr/>
          <a:lstStyle>
            <a:lvl1pPr>
              <a:defRPr sz="1600" b="1">
                <a:solidFill>
                  <a:schemeClr val="bg2"/>
                </a:solidFill>
              </a:defRPr>
            </a:lvl1pPr>
            <a:lvl2pPr>
              <a:defRPr sz="1400" b="1"/>
            </a:lvl2pPr>
            <a:lvl3pPr>
              <a:defRPr sz="1400" b="1"/>
            </a:lvl3pPr>
            <a:lvl4pPr>
              <a:defRPr sz="1400" b="1"/>
            </a:lvl4pPr>
            <a:lvl5pPr>
              <a:defRPr sz="1400" b="1"/>
            </a:lvl5pPr>
          </a:lstStyle>
          <a:p>
            <a:pPr lvl="0"/>
            <a:r>
              <a:rPr lang="en-US"/>
              <a:t>Sub-head</a:t>
            </a:r>
          </a:p>
        </p:txBody>
      </p:sp>
      <p:sp>
        <p:nvSpPr>
          <p:cNvPr id="20" name="Text Placeholder 13">
            <a:extLst>
              <a:ext uri="{FF2B5EF4-FFF2-40B4-BE49-F238E27FC236}">
                <a16:creationId xmlns:a16="http://schemas.microsoft.com/office/drawing/2014/main" id="{EE10951A-5400-B0D6-3282-BCEAD6B00051}"/>
              </a:ext>
            </a:extLst>
          </p:cNvPr>
          <p:cNvSpPr>
            <a:spLocks noGrp="1"/>
          </p:cNvSpPr>
          <p:nvPr>
            <p:ph type="body" sz="quarter" idx="18" hasCustomPrompt="1"/>
          </p:nvPr>
        </p:nvSpPr>
        <p:spPr>
          <a:xfrm>
            <a:off x="1608667" y="3136615"/>
            <a:ext cx="4872990" cy="1092486"/>
          </a:xfrm>
          <a:prstGeom prst="rect">
            <a:avLst/>
          </a:prstGeom>
        </p:spPr>
        <p:txBody>
          <a:bodyPr/>
          <a:lstStyle>
            <a:lvl1pPr marL="0" marR="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sz="1600" b="0" i="0">
                <a:solidFill>
                  <a:schemeClr val="bg1">
                    <a:lumMod val="10000"/>
                  </a:schemeClr>
                </a:solidFill>
                <a:latin typeface="Arial" panose="020B0604020202020204" pitchFamily="34" charset="0"/>
                <a:cs typeface="Arial" panose="020B0604020202020204" pitchFamily="34" charset="0"/>
              </a:defRPr>
            </a:lvl1pPr>
            <a:lvl2pPr>
              <a:defRPr sz="1400" b="1"/>
            </a:lvl2pPr>
            <a:lvl3pPr>
              <a:defRPr sz="1400" b="1"/>
            </a:lvl3pPr>
            <a:lvl4pPr>
              <a:defRPr sz="1400" b="1"/>
            </a:lvl4pPr>
            <a:lvl5pPr>
              <a:defRPr sz="1400" b="1"/>
            </a:lvl5pPr>
          </a:lstStyle>
          <a:p>
            <a:pPr marL="0" marR="0" lvl="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a:pPr>
            <a:r>
              <a:rPr kumimoji="0" lang="en-US" sz="1600" b="0" i="0" u="none" strike="noStrike" kern="1200" cap="none" spc="0" normalizeH="0" baseline="0" noProof="0">
                <a:ln>
                  <a:noFill/>
                </a:ln>
                <a:solidFill>
                  <a:srgbClr val="FEFEFE">
                    <a:lumMod val="10000"/>
                  </a:srgbClr>
                </a:solidFill>
                <a:effectLst/>
                <a:uLnTx/>
                <a:uFillTx/>
                <a:latin typeface="Arial"/>
                <a:ea typeface="+mn-ea"/>
                <a:cs typeface="+mn-cs"/>
              </a:rPr>
              <a:t>Body copy</a:t>
            </a:r>
            <a:endParaRPr kumimoji="0" lang="en-US" sz="1600" b="1" i="0" u="none" strike="noStrike" kern="1200" cap="none" spc="0" normalizeH="0" baseline="0" noProof="0">
              <a:ln>
                <a:noFill/>
              </a:ln>
              <a:solidFill>
                <a:srgbClr val="404040"/>
              </a:solidFill>
              <a:effectLst/>
              <a:uLnTx/>
              <a:uFillTx/>
              <a:latin typeface="Arial"/>
              <a:ea typeface="+mn-ea"/>
              <a:cs typeface="+mn-cs"/>
            </a:endParaRPr>
          </a:p>
        </p:txBody>
      </p:sp>
      <p:sp>
        <p:nvSpPr>
          <p:cNvPr id="21" name="Text Placeholder 13">
            <a:extLst>
              <a:ext uri="{FF2B5EF4-FFF2-40B4-BE49-F238E27FC236}">
                <a16:creationId xmlns:a16="http://schemas.microsoft.com/office/drawing/2014/main" id="{CD4FDBD7-7691-A6F9-43F6-39B78D11F86D}"/>
              </a:ext>
            </a:extLst>
          </p:cNvPr>
          <p:cNvSpPr>
            <a:spLocks noGrp="1"/>
          </p:cNvSpPr>
          <p:nvPr>
            <p:ph type="body" sz="quarter" idx="19" hasCustomPrompt="1"/>
          </p:nvPr>
        </p:nvSpPr>
        <p:spPr>
          <a:xfrm>
            <a:off x="6780742" y="2722277"/>
            <a:ext cx="4872990" cy="404515"/>
          </a:xfrm>
          <a:prstGeom prst="rect">
            <a:avLst/>
          </a:prstGeom>
        </p:spPr>
        <p:txBody>
          <a:bodyPr/>
          <a:lstStyle>
            <a:lvl1pPr>
              <a:defRPr sz="1600" b="1">
                <a:solidFill>
                  <a:schemeClr val="bg2"/>
                </a:solidFill>
              </a:defRPr>
            </a:lvl1pPr>
            <a:lvl2pPr>
              <a:defRPr sz="1400" b="1"/>
            </a:lvl2pPr>
            <a:lvl3pPr>
              <a:defRPr sz="1400" b="1"/>
            </a:lvl3pPr>
            <a:lvl4pPr>
              <a:defRPr sz="1400" b="1"/>
            </a:lvl4pPr>
            <a:lvl5pPr>
              <a:defRPr sz="1400" b="1"/>
            </a:lvl5pPr>
          </a:lstStyle>
          <a:p>
            <a:pPr lvl="0"/>
            <a:r>
              <a:rPr lang="en-US"/>
              <a:t>Sub-head</a:t>
            </a:r>
          </a:p>
        </p:txBody>
      </p:sp>
      <p:sp>
        <p:nvSpPr>
          <p:cNvPr id="22" name="Text Placeholder 13">
            <a:extLst>
              <a:ext uri="{FF2B5EF4-FFF2-40B4-BE49-F238E27FC236}">
                <a16:creationId xmlns:a16="http://schemas.microsoft.com/office/drawing/2014/main" id="{B5B54B3B-BA5B-83DE-4150-9DF75D826686}"/>
              </a:ext>
            </a:extLst>
          </p:cNvPr>
          <p:cNvSpPr>
            <a:spLocks noGrp="1"/>
          </p:cNvSpPr>
          <p:nvPr>
            <p:ph type="body" sz="quarter" idx="20" hasCustomPrompt="1"/>
          </p:nvPr>
        </p:nvSpPr>
        <p:spPr>
          <a:xfrm>
            <a:off x="6780742" y="3136615"/>
            <a:ext cx="4872990" cy="1092486"/>
          </a:xfrm>
          <a:prstGeom prst="rect">
            <a:avLst/>
          </a:prstGeom>
        </p:spPr>
        <p:txBody>
          <a:bodyPr/>
          <a:lstStyle>
            <a:lvl1pPr marL="0" marR="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sz="1600" b="0" i="0">
                <a:solidFill>
                  <a:schemeClr val="bg1">
                    <a:lumMod val="10000"/>
                  </a:schemeClr>
                </a:solidFill>
                <a:latin typeface="Arial" panose="020B0604020202020204" pitchFamily="34" charset="0"/>
                <a:cs typeface="Arial" panose="020B0604020202020204" pitchFamily="34" charset="0"/>
              </a:defRPr>
            </a:lvl1pPr>
            <a:lvl2pPr>
              <a:defRPr sz="1400" b="1"/>
            </a:lvl2pPr>
            <a:lvl3pPr>
              <a:defRPr sz="1400" b="1"/>
            </a:lvl3pPr>
            <a:lvl4pPr>
              <a:defRPr sz="1400" b="1"/>
            </a:lvl4pPr>
            <a:lvl5pPr>
              <a:defRPr sz="1400" b="1"/>
            </a:lvl5pPr>
          </a:lstStyle>
          <a:p>
            <a:pPr marL="0" marR="0" lvl="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a:pPr>
            <a:r>
              <a:rPr kumimoji="0" lang="en-US" sz="1600" b="0" i="0" u="none" strike="noStrike" kern="1200" cap="none" spc="0" normalizeH="0" baseline="0" noProof="0">
                <a:ln>
                  <a:noFill/>
                </a:ln>
                <a:solidFill>
                  <a:srgbClr val="FEFEFE">
                    <a:lumMod val="10000"/>
                  </a:srgbClr>
                </a:solidFill>
                <a:effectLst/>
                <a:uLnTx/>
                <a:uFillTx/>
                <a:latin typeface="Arial"/>
                <a:ea typeface="+mn-ea"/>
                <a:cs typeface="+mn-cs"/>
              </a:rPr>
              <a:t>Body copy</a:t>
            </a:r>
            <a:endParaRPr kumimoji="0" lang="en-US" sz="1600" b="1" i="0" u="none" strike="noStrike" kern="1200" cap="none" spc="0" normalizeH="0" baseline="0" noProof="0">
              <a:ln>
                <a:noFill/>
              </a:ln>
              <a:solidFill>
                <a:srgbClr val="404040"/>
              </a:solidFill>
              <a:effectLst/>
              <a:uLnTx/>
              <a:uFillTx/>
              <a:latin typeface="Arial"/>
              <a:ea typeface="+mn-ea"/>
              <a:cs typeface="+mn-cs"/>
            </a:endParaRPr>
          </a:p>
        </p:txBody>
      </p:sp>
      <p:sp>
        <p:nvSpPr>
          <p:cNvPr id="23" name="Text Placeholder 13">
            <a:extLst>
              <a:ext uri="{FF2B5EF4-FFF2-40B4-BE49-F238E27FC236}">
                <a16:creationId xmlns:a16="http://schemas.microsoft.com/office/drawing/2014/main" id="{C6943AB5-8FC0-AD53-D676-A7AF2EB84F29}"/>
              </a:ext>
            </a:extLst>
          </p:cNvPr>
          <p:cNvSpPr>
            <a:spLocks noGrp="1"/>
          </p:cNvSpPr>
          <p:nvPr>
            <p:ph type="body" sz="quarter" idx="21" hasCustomPrompt="1"/>
          </p:nvPr>
        </p:nvSpPr>
        <p:spPr>
          <a:xfrm>
            <a:off x="1608667" y="4451065"/>
            <a:ext cx="4872990" cy="404515"/>
          </a:xfrm>
          <a:prstGeom prst="rect">
            <a:avLst/>
          </a:prstGeom>
        </p:spPr>
        <p:txBody>
          <a:bodyPr/>
          <a:lstStyle>
            <a:lvl1pPr>
              <a:defRPr sz="1600" b="1">
                <a:solidFill>
                  <a:schemeClr val="bg2"/>
                </a:solidFill>
              </a:defRPr>
            </a:lvl1pPr>
            <a:lvl2pPr>
              <a:defRPr sz="1400" b="1"/>
            </a:lvl2pPr>
            <a:lvl3pPr>
              <a:defRPr sz="1400" b="1"/>
            </a:lvl3pPr>
            <a:lvl4pPr>
              <a:defRPr sz="1400" b="1"/>
            </a:lvl4pPr>
            <a:lvl5pPr>
              <a:defRPr sz="1400" b="1"/>
            </a:lvl5pPr>
          </a:lstStyle>
          <a:p>
            <a:pPr lvl="0"/>
            <a:r>
              <a:rPr lang="en-US"/>
              <a:t>Sub-head</a:t>
            </a:r>
          </a:p>
        </p:txBody>
      </p:sp>
      <p:sp>
        <p:nvSpPr>
          <p:cNvPr id="24" name="Text Placeholder 13">
            <a:extLst>
              <a:ext uri="{FF2B5EF4-FFF2-40B4-BE49-F238E27FC236}">
                <a16:creationId xmlns:a16="http://schemas.microsoft.com/office/drawing/2014/main" id="{2BC813A0-3239-8B92-9A22-D5B4DFD7E66F}"/>
              </a:ext>
            </a:extLst>
          </p:cNvPr>
          <p:cNvSpPr>
            <a:spLocks noGrp="1"/>
          </p:cNvSpPr>
          <p:nvPr>
            <p:ph type="body" sz="quarter" idx="22" hasCustomPrompt="1"/>
          </p:nvPr>
        </p:nvSpPr>
        <p:spPr>
          <a:xfrm>
            <a:off x="1608667" y="4865403"/>
            <a:ext cx="4872990" cy="1092486"/>
          </a:xfrm>
          <a:prstGeom prst="rect">
            <a:avLst/>
          </a:prstGeom>
        </p:spPr>
        <p:txBody>
          <a:bodyPr/>
          <a:lstStyle>
            <a:lvl1pPr marL="0" marR="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sz="1600" b="0" i="0">
                <a:solidFill>
                  <a:schemeClr val="bg1">
                    <a:lumMod val="10000"/>
                  </a:schemeClr>
                </a:solidFill>
                <a:latin typeface="Arial" panose="020B0604020202020204" pitchFamily="34" charset="0"/>
                <a:cs typeface="Arial" panose="020B0604020202020204" pitchFamily="34" charset="0"/>
              </a:defRPr>
            </a:lvl1pPr>
            <a:lvl2pPr>
              <a:defRPr sz="1400" b="1"/>
            </a:lvl2pPr>
            <a:lvl3pPr>
              <a:defRPr sz="1400" b="1"/>
            </a:lvl3pPr>
            <a:lvl4pPr>
              <a:defRPr sz="1400" b="1"/>
            </a:lvl4pPr>
            <a:lvl5pPr>
              <a:defRPr sz="1400" b="1"/>
            </a:lvl5pPr>
          </a:lstStyle>
          <a:p>
            <a:pPr marL="0" marR="0" lvl="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a:pPr>
            <a:r>
              <a:rPr kumimoji="0" lang="en-US" sz="1600" b="0" i="0" u="none" strike="noStrike" kern="1200" cap="none" spc="0" normalizeH="0" baseline="0" noProof="0">
                <a:ln>
                  <a:noFill/>
                </a:ln>
                <a:solidFill>
                  <a:srgbClr val="FEFEFE">
                    <a:lumMod val="10000"/>
                  </a:srgbClr>
                </a:solidFill>
                <a:effectLst/>
                <a:uLnTx/>
                <a:uFillTx/>
                <a:latin typeface="Arial"/>
                <a:ea typeface="+mn-ea"/>
                <a:cs typeface="+mn-cs"/>
              </a:rPr>
              <a:t>Body copy</a:t>
            </a:r>
            <a:endParaRPr kumimoji="0" lang="en-US" sz="1600" b="1" i="0" u="none" strike="noStrike" kern="1200" cap="none" spc="0" normalizeH="0" baseline="0" noProof="0">
              <a:ln>
                <a:noFill/>
              </a:ln>
              <a:solidFill>
                <a:srgbClr val="404040"/>
              </a:solidFill>
              <a:effectLst/>
              <a:uLnTx/>
              <a:uFillTx/>
              <a:latin typeface="Arial"/>
              <a:ea typeface="+mn-ea"/>
              <a:cs typeface="+mn-cs"/>
            </a:endParaRPr>
          </a:p>
        </p:txBody>
      </p:sp>
      <p:sp>
        <p:nvSpPr>
          <p:cNvPr id="25" name="Text Placeholder 13">
            <a:extLst>
              <a:ext uri="{FF2B5EF4-FFF2-40B4-BE49-F238E27FC236}">
                <a16:creationId xmlns:a16="http://schemas.microsoft.com/office/drawing/2014/main" id="{8942218B-2248-53C4-B5BF-373A2566CC6A}"/>
              </a:ext>
            </a:extLst>
          </p:cNvPr>
          <p:cNvSpPr>
            <a:spLocks noGrp="1"/>
          </p:cNvSpPr>
          <p:nvPr>
            <p:ph type="body" sz="quarter" idx="23" hasCustomPrompt="1"/>
          </p:nvPr>
        </p:nvSpPr>
        <p:spPr>
          <a:xfrm>
            <a:off x="6780742" y="4451065"/>
            <a:ext cx="4872990" cy="404515"/>
          </a:xfrm>
          <a:prstGeom prst="rect">
            <a:avLst/>
          </a:prstGeom>
        </p:spPr>
        <p:txBody>
          <a:bodyPr/>
          <a:lstStyle>
            <a:lvl1pPr>
              <a:defRPr sz="1600" b="1">
                <a:solidFill>
                  <a:schemeClr val="bg2"/>
                </a:solidFill>
              </a:defRPr>
            </a:lvl1pPr>
            <a:lvl2pPr>
              <a:defRPr sz="1400" b="1"/>
            </a:lvl2pPr>
            <a:lvl3pPr>
              <a:defRPr sz="1400" b="1"/>
            </a:lvl3pPr>
            <a:lvl4pPr>
              <a:defRPr sz="1400" b="1"/>
            </a:lvl4pPr>
            <a:lvl5pPr>
              <a:defRPr sz="1400" b="1"/>
            </a:lvl5pPr>
          </a:lstStyle>
          <a:p>
            <a:pPr lvl="0"/>
            <a:r>
              <a:rPr lang="en-US"/>
              <a:t>Sub-head</a:t>
            </a:r>
          </a:p>
        </p:txBody>
      </p:sp>
      <p:sp>
        <p:nvSpPr>
          <p:cNvPr id="26" name="Text Placeholder 13">
            <a:extLst>
              <a:ext uri="{FF2B5EF4-FFF2-40B4-BE49-F238E27FC236}">
                <a16:creationId xmlns:a16="http://schemas.microsoft.com/office/drawing/2014/main" id="{10EDD55F-F8A4-E5BF-E980-E0C0C9B60CF9}"/>
              </a:ext>
            </a:extLst>
          </p:cNvPr>
          <p:cNvSpPr>
            <a:spLocks noGrp="1"/>
          </p:cNvSpPr>
          <p:nvPr>
            <p:ph type="body" sz="quarter" idx="24" hasCustomPrompt="1"/>
          </p:nvPr>
        </p:nvSpPr>
        <p:spPr>
          <a:xfrm>
            <a:off x="6780742" y="4865403"/>
            <a:ext cx="4872990" cy="1092486"/>
          </a:xfrm>
          <a:prstGeom prst="rect">
            <a:avLst/>
          </a:prstGeom>
        </p:spPr>
        <p:txBody>
          <a:bodyPr/>
          <a:lstStyle>
            <a:lvl1pPr marL="0" marR="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sz="1600" b="0" i="0">
                <a:solidFill>
                  <a:schemeClr val="bg1">
                    <a:lumMod val="10000"/>
                  </a:schemeClr>
                </a:solidFill>
                <a:latin typeface="Arial" panose="020B0604020202020204" pitchFamily="34" charset="0"/>
                <a:cs typeface="Arial" panose="020B0604020202020204" pitchFamily="34" charset="0"/>
              </a:defRPr>
            </a:lvl1pPr>
            <a:lvl2pPr>
              <a:defRPr sz="1400" b="1"/>
            </a:lvl2pPr>
            <a:lvl3pPr>
              <a:defRPr sz="1400" b="1"/>
            </a:lvl3pPr>
            <a:lvl4pPr>
              <a:defRPr sz="1400" b="1"/>
            </a:lvl4pPr>
            <a:lvl5pPr>
              <a:defRPr sz="1400" b="1"/>
            </a:lvl5pPr>
          </a:lstStyle>
          <a:p>
            <a:pPr marL="0" marR="0" lvl="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a:pPr>
            <a:r>
              <a:rPr kumimoji="0" lang="en-US" sz="1600" b="0" i="0" u="none" strike="noStrike" kern="1200" cap="none" spc="0" normalizeH="0" baseline="0" noProof="0">
                <a:ln>
                  <a:noFill/>
                </a:ln>
                <a:solidFill>
                  <a:srgbClr val="FEFEFE">
                    <a:lumMod val="10000"/>
                  </a:srgbClr>
                </a:solidFill>
                <a:effectLst/>
                <a:uLnTx/>
                <a:uFillTx/>
                <a:latin typeface="Arial"/>
                <a:ea typeface="+mn-ea"/>
                <a:cs typeface="+mn-cs"/>
              </a:rPr>
              <a:t>Body copy</a:t>
            </a:r>
            <a:endParaRPr kumimoji="0" lang="en-US" sz="1600" b="1" i="0" u="none" strike="noStrike" kern="1200" cap="none" spc="0" normalizeH="0" baseline="0" noProof="0">
              <a:ln>
                <a:noFill/>
              </a:ln>
              <a:solidFill>
                <a:srgbClr val="404040"/>
              </a:solidFill>
              <a:effectLst/>
              <a:uLnTx/>
              <a:uFillTx/>
              <a:latin typeface="Arial"/>
              <a:ea typeface="+mn-ea"/>
              <a:cs typeface="+mn-cs"/>
            </a:endParaRPr>
          </a:p>
        </p:txBody>
      </p:sp>
    </p:spTree>
    <p:extLst>
      <p:ext uri="{BB962C8B-B14F-4D97-AF65-F5344CB8AC3E}">
        <p14:creationId xmlns:p14="http://schemas.microsoft.com/office/powerpoint/2010/main" val="216822663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Page 4 w/ Photo">
    <p:spTree>
      <p:nvGrpSpPr>
        <p:cNvPr id="1" name=""/>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1D66B056-41B8-1DEE-2611-1FA929586FB0}"/>
              </a:ext>
            </a:extLst>
          </p:cNvPr>
          <p:cNvPicPr>
            <a:picLocks noChangeAspect="1"/>
          </p:cNvPicPr>
          <p:nvPr userDrawn="1"/>
        </p:nvPicPr>
        <p:blipFill>
          <a:blip r:embed="rId2"/>
          <a:stretch>
            <a:fillRect/>
          </a:stretch>
        </p:blipFill>
        <p:spPr>
          <a:xfrm>
            <a:off x="6350" y="0"/>
            <a:ext cx="12173458" cy="6854709"/>
          </a:xfrm>
          <a:prstGeom prst="rect">
            <a:avLst/>
          </a:prstGeom>
        </p:spPr>
      </p:pic>
      <p:sp>
        <p:nvSpPr>
          <p:cNvPr id="10" name="Picture Placeholder 9">
            <a:extLst>
              <a:ext uri="{FF2B5EF4-FFF2-40B4-BE49-F238E27FC236}">
                <a16:creationId xmlns:a16="http://schemas.microsoft.com/office/drawing/2014/main" id="{7901A28B-C487-2081-49C9-43C1E36ABEA1}"/>
              </a:ext>
            </a:extLst>
          </p:cNvPr>
          <p:cNvSpPr>
            <a:spLocks noGrp="1"/>
          </p:cNvSpPr>
          <p:nvPr>
            <p:ph type="pic" sz="quarter" idx="14"/>
          </p:nvPr>
        </p:nvSpPr>
        <p:spPr>
          <a:xfrm>
            <a:off x="7535778" y="0"/>
            <a:ext cx="4644030" cy="6858000"/>
          </a:xfrm>
          <a:prstGeom prst="rect">
            <a:avLst/>
          </a:prstGeom>
          <a:solidFill>
            <a:schemeClr val="tx1">
              <a:lumMod val="60000"/>
              <a:lumOff val="40000"/>
            </a:schemeClr>
          </a:solidFill>
        </p:spPr>
        <p:txBody>
          <a:bodyPr/>
          <a:lstStyle/>
          <a:p>
            <a:endParaRPr lang="en-US"/>
          </a:p>
        </p:txBody>
      </p:sp>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9"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November 20, 2025</a:t>
            </a:fld>
            <a:r>
              <a:rPr lang="en-US"/>
              <a:t> </a:t>
            </a:r>
          </a:p>
        </p:txBody>
      </p:sp>
      <p:sp>
        <p:nvSpPr>
          <p:cNvPr id="8" name="Rectangle 7">
            <a:extLst>
              <a:ext uri="{FF2B5EF4-FFF2-40B4-BE49-F238E27FC236}">
                <a16:creationId xmlns:a16="http://schemas.microsoft.com/office/drawing/2014/main" id="{4E4809FA-8D8A-1CEB-417A-FC3F4B918136}"/>
              </a:ext>
            </a:extLst>
          </p:cNvPr>
          <p:cNvSpPr/>
          <p:nvPr userDrawn="1"/>
        </p:nvSpPr>
        <p:spPr>
          <a:xfrm>
            <a:off x="1876926" y="1335505"/>
            <a:ext cx="6653463" cy="4174958"/>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Picture Placeholder 6">
            <a:extLst>
              <a:ext uri="{FF2B5EF4-FFF2-40B4-BE49-F238E27FC236}">
                <a16:creationId xmlns:a16="http://schemas.microsoft.com/office/drawing/2014/main" id="{1F04178B-CF36-CD43-5017-6C1E92654A59}"/>
              </a:ext>
            </a:extLst>
          </p:cNvPr>
          <p:cNvSpPr>
            <a:spLocks noGrp="1"/>
          </p:cNvSpPr>
          <p:nvPr>
            <p:ph type="pic" sz="quarter" idx="15"/>
          </p:nvPr>
        </p:nvSpPr>
        <p:spPr>
          <a:xfrm>
            <a:off x="1876425" y="1335088"/>
            <a:ext cx="6653213" cy="4175125"/>
          </a:xfrm>
          <a:prstGeom prst="rect">
            <a:avLst/>
          </a:prstGeom>
          <a:solidFill>
            <a:schemeClr val="tx2"/>
          </a:solidFill>
        </p:spPr>
        <p:txBody>
          <a:bodyPr/>
          <a:lstStyle/>
          <a:p>
            <a:endParaRPr lang="en-US"/>
          </a:p>
        </p:txBody>
      </p:sp>
      <p:sp>
        <p:nvSpPr>
          <p:cNvPr id="2" name="Title 1">
            <a:extLst>
              <a:ext uri="{FF2B5EF4-FFF2-40B4-BE49-F238E27FC236}">
                <a16:creationId xmlns:a16="http://schemas.microsoft.com/office/drawing/2014/main" id="{F219A8B4-6180-2117-95E4-26441FE9737F}"/>
              </a:ext>
            </a:extLst>
          </p:cNvPr>
          <p:cNvSpPr>
            <a:spLocks noGrp="1"/>
          </p:cNvSpPr>
          <p:nvPr>
            <p:ph type="title"/>
          </p:nvPr>
        </p:nvSpPr>
        <p:spPr>
          <a:xfrm>
            <a:off x="2215726" y="1846875"/>
            <a:ext cx="6042449" cy="461665"/>
          </a:xfrm>
          <a:prstGeom prst="rect">
            <a:avLst/>
          </a:prstGeom>
        </p:spPr>
        <p:txBody>
          <a:bodyPr/>
          <a:lstStyle>
            <a:lvl1pPr>
              <a:defRPr sz="3000"/>
            </a:lvl1pPr>
          </a:lstStyle>
          <a:p>
            <a:r>
              <a:rPr lang="en-US"/>
              <a:t>Click to edit Master title style</a:t>
            </a:r>
          </a:p>
        </p:txBody>
      </p:sp>
      <p:sp>
        <p:nvSpPr>
          <p:cNvPr id="3" name="Content Placeholder 9">
            <a:extLst>
              <a:ext uri="{FF2B5EF4-FFF2-40B4-BE49-F238E27FC236}">
                <a16:creationId xmlns:a16="http://schemas.microsoft.com/office/drawing/2014/main" id="{3402D054-CC5B-F11E-E1FA-4F10D9C044A0}"/>
              </a:ext>
            </a:extLst>
          </p:cNvPr>
          <p:cNvSpPr>
            <a:spLocks noGrp="1"/>
          </p:cNvSpPr>
          <p:nvPr>
            <p:ph sz="quarter" idx="13"/>
          </p:nvPr>
        </p:nvSpPr>
        <p:spPr>
          <a:xfrm>
            <a:off x="2239434" y="2537438"/>
            <a:ext cx="6042450" cy="1109662"/>
          </a:xfrm>
          <a:prstGeom prst="rect">
            <a:avLst/>
          </a:prstGeom>
        </p:spPr>
        <p:txBody>
          <a:bodyPr/>
          <a:lstStyle>
            <a:lvl1pPr>
              <a:defRPr sz="2400" b="0"/>
            </a:lvl1pPr>
            <a:lvl2pPr>
              <a:defRPr sz="2000"/>
            </a:lvl2pPr>
            <a:lvl3pPr>
              <a:defRPr sz="2000">
                <a:solidFill>
                  <a:schemeClr val="tx1"/>
                </a:solidFill>
              </a:defRPr>
            </a:lvl3pPr>
            <a:lvl4pPr>
              <a:defRPr sz="2000">
                <a:solidFill>
                  <a:schemeClr val="tx1"/>
                </a:solidFill>
              </a:defRPr>
            </a:lvl4pPr>
            <a:lvl5pPr>
              <a:buClr>
                <a:srgbClr val="404040"/>
              </a:buClr>
              <a:buFont typeface="Arial" pitchFamily="34" charset="0"/>
              <a:buChar char="–"/>
              <a:defRPr sz="2000">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5566338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 Page 5 w/ Photo">
    <p:spTree>
      <p:nvGrpSpPr>
        <p:cNvPr id="1" name=""/>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1D66B056-41B8-1DEE-2611-1FA929586FB0}"/>
              </a:ext>
            </a:extLst>
          </p:cNvPr>
          <p:cNvPicPr>
            <a:picLocks noChangeAspect="1"/>
          </p:cNvPicPr>
          <p:nvPr userDrawn="1"/>
        </p:nvPicPr>
        <p:blipFill>
          <a:blip r:embed="rId2"/>
          <a:stretch>
            <a:fillRect/>
          </a:stretch>
        </p:blipFill>
        <p:spPr>
          <a:xfrm>
            <a:off x="6350" y="0"/>
            <a:ext cx="12173458" cy="6854709"/>
          </a:xfrm>
          <a:prstGeom prst="rect">
            <a:avLst/>
          </a:prstGeom>
        </p:spPr>
      </p:pic>
      <p:sp>
        <p:nvSpPr>
          <p:cNvPr id="15" name="Rectangle 14">
            <a:extLst>
              <a:ext uri="{FF2B5EF4-FFF2-40B4-BE49-F238E27FC236}">
                <a16:creationId xmlns:a16="http://schemas.microsoft.com/office/drawing/2014/main" id="{68BAA862-80CD-E042-6383-26E88EE91F34}"/>
              </a:ext>
            </a:extLst>
          </p:cNvPr>
          <p:cNvSpPr/>
          <p:nvPr userDrawn="1"/>
        </p:nvSpPr>
        <p:spPr>
          <a:xfrm>
            <a:off x="9047747" y="0"/>
            <a:ext cx="3144252" cy="6858000"/>
          </a:xfrm>
          <a:prstGeom prst="rect">
            <a:avLst/>
          </a:prstGeom>
          <a:solidFill>
            <a:srgbClr val="B1BA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B1BA00"/>
              </a:solidFill>
            </a:endParaRPr>
          </a:p>
        </p:txBody>
      </p:sp>
      <p:sp>
        <p:nvSpPr>
          <p:cNvPr id="10" name="Picture Placeholder 9">
            <a:extLst>
              <a:ext uri="{FF2B5EF4-FFF2-40B4-BE49-F238E27FC236}">
                <a16:creationId xmlns:a16="http://schemas.microsoft.com/office/drawing/2014/main" id="{7901A28B-C487-2081-49C9-43C1E36ABEA1}"/>
              </a:ext>
            </a:extLst>
          </p:cNvPr>
          <p:cNvSpPr>
            <a:spLocks noGrp="1"/>
          </p:cNvSpPr>
          <p:nvPr>
            <p:ph type="pic" sz="quarter" idx="14"/>
          </p:nvPr>
        </p:nvSpPr>
        <p:spPr>
          <a:xfrm>
            <a:off x="5818188" y="1347536"/>
            <a:ext cx="4656222" cy="4162677"/>
          </a:xfrm>
          <a:prstGeom prst="rect">
            <a:avLst/>
          </a:prstGeom>
          <a:solidFill>
            <a:schemeClr val="tx1">
              <a:lumMod val="60000"/>
              <a:lumOff val="40000"/>
            </a:schemeClr>
          </a:solidFill>
        </p:spPr>
        <p:txBody>
          <a:bodyPr/>
          <a:lstStyle/>
          <a:p>
            <a:endParaRPr lang="en-US"/>
          </a:p>
        </p:txBody>
      </p:sp>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9"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November 20, 2025</a:t>
            </a:fld>
            <a:r>
              <a:rPr lang="en-US"/>
              <a:t> </a:t>
            </a:r>
          </a:p>
        </p:txBody>
      </p:sp>
      <p:sp>
        <p:nvSpPr>
          <p:cNvPr id="13" name="Title 1">
            <a:extLst>
              <a:ext uri="{FF2B5EF4-FFF2-40B4-BE49-F238E27FC236}">
                <a16:creationId xmlns:a16="http://schemas.microsoft.com/office/drawing/2014/main" id="{73EE9BB5-5939-05B7-4D77-13F5C79729A1}"/>
              </a:ext>
            </a:extLst>
          </p:cNvPr>
          <p:cNvSpPr>
            <a:spLocks noGrp="1"/>
          </p:cNvSpPr>
          <p:nvPr>
            <p:ph type="title"/>
          </p:nvPr>
        </p:nvSpPr>
        <p:spPr>
          <a:xfrm>
            <a:off x="1199727" y="1344245"/>
            <a:ext cx="4357794" cy="461665"/>
          </a:xfrm>
          <a:prstGeom prst="rect">
            <a:avLst/>
          </a:prstGeom>
        </p:spPr>
        <p:txBody>
          <a:bodyPr/>
          <a:lstStyle>
            <a:lvl1pPr>
              <a:defRPr sz="3000"/>
            </a:lvl1pPr>
          </a:lstStyle>
          <a:p>
            <a:r>
              <a:rPr lang="en-US"/>
              <a:t>Click to edit Master title style</a:t>
            </a:r>
          </a:p>
        </p:txBody>
      </p:sp>
      <p:sp>
        <p:nvSpPr>
          <p:cNvPr id="14" name="Content Placeholder 9">
            <a:extLst>
              <a:ext uri="{FF2B5EF4-FFF2-40B4-BE49-F238E27FC236}">
                <a16:creationId xmlns:a16="http://schemas.microsoft.com/office/drawing/2014/main" id="{806578EB-0069-98B6-DEC8-CD918CB3D6BB}"/>
              </a:ext>
            </a:extLst>
          </p:cNvPr>
          <p:cNvSpPr>
            <a:spLocks noGrp="1"/>
          </p:cNvSpPr>
          <p:nvPr>
            <p:ph sz="quarter" idx="13"/>
          </p:nvPr>
        </p:nvSpPr>
        <p:spPr>
          <a:xfrm>
            <a:off x="1223434" y="2447114"/>
            <a:ext cx="4357794" cy="1109662"/>
          </a:xfrm>
          <a:prstGeom prst="rect">
            <a:avLst/>
          </a:prstGeom>
        </p:spPr>
        <p:txBody>
          <a:bodyPr/>
          <a:lstStyle>
            <a:lvl1pPr>
              <a:defRPr sz="2400" b="0"/>
            </a:lvl1pPr>
            <a:lvl2pPr>
              <a:defRPr sz="2000"/>
            </a:lvl2pPr>
            <a:lvl3pPr>
              <a:defRPr sz="2000">
                <a:solidFill>
                  <a:schemeClr val="tx1"/>
                </a:solidFill>
              </a:defRPr>
            </a:lvl3pPr>
            <a:lvl4pPr>
              <a:defRPr sz="2000">
                <a:solidFill>
                  <a:schemeClr val="tx1"/>
                </a:solidFill>
              </a:defRPr>
            </a:lvl4pPr>
            <a:lvl5pPr>
              <a:buClr>
                <a:srgbClr val="404040"/>
              </a:buClr>
              <a:buFont typeface="Arial" pitchFamily="34" charset="0"/>
              <a:buChar char="–"/>
              <a:defRPr sz="2000">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21816096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Page 6 w/ Photo">
    <p:spTree>
      <p:nvGrpSpPr>
        <p:cNvPr id="1" name=""/>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1D66B056-41B8-1DEE-2611-1FA929586FB0}"/>
              </a:ext>
            </a:extLst>
          </p:cNvPr>
          <p:cNvPicPr>
            <a:picLocks noChangeAspect="1"/>
          </p:cNvPicPr>
          <p:nvPr userDrawn="1"/>
        </p:nvPicPr>
        <p:blipFill>
          <a:blip r:embed="rId2"/>
          <a:stretch>
            <a:fillRect/>
          </a:stretch>
        </p:blipFill>
        <p:spPr>
          <a:xfrm>
            <a:off x="6350" y="0"/>
            <a:ext cx="12173458" cy="6854709"/>
          </a:xfrm>
          <a:prstGeom prst="rect">
            <a:avLst/>
          </a:prstGeom>
        </p:spPr>
      </p:pic>
      <p:sp>
        <p:nvSpPr>
          <p:cNvPr id="7" name="Picture Placeholder 9">
            <a:extLst>
              <a:ext uri="{FF2B5EF4-FFF2-40B4-BE49-F238E27FC236}">
                <a16:creationId xmlns:a16="http://schemas.microsoft.com/office/drawing/2014/main" id="{558DFED3-E2D7-76CA-575C-32BD39BC3619}"/>
              </a:ext>
            </a:extLst>
          </p:cNvPr>
          <p:cNvSpPr>
            <a:spLocks noGrp="1"/>
          </p:cNvSpPr>
          <p:nvPr>
            <p:ph type="pic" sz="quarter" idx="15"/>
          </p:nvPr>
        </p:nvSpPr>
        <p:spPr>
          <a:xfrm>
            <a:off x="6808135" y="1323473"/>
            <a:ext cx="4656222" cy="3693695"/>
          </a:xfrm>
          <a:prstGeom prst="rect">
            <a:avLst/>
          </a:prstGeom>
          <a:solidFill>
            <a:schemeClr val="tx1">
              <a:lumMod val="60000"/>
              <a:lumOff val="40000"/>
            </a:schemeClr>
          </a:solidFill>
        </p:spPr>
        <p:txBody>
          <a:bodyPr/>
          <a:lstStyle/>
          <a:p>
            <a:endParaRPr lang="en-US"/>
          </a:p>
        </p:txBody>
      </p:sp>
      <p:sp>
        <p:nvSpPr>
          <p:cNvPr id="10" name="Picture Placeholder 9">
            <a:extLst>
              <a:ext uri="{FF2B5EF4-FFF2-40B4-BE49-F238E27FC236}">
                <a16:creationId xmlns:a16="http://schemas.microsoft.com/office/drawing/2014/main" id="{7901A28B-C487-2081-49C9-43C1E36ABEA1}"/>
              </a:ext>
            </a:extLst>
          </p:cNvPr>
          <p:cNvSpPr>
            <a:spLocks noGrp="1"/>
          </p:cNvSpPr>
          <p:nvPr>
            <p:ph type="pic" sz="quarter" idx="14"/>
          </p:nvPr>
        </p:nvSpPr>
        <p:spPr>
          <a:xfrm>
            <a:off x="1453815" y="1323473"/>
            <a:ext cx="4656222" cy="3693695"/>
          </a:xfrm>
          <a:prstGeom prst="rect">
            <a:avLst/>
          </a:prstGeom>
          <a:solidFill>
            <a:schemeClr val="tx1">
              <a:lumMod val="60000"/>
              <a:lumOff val="40000"/>
            </a:schemeClr>
          </a:solidFill>
        </p:spPr>
        <p:txBody>
          <a:bodyPr/>
          <a:lstStyle/>
          <a:p>
            <a:endParaRPr lang="en-US"/>
          </a:p>
        </p:txBody>
      </p:sp>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9"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November 20, 2025</a:t>
            </a:fld>
            <a:r>
              <a:rPr lang="en-US"/>
              <a:t> </a:t>
            </a:r>
          </a:p>
        </p:txBody>
      </p:sp>
      <p:sp>
        <p:nvSpPr>
          <p:cNvPr id="2" name="Content Placeholder 3">
            <a:extLst>
              <a:ext uri="{FF2B5EF4-FFF2-40B4-BE49-F238E27FC236}">
                <a16:creationId xmlns:a16="http://schemas.microsoft.com/office/drawing/2014/main" id="{BDCD21D4-57E6-1520-9A1B-2689BD786CEE}"/>
              </a:ext>
            </a:extLst>
          </p:cNvPr>
          <p:cNvSpPr>
            <a:spLocks noGrp="1"/>
          </p:cNvSpPr>
          <p:nvPr>
            <p:ph sz="quarter" idx="4294967295" hasCustomPrompt="1"/>
          </p:nvPr>
        </p:nvSpPr>
        <p:spPr>
          <a:xfrm>
            <a:off x="1362376" y="5130215"/>
            <a:ext cx="2937710" cy="866904"/>
          </a:xfrm>
          <a:prstGeom prst="rect">
            <a:avLst/>
          </a:prstGeom>
        </p:spPr>
        <p:txBody>
          <a:bodyPr/>
          <a:lstStyle>
            <a:lvl1pPr>
              <a:defRPr b="0"/>
            </a:lvl1pPr>
          </a:lstStyle>
          <a:p>
            <a:r>
              <a:rPr lang="en-US" sz="1200">
                <a:solidFill>
                  <a:schemeClr val="bg1">
                    <a:lumMod val="10000"/>
                  </a:schemeClr>
                </a:solidFill>
                <a:cs typeface="Arial"/>
              </a:rPr>
              <a:t>Caption copy.</a:t>
            </a:r>
            <a:endParaRPr lang="en-US" sz="1200">
              <a:solidFill>
                <a:schemeClr val="bg1">
                  <a:lumMod val="10000"/>
                </a:schemeClr>
              </a:solidFill>
            </a:endParaRPr>
          </a:p>
        </p:txBody>
      </p:sp>
      <p:sp>
        <p:nvSpPr>
          <p:cNvPr id="8" name="Content Placeholder 3">
            <a:extLst>
              <a:ext uri="{FF2B5EF4-FFF2-40B4-BE49-F238E27FC236}">
                <a16:creationId xmlns:a16="http://schemas.microsoft.com/office/drawing/2014/main" id="{4F416CDE-F25D-682B-1E8A-75ED83D0DCE8}"/>
              </a:ext>
            </a:extLst>
          </p:cNvPr>
          <p:cNvSpPr>
            <a:spLocks noGrp="1"/>
          </p:cNvSpPr>
          <p:nvPr>
            <p:ph sz="quarter" idx="4294967295" hasCustomPrompt="1"/>
          </p:nvPr>
        </p:nvSpPr>
        <p:spPr>
          <a:xfrm>
            <a:off x="6706536" y="5130215"/>
            <a:ext cx="2937710" cy="866904"/>
          </a:xfrm>
          <a:prstGeom prst="rect">
            <a:avLst/>
          </a:prstGeom>
        </p:spPr>
        <p:txBody>
          <a:bodyPr/>
          <a:lstStyle>
            <a:lvl1pPr>
              <a:defRPr b="0"/>
            </a:lvl1pPr>
          </a:lstStyle>
          <a:p>
            <a:r>
              <a:rPr lang="en-US" sz="1200">
                <a:solidFill>
                  <a:schemeClr val="bg1">
                    <a:lumMod val="10000"/>
                  </a:schemeClr>
                </a:solidFill>
                <a:cs typeface="Arial"/>
              </a:rPr>
              <a:t>Caption copy.</a:t>
            </a:r>
            <a:endParaRPr lang="en-US" sz="1200">
              <a:solidFill>
                <a:schemeClr val="bg1">
                  <a:lumMod val="10000"/>
                </a:schemeClr>
              </a:solidFill>
            </a:endParaRPr>
          </a:p>
        </p:txBody>
      </p:sp>
    </p:spTree>
    <p:extLst>
      <p:ext uri="{BB962C8B-B14F-4D97-AF65-F5344CB8AC3E}">
        <p14:creationId xmlns:p14="http://schemas.microsoft.com/office/powerpoint/2010/main" val="35505439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 Page 7 w/ Photo">
    <p:spTree>
      <p:nvGrpSpPr>
        <p:cNvPr id="1" name=""/>
        <p:cNvGrpSpPr/>
        <p:nvPr/>
      </p:nvGrpSpPr>
      <p:grpSpPr>
        <a:xfrm>
          <a:off x="0" y="0"/>
          <a:ext cx="0" cy="0"/>
          <a:chOff x="0" y="0"/>
          <a:chExt cx="0" cy="0"/>
        </a:xfrm>
      </p:grpSpPr>
      <p:sp>
        <p:nvSpPr>
          <p:cNvPr id="30" name="Picture Placeholder 9">
            <a:extLst>
              <a:ext uri="{FF2B5EF4-FFF2-40B4-BE49-F238E27FC236}">
                <a16:creationId xmlns:a16="http://schemas.microsoft.com/office/drawing/2014/main" id="{83B200BE-992F-3AA9-DB8C-DABB133C37B5}"/>
              </a:ext>
            </a:extLst>
          </p:cNvPr>
          <p:cNvSpPr>
            <a:spLocks noGrp="1"/>
          </p:cNvSpPr>
          <p:nvPr>
            <p:ph type="pic" sz="quarter" idx="15"/>
          </p:nvPr>
        </p:nvSpPr>
        <p:spPr>
          <a:xfrm>
            <a:off x="0" y="1676400"/>
            <a:ext cx="4028660" cy="2514599"/>
          </a:xfrm>
          <a:prstGeom prst="rect">
            <a:avLst/>
          </a:prstGeom>
          <a:solidFill>
            <a:schemeClr val="tx1">
              <a:lumMod val="60000"/>
              <a:lumOff val="40000"/>
            </a:schemeClr>
          </a:solidFill>
        </p:spPr>
        <p:txBody>
          <a:bodyPr/>
          <a:lstStyle/>
          <a:p>
            <a:endParaRPr lang="en-US"/>
          </a:p>
        </p:txBody>
      </p:sp>
      <p:sp>
        <p:nvSpPr>
          <p:cNvPr id="31" name="Picture Placeholder 9">
            <a:extLst>
              <a:ext uri="{FF2B5EF4-FFF2-40B4-BE49-F238E27FC236}">
                <a16:creationId xmlns:a16="http://schemas.microsoft.com/office/drawing/2014/main" id="{C28AD929-233F-D176-3A52-F9EFB0356583}"/>
              </a:ext>
            </a:extLst>
          </p:cNvPr>
          <p:cNvSpPr>
            <a:spLocks noGrp="1"/>
          </p:cNvSpPr>
          <p:nvPr>
            <p:ph type="pic" sz="quarter" idx="16"/>
          </p:nvPr>
        </p:nvSpPr>
        <p:spPr>
          <a:xfrm>
            <a:off x="4074160" y="1676400"/>
            <a:ext cx="4028660" cy="2514599"/>
          </a:xfrm>
          <a:prstGeom prst="rect">
            <a:avLst/>
          </a:prstGeom>
          <a:solidFill>
            <a:schemeClr val="tx1">
              <a:lumMod val="60000"/>
              <a:lumOff val="40000"/>
            </a:schemeClr>
          </a:solidFill>
        </p:spPr>
        <p:txBody>
          <a:bodyPr/>
          <a:lstStyle/>
          <a:p>
            <a:endParaRPr lang="en-US"/>
          </a:p>
        </p:txBody>
      </p:sp>
      <p:sp>
        <p:nvSpPr>
          <p:cNvPr id="32" name="Picture Placeholder 9">
            <a:extLst>
              <a:ext uri="{FF2B5EF4-FFF2-40B4-BE49-F238E27FC236}">
                <a16:creationId xmlns:a16="http://schemas.microsoft.com/office/drawing/2014/main" id="{F5BC52C4-1584-FB23-ECED-562E180B15A8}"/>
              </a:ext>
            </a:extLst>
          </p:cNvPr>
          <p:cNvSpPr>
            <a:spLocks noGrp="1"/>
          </p:cNvSpPr>
          <p:nvPr>
            <p:ph type="pic" sz="quarter" idx="17"/>
          </p:nvPr>
        </p:nvSpPr>
        <p:spPr>
          <a:xfrm>
            <a:off x="8148320" y="1676400"/>
            <a:ext cx="4028660" cy="2514599"/>
          </a:xfrm>
          <a:prstGeom prst="rect">
            <a:avLst/>
          </a:prstGeom>
          <a:solidFill>
            <a:schemeClr val="tx1">
              <a:lumMod val="60000"/>
              <a:lumOff val="40000"/>
            </a:schemeClr>
          </a:solidFill>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1">
                    <a:lumMod val="10000"/>
                  </a:schemeClr>
                </a:solidFill>
              </a:defRPr>
            </a:lvl1pPr>
          </a:lstStyle>
          <a:p>
            <a:fld id="{A4AE216E-30EE-794D-82EB-E7F5CCC91463}" type="slidenum">
              <a:rPr lang="en-US" smtClean="0"/>
              <a:pPr/>
              <a:t>‹#›</a:t>
            </a:fld>
            <a:endParaRPr lang="en-US"/>
          </a:p>
        </p:txBody>
      </p:sp>
      <p:sp>
        <p:nvSpPr>
          <p:cNvPr id="9"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November 20, 2025</a:t>
            </a:fld>
            <a:r>
              <a:rPr lang="en-US"/>
              <a:t> </a:t>
            </a:r>
          </a:p>
        </p:txBody>
      </p:sp>
      <p:sp>
        <p:nvSpPr>
          <p:cNvPr id="2" name="Content Placeholder 3">
            <a:extLst>
              <a:ext uri="{FF2B5EF4-FFF2-40B4-BE49-F238E27FC236}">
                <a16:creationId xmlns:a16="http://schemas.microsoft.com/office/drawing/2014/main" id="{BDCD21D4-57E6-1520-9A1B-2689BD786CEE}"/>
              </a:ext>
            </a:extLst>
          </p:cNvPr>
          <p:cNvSpPr>
            <a:spLocks noGrp="1"/>
          </p:cNvSpPr>
          <p:nvPr>
            <p:ph sz="quarter" idx="4294967295" hasCustomPrompt="1"/>
          </p:nvPr>
        </p:nvSpPr>
        <p:spPr>
          <a:xfrm>
            <a:off x="609601" y="4840781"/>
            <a:ext cx="2937710" cy="866904"/>
          </a:xfrm>
          <a:prstGeom prst="rect">
            <a:avLst/>
          </a:prstGeom>
        </p:spPr>
        <p:txBody>
          <a:bodyPr/>
          <a:lstStyle>
            <a:lvl1pPr algn="ctr">
              <a:defRPr sz="1400" b="0"/>
            </a:lvl1pPr>
          </a:lstStyle>
          <a:p>
            <a:r>
              <a:rPr lang="en-US" sz="1200">
                <a:solidFill>
                  <a:schemeClr val="bg1">
                    <a:lumMod val="10000"/>
                  </a:schemeClr>
                </a:solidFill>
                <a:cs typeface="Arial"/>
              </a:rPr>
              <a:t>Caption copy.</a:t>
            </a:r>
            <a:endParaRPr lang="en-US" sz="1200">
              <a:solidFill>
                <a:schemeClr val="bg1">
                  <a:lumMod val="10000"/>
                </a:schemeClr>
              </a:solidFill>
            </a:endParaRPr>
          </a:p>
        </p:txBody>
      </p:sp>
      <p:sp>
        <p:nvSpPr>
          <p:cNvPr id="19" name="Content Placeholder 3">
            <a:extLst>
              <a:ext uri="{FF2B5EF4-FFF2-40B4-BE49-F238E27FC236}">
                <a16:creationId xmlns:a16="http://schemas.microsoft.com/office/drawing/2014/main" id="{DB5F9041-B5B9-FE0A-F6C7-7E04875363F7}"/>
              </a:ext>
            </a:extLst>
          </p:cNvPr>
          <p:cNvSpPr>
            <a:spLocks noGrp="1"/>
          </p:cNvSpPr>
          <p:nvPr>
            <p:ph sz="quarter" idx="4294967295" hasCustomPrompt="1"/>
          </p:nvPr>
        </p:nvSpPr>
        <p:spPr>
          <a:xfrm>
            <a:off x="4602481" y="4840781"/>
            <a:ext cx="2937710" cy="866904"/>
          </a:xfrm>
          <a:prstGeom prst="rect">
            <a:avLst/>
          </a:prstGeom>
        </p:spPr>
        <p:txBody>
          <a:bodyPr/>
          <a:lstStyle>
            <a:lvl1pPr algn="ctr">
              <a:defRPr sz="1400" b="0"/>
            </a:lvl1pPr>
          </a:lstStyle>
          <a:p>
            <a:r>
              <a:rPr lang="en-US" sz="1200">
                <a:solidFill>
                  <a:schemeClr val="bg1">
                    <a:lumMod val="10000"/>
                  </a:schemeClr>
                </a:solidFill>
                <a:cs typeface="Arial"/>
              </a:rPr>
              <a:t>Caption copy.</a:t>
            </a:r>
            <a:endParaRPr lang="en-US" sz="1200">
              <a:solidFill>
                <a:schemeClr val="bg1">
                  <a:lumMod val="10000"/>
                </a:schemeClr>
              </a:solidFill>
            </a:endParaRPr>
          </a:p>
        </p:txBody>
      </p:sp>
      <p:sp>
        <p:nvSpPr>
          <p:cNvPr id="21" name="Content Placeholder 3">
            <a:extLst>
              <a:ext uri="{FF2B5EF4-FFF2-40B4-BE49-F238E27FC236}">
                <a16:creationId xmlns:a16="http://schemas.microsoft.com/office/drawing/2014/main" id="{1A6F00FD-73A9-3FBF-6A5D-09D89058FE19}"/>
              </a:ext>
            </a:extLst>
          </p:cNvPr>
          <p:cNvSpPr>
            <a:spLocks noGrp="1"/>
          </p:cNvSpPr>
          <p:nvPr>
            <p:ph sz="quarter" idx="4294967295" hasCustomPrompt="1"/>
          </p:nvPr>
        </p:nvSpPr>
        <p:spPr>
          <a:xfrm>
            <a:off x="8707121" y="4840781"/>
            <a:ext cx="2937710" cy="866904"/>
          </a:xfrm>
          <a:prstGeom prst="rect">
            <a:avLst/>
          </a:prstGeom>
        </p:spPr>
        <p:txBody>
          <a:bodyPr/>
          <a:lstStyle>
            <a:lvl1pPr algn="ctr">
              <a:defRPr sz="1400" b="0"/>
            </a:lvl1pPr>
          </a:lstStyle>
          <a:p>
            <a:r>
              <a:rPr lang="en-US" sz="1200">
                <a:solidFill>
                  <a:schemeClr val="bg1">
                    <a:lumMod val="10000"/>
                  </a:schemeClr>
                </a:solidFill>
                <a:cs typeface="Arial"/>
              </a:rPr>
              <a:t>Caption copy.</a:t>
            </a:r>
            <a:endParaRPr lang="en-US" sz="1200">
              <a:solidFill>
                <a:schemeClr val="bg1">
                  <a:lumMod val="10000"/>
                </a:schemeClr>
              </a:solidFill>
            </a:endParaRPr>
          </a:p>
        </p:txBody>
      </p:sp>
      <p:sp>
        <p:nvSpPr>
          <p:cNvPr id="28" name="Text Placeholder 27">
            <a:extLst>
              <a:ext uri="{FF2B5EF4-FFF2-40B4-BE49-F238E27FC236}">
                <a16:creationId xmlns:a16="http://schemas.microsoft.com/office/drawing/2014/main" id="{9ECFD3CE-BF03-03FB-3FBC-3E18C6268908}"/>
              </a:ext>
            </a:extLst>
          </p:cNvPr>
          <p:cNvSpPr>
            <a:spLocks noGrp="1"/>
          </p:cNvSpPr>
          <p:nvPr>
            <p:ph type="body" sz="quarter" idx="13" hasCustomPrompt="1"/>
          </p:nvPr>
        </p:nvSpPr>
        <p:spPr>
          <a:xfrm>
            <a:off x="4602481" y="4376738"/>
            <a:ext cx="2937709" cy="464043"/>
          </a:xfrm>
          <a:prstGeom prst="rect">
            <a:avLst/>
          </a:prstGeom>
        </p:spPr>
        <p:txBody>
          <a:bodyPr/>
          <a:lstStyle>
            <a:lvl1pPr algn="ctr">
              <a:defRPr sz="2000"/>
            </a:lvl1pPr>
            <a:lvl2pPr>
              <a:defRPr sz="2000"/>
            </a:lvl2pPr>
            <a:lvl3pPr>
              <a:defRPr sz="2000"/>
            </a:lvl3pPr>
            <a:lvl4pPr>
              <a:defRPr sz="2000"/>
            </a:lvl4pPr>
            <a:lvl5pPr>
              <a:defRPr sz="2000"/>
            </a:lvl5pPr>
          </a:lstStyle>
          <a:p>
            <a:pPr lvl="0"/>
            <a:r>
              <a:rPr lang="en-US"/>
              <a:t>Headline</a:t>
            </a:r>
          </a:p>
        </p:txBody>
      </p:sp>
      <p:sp>
        <p:nvSpPr>
          <p:cNvPr id="29" name="Text Placeholder 27">
            <a:extLst>
              <a:ext uri="{FF2B5EF4-FFF2-40B4-BE49-F238E27FC236}">
                <a16:creationId xmlns:a16="http://schemas.microsoft.com/office/drawing/2014/main" id="{59A4A668-A9C4-39A1-B82B-477BEEE3E5AC}"/>
              </a:ext>
            </a:extLst>
          </p:cNvPr>
          <p:cNvSpPr>
            <a:spLocks noGrp="1"/>
          </p:cNvSpPr>
          <p:nvPr>
            <p:ph type="body" sz="quarter" idx="14" hasCustomPrompt="1"/>
          </p:nvPr>
        </p:nvSpPr>
        <p:spPr>
          <a:xfrm>
            <a:off x="8696961" y="4376738"/>
            <a:ext cx="2937709" cy="464043"/>
          </a:xfrm>
          <a:prstGeom prst="rect">
            <a:avLst/>
          </a:prstGeom>
        </p:spPr>
        <p:txBody>
          <a:bodyPr/>
          <a:lstStyle>
            <a:lvl1pPr algn="ctr">
              <a:defRPr sz="2000"/>
            </a:lvl1pPr>
            <a:lvl2pPr>
              <a:defRPr sz="2000"/>
            </a:lvl2pPr>
            <a:lvl3pPr>
              <a:defRPr sz="2000"/>
            </a:lvl3pPr>
            <a:lvl4pPr>
              <a:defRPr sz="2000"/>
            </a:lvl4pPr>
            <a:lvl5pPr>
              <a:defRPr sz="2000"/>
            </a:lvl5pPr>
          </a:lstStyle>
          <a:p>
            <a:pPr lvl="0"/>
            <a:r>
              <a:rPr lang="en-US"/>
              <a:t>Headline</a:t>
            </a:r>
          </a:p>
        </p:txBody>
      </p:sp>
      <p:sp>
        <p:nvSpPr>
          <p:cNvPr id="33" name="Text Placeholder 27">
            <a:extLst>
              <a:ext uri="{FF2B5EF4-FFF2-40B4-BE49-F238E27FC236}">
                <a16:creationId xmlns:a16="http://schemas.microsoft.com/office/drawing/2014/main" id="{760CF086-712A-1B8A-6273-B663CE62BC3D}"/>
              </a:ext>
            </a:extLst>
          </p:cNvPr>
          <p:cNvSpPr>
            <a:spLocks noGrp="1"/>
          </p:cNvSpPr>
          <p:nvPr>
            <p:ph type="body" sz="quarter" idx="18" hasCustomPrompt="1"/>
          </p:nvPr>
        </p:nvSpPr>
        <p:spPr>
          <a:xfrm>
            <a:off x="599441" y="4376738"/>
            <a:ext cx="2937709" cy="464043"/>
          </a:xfrm>
          <a:prstGeom prst="rect">
            <a:avLst/>
          </a:prstGeom>
        </p:spPr>
        <p:txBody>
          <a:bodyPr/>
          <a:lstStyle>
            <a:lvl1pPr algn="ctr">
              <a:defRPr sz="2000"/>
            </a:lvl1pPr>
            <a:lvl2pPr>
              <a:defRPr sz="2000"/>
            </a:lvl2pPr>
            <a:lvl3pPr>
              <a:defRPr sz="2000"/>
            </a:lvl3pPr>
            <a:lvl4pPr>
              <a:defRPr sz="2000"/>
            </a:lvl4pPr>
            <a:lvl5pPr>
              <a:defRPr sz="2000"/>
            </a:lvl5pPr>
          </a:lstStyle>
          <a:p>
            <a:pPr lvl="0"/>
            <a:r>
              <a:rPr lang="en-US"/>
              <a:t>Headline</a:t>
            </a:r>
          </a:p>
        </p:txBody>
      </p:sp>
      <p:sp>
        <p:nvSpPr>
          <p:cNvPr id="34" name="Title 1">
            <a:extLst>
              <a:ext uri="{FF2B5EF4-FFF2-40B4-BE49-F238E27FC236}">
                <a16:creationId xmlns:a16="http://schemas.microsoft.com/office/drawing/2014/main" id="{50A5565E-7113-BA36-D9F9-AE38224CF2FD}"/>
              </a:ext>
            </a:extLst>
          </p:cNvPr>
          <p:cNvSpPr>
            <a:spLocks noGrp="1"/>
          </p:cNvSpPr>
          <p:nvPr>
            <p:ph type="title"/>
          </p:nvPr>
        </p:nvSpPr>
        <p:spPr>
          <a:xfrm>
            <a:off x="15020" y="795785"/>
            <a:ext cx="12176979" cy="461665"/>
          </a:xfrm>
          <a:prstGeom prst="rect">
            <a:avLst/>
          </a:prstGeom>
        </p:spPr>
        <p:txBody>
          <a:bodyPr/>
          <a:lstStyle>
            <a:lvl1pPr algn="ctr">
              <a:defRPr sz="3000"/>
            </a:lvl1pPr>
          </a:lstStyle>
          <a:p>
            <a:r>
              <a:rPr lang="en-US"/>
              <a:t>Click to edit Master title style</a:t>
            </a:r>
          </a:p>
        </p:txBody>
      </p:sp>
    </p:spTree>
    <p:extLst>
      <p:ext uri="{BB962C8B-B14F-4D97-AF65-F5344CB8AC3E}">
        <p14:creationId xmlns:p14="http://schemas.microsoft.com/office/powerpoint/2010/main" val="194837205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 Page 8 w/ Photo">
    <p:spTree>
      <p:nvGrpSpPr>
        <p:cNvPr id="1" name=""/>
        <p:cNvGrpSpPr/>
        <p:nvPr/>
      </p:nvGrpSpPr>
      <p:grpSpPr>
        <a:xfrm>
          <a:off x="0" y="0"/>
          <a:ext cx="0" cy="0"/>
          <a:chOff x="0" y="0"/>
          <a:chExt cx="0" cy="0"/>
        </a:xfrm>
      </p:grpSpPr>
      <p:pic>
        <p:nvPicPr>
          <p:cNvPr id="16" name="Picture 15" descr="A white background with black and white clouds&#10;&#10;Description automatically generated">
            <a:extLst>
              <a:ext uri="{FF2B5EF4-FFF2-40B4-BE49-F238E27FC236}">
                <a16:creationId xmlns:a16="http://schemas.microsoft.com/office/drawing/2014/main" id="{AD11CBAF-B1F2-8808-3493-AF17247B687D}"/>
              </a:ext>
            </a:extLst>
          </p:cNvPr>
          <p:cNvPicPr>
            <a:picLocks noChangeAspect="1"/>
          </p:cNvPicPr>
          <p:nvPr userDrawn="1"/>
        </p:nvPicPr>
        <p:blipFill>
          <a:blip r:embed="rId2"/>
          <a:stretch>
            <a:fillRect/>
          </a:stretch>
        </p:blipFill>
        <p:spPr>
          <a:xfrm>
            <a:off x="6350" y="0"/>
            <a:ext cx="12173458" cy="6854709"/>
          </a:xfrm>
          <a:prstGeom prst="rect">
            <a:avLst/>
          </a:prstGeom>
        </p:spPr>
      </p:pic>
      <p:sp>
        <p:nvSpPr>
          <p:cNvPr id="10" name="Picture Placeholder 9">
            <a:extLst>
              <a:ext uri="{FF2B5EF4-FFF2-40B4-BE49-F238E27FC236}">
                <a16:creationId xmlns:a16="http://schemas.microsoft.com/office/drawing/2014/main" id="{71F3B6BE-FE22-66D1-A3AD-161F146E4207}"/>
              </a:ext>
            </a:extLst>
          </p:cNvPr>
          <p:cNvSpPr>
            <a:spLocks noGrp="1"/>
          </p:cNvSpPr>
          <p:nvPr>
            <p:ph type="pic" sz="quarter" idx="19"/>
          </p:nvPr>
        </p:nvSpPr>
        <p:spPr>
          <a:xfrm>
            <a:off x="5367020" y="1696459"/>
            <a:ext cx="2129589" cy="2146300"/>
          </a:xfrm>
          <a:prstGeom prst="rect">
            <a:avLst/>
          </a:prstGeom>
          <a:solidFill>
            <a:schemeClr val="tx1">
              <a:lumMod val="60000"/>
              <a:lumOff val="40000"/>
            </a:schemeClr>
          </a:solidFill>
        </p:spPr>
        <p:txBody>
          <a:bodyPr/>
          <a:lstStyle/>
          <a:p>
            <a:endParaRPr lang="en-US"/>
          </a:p>
        </p:txBody>
      </p:sp>
      <p:sp>
        <p:nvSpPr>
          <p:cNvPr id="11" name="Picture Placeholder 9">
            <a:extLst>
              <a:ext uri="{FF2B5EF4-FFF2-40B4-BE49-F238E27FC236}">
                <a16:creationId xmlns:a16="http://schemas.microsoft.com/office/drawing/2014/main" id="{1D52320D-3C17-A0C5-840F-88E03DA35934}"/>
              </a:ext>
            </a:extLst>
          </p:cNvPr>
          <p:cNvSpPr>
            <a:spLocks noGrp="1"/>
          </p:cNvSpPr>
          <p:nvPr>
            <p:ph type="pic" sz="quarter" idx="20"/>
          </p:nvPr>
        </p:nvSpPr>
        <p:spPr>
          <a:xfrm>
            <a:off x="8516620" y="1696459"/>
            <a:ext cx="2129589" cy="2146300"/>
          </a:xfrm>
          <a:prstGeom prst="rect">
            <a:avLst/>
          </a:prstGeom>
          <a:solidFill>
            <a:schemeClr val="tx1">
              <a:lumMod val="60000"/>
              <a:lumOff val="40000"/>
            </a:schemeClr>
          </a:solidFill>
        </p:spPr>
        <p:txBody>
          <a:bodyPr/>
          <a:lstStyle/>
          <a:p>
            <a:endParaRPr lang="en-US"/>
          </a:p>
        </p:txBody>
      </p:sp>
      <p:sp>
        <p:nvSpPr>
          <p:cNvPr id="32" name="Picture Placeholder 9">
            <a:extLst>
              <a:ext uri="{FF2B5EF4-FFF2-40B4-BE49-F238E27FC236}">
                <a16:creationId xmlns:a16="http://schemas.microsoft.com/office/drawing/2014/main" id="{F5BC52C4-1584-FB23-ECED-562E180B15A8}"/>
              </a:ext>
            </a:extLst>
          </p:cNvPr>
          <p:cNvSpPr>
            <a:spLocks noGrp="1"/>
          </p:cNvSpPr>
          <p:nvPr>
            <p:ph type="pic" sz="quarter" idx="17"/>
          </p:nvPr>
        </p:nvSpPr>
        <p:spPr>
          <a:xfrm>
            <a:off x="2247900" y="1696459"/>
            <a:ext cx="2129589" cy="2146300"/>
          </a:xfrm>
          <a:prstGeom prst="rect">
            <a:avLst/>
          </a:prstGeom>
          <a:solidFill>
            <a:schemeClr val="tx1">
              <a:lumMod val="60000"/>
              <a:lumOff val="40000"/>
            </a:schemeClr>
          </a:solidFill>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4AE216E-30EE-794D-82EB-E7F5CCC91463}" type="slidenum">
              <a:rPr lang="en-US" smtClean="0"/>
              <a:pPr/>
              <a:t>‹#›</a:t>
            </a:fld>
            <a:endParaRPr lang="en-US"/>
          </a:p>
        </p:txBody>
      </p:sp>
      <p:sp>
        <p:nvSpPr>
          <p:cNvPr id="9"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November 20, 2025</a:t>
            </a:fld>
            <a:r>
              <a:rPr lang="en-US"/>
              <a:t> </a:t>
            </a:r>
          </a:p>
        </p:txBody>
      </p:sp>
      <p:sp>
        <p:nvSpPr>
          <p:cNvPr id="2" name="Content Placeholder 3">
            <a:extLst>
              <a:ext uri="{FF2B5EF4-FFF2-40B4-BE49-F238E27FC236}">
                <a16:creationId xmlns:a16="http://schemas.microsoft.com/office/drawing/2014/main" id="{BDCD21D4-57E6-1520-9A1B-2689BD786CEE}"/>
              </a:ext>
            </a:extLst>
          </p:cNvPr>
          <p:cNvSpPr>
            <a:spLocks noGrp="1"/>
          </p:cNvSpPr>
          <p:nvPr>
            <p:ph sz="quarter" idx="4294967295" hasCustomPrompt="1"/>
          </p:nvPr>
        </p:nvSpPr>
        <p:spPr>
          <a:xfrm>
            <a:off x="1851260" y="4337762"/>
            <a:ext cx="2937710" cy="866904"/>
          </a:xfrm>
          <a:prstGeom prst="rect">
            <a:avLst/>
          </a:prstGeom>
        </p:spPr>
        <p:txBody>
          <a:bodyPr/>
          <a:lstStyle>
            <a:lvl1pPr algn="ctr">
              <a:defRPr sz="1400" b="0"/>
            </a:lvl1pPr>
          </a:lstStyle>
          <a:p>
            <a:r>
              <a:rPr lang="en-US" sz="1200">
                <a:solidFill>
                  <a:schemeClr val="bg1">
                    <a:lumMod val="10000"/>
                  </a:schemeClr>
                </a:solidFill>
                <a:cs typeface="Arial"/>
              </a:rPr>
              <a:t>Caption copy.</a:t>
            </a:r>
            <a:endParaRPr lang="en-US" sz="1200">
              <a:solidFill>
                <a:schemeClr val="bg1">
                  <a:lumMod val="10000"/>
                </a:schemeClr>
              </a:solidFill>
            </a:endParaRPr>
          </a:p>
        </p:txBody>
      </p:sp>
      <p:sp>
        <p:nvSpPr>
          <p:cNvPr id="33" name="Text Placeholder 27">
            <a:extLst>
              <a:ext uri="{FF2B5EF4-FFF2-40B4-BE49-F238E27FC236}">
                <a16:creationId xmlns:a16="http://schemas.microsoft.com/office/drawing/2014/main" id="{760CF086-712A-1B8A-6273-B663CE62BC3D}"/>
              </a:ext>
            </a:extLst>
          </p:cNvPr>
          <p:cNvSpPr>
            <a:spLocks noGrp="1"/>
          </p:cNvSpPr>
          <p:nvPr>
            <p:ph type="body" sz="quarter" idx="18" hasCustomPrompt="1"/>
          </p:nvPr>
        </p:nvSpPr>
        <p:spPr>
          <a:xfrm>
            <a:off x="1841100" y="3873719"/>
            <a:ext cx="2937709" cy="464043"/>
          </a:xfrm>
          <a:prstGeom prst="rect">
            <a:avLst/>
          </a:prstGeom>
        </p:spPr>
        <p:txBody>
          <a:bodyPr/>
          <a:lstStyle>
            <a:lvl1pPr algn="ctr">
              <a:defRPr sz="2000"/>
            </a:lvl1pPr>
            <a:lvl2pPr>
              <a:defRPr sz="2000"/>
            </a:lvl2pPr>
            <a:lvl3pPr>
              <a:defRPr sz="2000"/>
            </a:lvl3pPr>
            <a:lvl4pPr>
              <a:defRPr sz="2000"/>
            </a:lvl4pPr>
            <a:lvl5pPr>
              <a:defRPr sz="2000"/>
            </a:lvl5pPr>
          </a:lstStyle>
          <a:p>
            <a:pPr lvl="0"/>
            <a:r>
              <a:rPr lang="en-US"/>
              <a:t>Headline</a:t>
            </a:r>
          </a:p>
        </p:txBody>
      </p:sp>
      <p:sp>
        <p:nvSpPr>
          <p:cNvPr id="12" name="Content Placeholder 3">
            <a:extLst>
              <a:ext uri="{FF2B5EF4-FFF2-40B4-BE49-F238E27FC236}">
                <a16:creationId xmlns:a16="http://schemas.microsoft.com/office/drawing/2014/main" id="{69124923-22A0-B915-AC49-1AA3194F0BBE}"/>
              </a:ext>
            </a:extLst>
          </p:cNvPr>
          <p:cNvSpPr>
            <a:spLocks noGrp="1"/>
          </p:cNvSpPr>
          <p:nvPr>
            <p:ph sz="quarter" idx="4294967295" hasCustomPrompt="1"/>
          </p:nvPr>
        </p:nvSpPr>
        <p:spPr>
          <a:xfrm>
            <a:off x="4990700" y="4337762"/>
            <a:ext cx="2937710" cy="866904"/>
          </a:xfrm>
          <a:prstGeom prst="rect">
            <a:avLst/>
          </a:prstGeom>
        </p:spPr>
        <p:txBody>
          <a:bodyPr/>
          <a:lstStyle>
            <a:lvl1pPr algn="ctr">
              <a:defRPr sz="1400" b="0"/>
            </a:lvl1pPr>
          </a:lstStyle>
          <a:p>
            <a:r>
              <a:rPr lang="en-US" sz="1200">
                <a:solidFill>
                  <a:schemeClr val="bg1">
                    <a:lumMod val="10000"/>
                  </a:schemeClr>
                </a:solidFill>
                <a:cs typeface="Arial"/>
              </a:rPr>
              <a:t>Caption copy.</a:t>
            </a:r>
            <a:endParaRPr lang="en-US" sz="1200">
              <a:solidFill>
                <a:schemeClr val="bg1">
                  <a:lumMod val="10000"/>
                </a:schemeClr>
              </a:solidFill>
            </a:endParaRPr>
          </a:p>
        </p:txBody>
      </p:sp>
      <p:sp>
        <p:nvSpPr>
          <p:cNvPr id="13" name="Text Placeholder 27">
            <a:extLst>
              <a:ext uri="{FF2B5EF4-FFF2-40B4-BE49-F238E27FC236}">
                <a16:creationId xmlns:a16="http://schemas.microsoft.com/office/drawing/2014/main" id="{7BD7363D-AA76-6B45-711B-7BB2ED26D898}"/>
              </a:ext>
            </a:extLst>
          </p:cNvPr>
          <p:cNvSpPr>
            <a:spLocks noGrp="1"/>
          </p:cNvSpPr>
          <p:nvPr>
            <p:ph type="body" sz="quarter" idx="21" hasCustomPrompt="1"/>
          </p:nvPr>
        </p:nvSpPr>
        <p:spPr>
          <a:xfrm>
            <a:off x="4980540" y="3873719"/>
            <a:ext cx="2937709" cy="464043"/>
          </a:xfrm>
          <a:prstGeom prst="rect">
            <a:avLst/>
          </a:prstGeom>
        </p:spPr>
        <p:txBody>
          <a:bodyPr/>
          <a:lstStyle>
            <a:lvl1pPr algn="ctr">
              <a:defRPr sz="2000"/>
            </a:lvl1pPr>
            <a:lvl2pPr>
              <a:defRPr sz="2000"/>
            </a:lvl2pPr>
            <a:lvl3pPr>
              <a:defRPr sz="2000"/>
            </a:lvl3pPr>
            <a:lvl4pPr>
              <a:defRPr sz="2000"/>
            </a:lvl4pPr>
            <a:lvl5pPr>
              <a:defRPr sz="2000"/>
            </a:lvl5pPr>
          </a:lstStyle>
          <a:p>
            <a:pPr lvl="0"/>
            <a:r>
              <a:rPr lang="en-US"/>
              <a:t>Headline</a:t>
            </a:r>
          </a:p>
        </p:txBody>
      </p:sp>
      <p:sp>
        <p:nvSpPr>
          <p:cNvPr id="14" name="Content Placeholder 3">
            <a:extLst>
              <a:ext uri="{FF2B5EF4-FFF2-40B4-BE49-F238E27FC236}">
                <a16:creationId xmlns:a16="http://schemas.microsoft.com/office/drawing/2014/main" id="{03A275E0-9AE8-A464-36AA-ED5D9E2AE531}"/>
              </a:ext>
            </a:extLst>
          </p:cNvPr>
          <p:cNvSpPr>
            <a:spLocks noGrp="1"/>
          </p:cNvSpPr>
          <p:nvPr>
            <p:ph sz="quarter" idx="4294967295" hasCustomPrompt="1"/>
          </p:nvPr>
        </p:nvSpPr>
        <p:spPr>
          <a:xfrm>
            <a:off x="8130140" y="4337762"/>
            <a:ext cx="2937710" cy="866904"/>
          </a:xfrm>
          <a:prstGeom prst="rect">
            <a:avLst/>
          </a:prstGeom>
        </p:spPr>
        <p:txBody>
          <a:bodyPr/>
          <a:lstStyle>
            <a:lvl1pPr algn="ctr">
              <a:defRPr sz="1400" b="0"/>
            </a:lvl1pPr>
          </a:lstStyle>
          <a:p>
            <a:r>
              <a:rPr lang="en-US" sz="1200">
                <a:solidFill>
                  <a:schemeClr val="bg1">
                    <a:lumMod val="10000"/>
                  </a:schemeClr>
                </a:solidFill>
                <a:cs typeface="Arial"/>
              </a:rPr>
              <a:t>Caption copy.</a:t>
            </a:r>
            <a:endParaRPr lang="en-US" sz="1200">
              <a:solidFill>
                <a:schemeClr val="bg1">
                  <a:lumMod val="10000"/>
                </a:schemeClr>
              </a:solidFill>
            </a:endParaRPr>
          </a:p>
        </p:txBody>
      </p:sp>
      <p:sp>
        <p:nvSpPr>
          <p:cNvPr id="15" name="Text Placeholder 27">
            <a:extLst>
              <a:ext uri="{FF2B5EF4-FFF2-40B4-BE49-F238E27FC236}">
                <a16:creationId xmlns:a16="http://schemas.microsoft.com/office/drawing/2014/main" id="{083BA861-FC83-43A5-D907-F40A9FBAD5C8}"/>
              </a:ext>
            </a:extLst>
          </p:cNvPr>
          <p:cNvSpPr>
            <a:spLocks noGrp="1"/>
          </p:cNvSpPr>
          <p:nvPr>
            <p:ph type="body" sz="quarter" idx="22" hasCustomPrompt="1"/>
          </p:nvPr>
        </p:nvSpPr>
        <p:spPr>
          <a:xfrm>
            <a:off x="8119980" y="3873719"/>
            <a:ext cx="2937709" cy="464043"/>
          </a:xfrm>
          <a:prstGeom prst="rect">
            <a:avLst/>
          </a:prstGeom>
        </p:spPr>
        <p:txBody>
          <a:bodyPr/>
          <a:lstStyle>
            <a:lvl1pPr algn="ctr">
              <a:defRPr sz="2000"/>
            </a:lvl1pPr>
            <a:lvl2pPr>
              <a:defRPr sz="2000"/>
            </a:lvl2pPr>
            <a:lvl3pPr>
              <a:defRPr sz="2000"/>
            </a:lvl3pPr>
            <a:lvl4pPr>
              <a:defRPr sz="2000"/>
            </a:lvl4pPr>
            <a:lvl5pPr>
              <a:defRPr sz="2000"/>
            </a:lvl5pPr>
          </a:lstStyle>
          <a:p>
            <a:pPr lvl="0"/>
            <a:r>
              <a:rPr lang="en-US"/>
              <a:t>Headline</a:t>
            </a:r>
          </a:p>
        </p:txBody>
      </p:sp>
      <p:sp>
        <p:nvSpPr>
          <p:cNvPr id="17" name="Title 1">
            <a:extLst>
              <a:ext uri="{FF2B5EF4-FFF2-40B4-BE49-F238E27FC236}">
                <a16:creationId xmlns:a16="http://schemas.microsoft.com/office/drawing/2014/main" id="{14A0C4C9-0ACE-892A-A8BC-3351D120F4D6}"/>
              </a:ext>
            </a:extLst>
          </p:cNvPr>
          <p:cNvSpPr>
            <a:spLocks noGrp="1"/>
          </p:cNvSpPr>
          <p:nvPr>
            <p:ph type="title"/>
          </p:nvPr>
        </p:nvSpPr>
        <p:spPr>
          <a:xfrm>
            <a:off x="15020" y="795785"/>
            <a:ext cx="12176979" cy="461665"/>
          </a:xfrm>
          <a:prstGeom prst="rect">
            <a:avLst/>
          </a:prstGeom>
        </p:spPr>
        <p:txBody>
          <a:bodyPr/>
          <a:lstStyle>
            <a:lvl1pPr algn="ctr">
              <a:defRPr sz="3000"/>
            </a:lvl1pPr>
          </a:lstStyle>
          <a:p>
            <a:r>
              <a:rPr lang="en-US"/>
              <a:t>Click to edit Master title style</a:t>
            </a:r>
          </a:p>
        </p:txBody>
      </p:sp>
    </p:spTree>
    <p:extLst>
      <p:ext uri="{BB962C8B-B14F-4D97-AF65-F5344CB8AC3E}">
        <p14:creationId xmlns:p14="http://schemas.microsoft.com/office/powerpoint/2010/main" val="28309857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 Page 9 w/ Photo">
    <p:spTree>
      <p:nvGrpSpPr>
        <p:cNvPr id="1" name=""/>
        <p:cNvGrpSpPr/>
        <p:nvPr/>
      </p:nvGrpSpPr>
      <p:grpSpPr>
        <a:xfrm>
          <a:off x="0" y="0"/>
          <a:ext cx="0" cy="0"/>
          <a:chOff x="0" y="0"/>
          <a:chExt cx="0" cy="0"/>
        </a:xfrm>
      </p:grpSpPr>
      <p:sp>
        <p:nvSpPr>
          <p:cNvPr id="7" name="Picture Placeholder 9">
            <a:extLst>
              <a:ext uri="{FF2B5EF4-FFF2-40B4-BE49-F238E27FC236}">
                <a16:creationId xmlns:a16="http://schemas.microsoft.com/office/drawing/2014/main" id="{F95672F9-8AF3-EE85-39BF-8D2F9A7603DF}"/>
              </a:ext>
            </a:extLst>
          </p:cNvPr>
          <p:cNvSpPr>
            <a:spLocks noGrp="1"/>
          </p:cNvSpPr>
          <p:nvPr>
            <p:ph type="pic" sz="quarter" idx="16"/>
          </p:nvPr>
        </p:nvSpPr>
        <p:spPr>
          <a:xfrm>
            <a:off x="-1" y="0"/>
            <a:ext cx="12191999" cy="6856216"/>
          </a:xfrm>
          <a:prstGeom prst="rect">
            <a:avLst/>
          </a:prstGeom>
          <a:solidFill>
            <a:schemeClr val="tx1">
              <a:lumMod val="60000"/>
              <a:lumOff val="40000"/>
            </a:schemeClr>
          </a:solidFill>
        </p:spPr>
        <p:txBody>
          <a:bodyPr/>
          <a:lstStyle/>
          <a:p>
            <a:endParaRPr lang="en-US"/>
          </a:p>
        </p:txBody>
      </p:sp>
      <p:sp>
        <p:nvSpPr>
          <p:cNvPr id="4" name="Rectangle 3">
            <a:extLst>
              <a:ext uri="{FF2B5EF4-FFF2-40B4-BE49-F238E27FC236}">
                <a16:creationId xmlns:a16="http://schemas.microsoft.com/office/drawing/2014/main" id="{F8B7C468-2166-19FC-5FF1-C6DCF630F1CE}"/>
              </a:ext>
            </a:extLst>
          </p:cNvPr>
          <p:cNvSpPr/>
          <p:nvPr userDrawn="1"/>
        </p:nvSpPr>
        <p:spPr>
          <a:xfrm>
            <a:off x="685800" y="0"/>
            <a:ext cx="3435824"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4AE216E-30EE-794D-82EB-E7F5CCC91463}" type="slidenum">
              <a:rPr lang="en-US" smtClean="0"/>
              <a:pPr/>
              <a:t>‹#›</a:t>
            </a:fld>
            <a:endParaRPr lang="en-US"/>
          </a:p>
        </p:txBody>
      </p:sp>
      <p:sp>
        <p:nvSpPr>
          <p:cNvPr id="9" name="Footer Placeholder 9"/>
          <p:cNvSpPr>
            <a:spLocks noGrp="1"/>
          </p:cNvSpPr>
          <p:nvPr>
            <p:ph type="ftr" sz="quarter" idx="3"/>
          </p:nvPr>
        </p:nvSpPr>
        <p:spPr>
          <a:xfrm>
            <a:off x="4409440" y="6417304"/>
            <a:ext cx="7010019" cy="438912"/>
          </a:xfrm>
          <a:prstGeom prst="rect">
            <a:avLst/>
          </a:prstGeom>
        </p:spPr>
        <p:txBody>
          <a:bodyPr vert="horz" lIns="91440" tIns="45720" rIns="91440" bIns="45720" rtlCol="0" anchor="ctr"/>
          <a:lstStyle>
            <a:lvl1pPr algn="l">
              <a:defRPr sz="900">
                <a:solidFill>
                  <a:schemeClr val="bg1"/>
                </a:solidFill>
              </a:defRPr>
            </a:lvl1pPr>
          </a:lstStyle>
          <a:p>
            <a:r>
              <a:rPr lang="en-US"/>
              <a:t>[Enter the presentation name in Insert &gt; Header &amp; Footer]      </a:t>
            </a:r>
            <a:fld id="{94874A69-97B2-46D9-BF6B-0F794A1AAF30}" type="datetime4">
              <a:rPr lang="en-US" smtClean="0"/>
              <a:pPr/>
              <a:t>November 20, 2025</a:t>
            </a:fld>
            <a:r>
              <a:rPr lang="en-US"/>
              <a:t> </a:t>
            </a:r>
          </a:p>
        </p:txBody>
      </p:sp>
      <p:sp>
        <p:nvSpPr>
          <p:cNvPr id="5" name="Picture Placeholder 9">
            <a:extLst>
              <a:ext uri="{FF2B5EF4-FFF2-40B4-BE49-F238E27FC236}">
                <a16:creationId xmlns:a16="http://schemas.microsoft.com/office/drawing/2014/main" id="{05138192-11E6-5DE6-BE61-95DB1D6DB42E}"/>
              </a:ext>
            </a:extLst>
          </p:cNvPr>
          <p:cNvSpPr>
            <a:spLocks noGrp="1"/>
          </p:cNvSpPr>
          <p:nvPr>
            <p:ph type="pic" sz="quarter" idx="15"/>
          </p:nvPr>
        </p:nvSpPr>
        <p:spPr>
          <a:xfrm>
            <a:off x="685800" y="0"/>
            <a:ext cx="3435824" cy="6858000"/>
          </a:xfrm>
          <a:prstGeom prst="rect">
            <a:avLst/>
          </a:prstGeom>
          <a:solidFill>
            <a:schemeClr val="bg1"/>
          </a:solidFill>
        </p:spPr>
        <p:txBody>
          <a:bodyPr/>
          <a:lstStyle/>
          <a:p>
            <a:endParaRPr lang="en-US"/>
          </a:p>
        </p:txBody>
      </p:sp>
      <p:sp>
        <p:nvSpPr>
          <p:cNvPr id="8" name="Title 1">
            <a:extLst>
              <a:ext uri="{FF2B5EF4-FFF2-40B4-BE49-F238E27FC236}">
                <a16:creationId xmlns:a16="http://schemas.microsoft.com/office/drawing/2014/main" id="{BFC873C5-1EBA-5DBF-2FD2-1432BBEED2C6}"/>
              </a:ext>
            </a:extLst>
          </p:cNvPr>
          <p:cNvSpPr>
            <a:spLocks noGrp="1"/>
          </p:cNvSpPr>
          <p:nvPr>
            <p:ph type="title"/>
          </p:nvPr>
        </p:nvSpPr>
        <p:spPr>
          <a:xfrm>
            <a:off x="884767" y="1344245"/>
            <a:ext cx="3118273" cy="461665"/>
          </a:xfrm>
          <a:prstGeom prst="rect">
            <a:avLst/>
          </a:prstGeom>
        </p:spPr>
        <p:txBody>
          <a:bodyPr/>
          <a:lstStyle>
            <a:lvl1pPr>
              <a:defRPr sz="3000"/>
            </a:lvl1pPr>
          </a:lstStyle>
          <a:p>
            <a:r>
              <a:rPr lang="en-US"/>
              <a:t>Click to edit Master title style</a:t>
            </a:r>
          </a:p>
        </p:txBody>
      </p:sp>
      <p:sp>
        <p:nvSpPr>
          <p:cNvPr id="18" name="Content Placeholder 9">
            <a:extLst>
              <a:ext uri="{FF2B5EF4-FFF2-40B4-BE49-F238E27FC236}">
                <a16:creationId xmlns:a16="http://schemas.microsoft.com/office/drawing/2014/main" id="{B061A19D-0A01-DBD0-9650-C04E4F54E794}"/>
              </a:ext>
            </a:extLst>
          </p:cNvPr>
          <p:cNvSpPr>
            <a:spLocks noGrp="1"/>
          </p:cNvSpPr>
          <p:nvPr>
            <p:ph sz="quarter" idx="13"/>
          </p:nvPr>
        </p:nvSpPr>
        <p:spPr>
          <a:xfrm>
            <a:off x="908474" y="2955114"/>
            <a:ext cx="3118273" cy="1109662"/>
          </a:xfrm>
          <a:prstGeom prst="rect">
            <a:avLst/>
          </a:prstGeom>
        </p:spPr>
        <p:txBody>
          <a:bodyPr/>
          <a:lstStyle>
            <a:lvl1pPr>
              <a:defRPr sz="2400" b="0"/>
            </a:lvl1pPr>
            <a:lvl2pPr>
              <a:defRPr sz="2000"/>
            </a:lvl2pPr>
            <a:lvl3pPr>
              <a:defRPr sz="2000">
                <a:solidFill>
                  <a:schemeClr val="tx1"/>
                </a:solidFill>
              </a:defRPr>
            </a:lvl3pPr>
            <a:lvl4pPr>
              <a:defRPr sz="2000">
                <a:solidFill>
                  <a:schemeClr val="tx1"/>
                </a:solidFill>
              </a:defRPr>
            </a:lvl4pPr>
            <a:lvl5pPr>
              <a:buClr>
                <a:srgbClr val="404040"/>
              </a:buClr>
              <a:buFont typeface="Arial" pitchFamily="34" charset="0"/>
              <a:buChar char="–"/>
              <a:defRPr sz="2000">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323355458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ntent Page 10 w/ Chart">
    <p:spTree>
      <p:nvGrpSpPr>
        <p:cNvPr id="1" name=""/>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CD0B1A52-E9CB-FFA6-2201-2123875B00A0}"/>
              </a:ext>
            </a:extLst>
          </p:cNvPr>
          <p:cNvPicPr>
            <a:picLocks noChangeAspect="1"/>
          </p:cNvPicPr>
          <p:nvPr userDrawn="1"/>
        </p:nvPicPr>
        <p:blipFill>
          <a:blip r:embed="rId2"/>
          <a:stretch>
            <a:fillRect/>
          </a:stretch>
        </p:blipFill>
        <p:spPr>
          <a:xfrm>
            <a:off x="0" y="0"/>
            <a:ext cx="12173458" cy="6854709"/>
          </a:xfrm>
          <a:prstGeom prst="rect">
            <a:avLst/>
          </a:prstGeom>
        </p:spPr>
      </p:pic>
      <p:sp>
        <p:nvSpPr>
          <p:cNvPr id="2" name="Title 1"/>
          <p:cNvSpPr>
            <a:spLocks noGrp="1"/>
          </p:cNvSpPr>
          <p:nvPr>
            <p:ph type="title"/>
          </p:nvPr>
        </p:nvSpPr>
        <p:spPr>
          <a:xfrm>
            <a:off x="1584960" y="828675"/>
            <a:ext cx="5872480" cy="461665"/>
          </a:xfrm>
          <a:prstGeom prst="rect">
            <a:avLst/>
          </a:prstGeom>
        </p:spPr>
        <p:txBody>
          <a:bodyPr/>
          <a:lstStyle>
            <a:lvl1pPr>
              <a:defRPr sz="3000"/>
            </a:lvl1pPr>
          </a:lstStyle>
          <a:p>
            <a:r>
              <a:rPr lang="en-US"/>
              <a:t>Click to edit Master title style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4AE216E-30EE-794D-82EB-E7F5CCC91463}" type="slidenum">
              <a:rPr lang="en-US" smtClean="0"/>
              <a:pPr/>
              <a:t>‹#›</a:t>
            </a:fld>
            <a:endParaRPr lang="en-US"/>
          </a:p>
        </p:txBody>
      </p:sp>
      <p:sp>
        <p:nvSpPr>
          <p:cNvPr id="7"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November 20, 2025</a:t>
            </a:fld>
            <a:r>
              <a:rPr lang="en-US"/>
              <a:t> </a:t>
            </a:r>
          </a:p>
        </p:txBody>
      </p:sp>
      <p:sp>
        <p:nvSpPr>
          <p:cNvPr id="10" name="Content Placeholder 9"/>
          <p:cNvSpPr>
            <a:spLocks noGrp="1"/>
          </p:cNvSpPr>
          <p:nvPr>
            <p:ph sz="quarter" idx="13"/>
          </p:nvPr>
        </p:nvSpPr>
        <p:spPr>
          <a:xfrm>
            <a:off x="1608667" y="1519238"/>
            <a:ext cx="5848773" cy="2123082"/>
          </a:xfrm>
          <a:prstGeom prst="rect">
            <a:avLst/>
          </a:prstGeom>
        </p:spPr>
        <p:txBody>
          <a:bodyPr/>
          <a:lstStyle>
            <a:lvl1pPr>
              <a:defRPr sz="2400" b="0"/>
            </a:lvl1pPr>
            <a:lvl2pPr>
              <a:defRPr sz="2000" b="0"/>
            </a:lvl2pPr>
            <a:lvl3pPr>
              <a:defRPr sz="2000" b="0">
                <a:solidFill>
                  <a:schemeClr val="tx1"/>
                </a:solidFill>
              </a:defRPr>
            </a:lvl3pPr>
            <a:lvl4pPr>
              <a:defRPr sz="2000" b="0">
                <a:solidFill>
                  <a:schemeClr val="tx1"/>
                </a:solidFill>
              </a:defRPr>
            </a:lvl4pPr>
            <a:lvl5pPr>
              <a:buClr>
                <a:srgbClr val="404040"/>
              </a:buClr>
              <a:buFont typeface="Arial" pitchFamily="34" charset="0"/>
              <a:buChar char="–"/>
              <a:defRPr sz="2000" b="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hart Placeholder 8">
            <a:extLst>
              <a:ext uri="{FF2B5EF4-FFF2-40B4-BE49-F238E27FC236}">
                <a16:creationId xmlns:a16="http://schemas.microsoft.com/office/drawing/2014/main" id="{BF5DB14A-5FE6-68FD-3E23-0A124BC6ECDE}"/>
              </a:ext>
            </a:extLst>
          </p:cNvPr>
          <p:cNvSpPr>
            <a:spLocks noGrp="1"/>
          </p:cNvSpPr>
          <p:nvPr>
            <p:ph type="chart" sz="quarter" idx="14"/>
          </p:nvPr>
        </p:nvSpPr>
        <p:spPr>
          <a:xfrm>
            <a:off x="6748498" y="1565044"/>
            <a:ext cx="3222438" cy="3287217"/>
          </a:xfrm>
          <a:prstGeom prst="rect">
            <a:avLst/>
          </a:prstGeom>
        </p:spPr>
        <p:txBody>
          <a:bodyPr/>
          <a:lstStyle/>
          <a:p>
            <a:endParaRPr lang="en-US"/>
          </a:p>
        </p:txBody>
      </p:sp>
      <p:sp>
        <p:nvSpPr>
          <p:cNvPr id="14" name="Content Placeholder 13">
            <a:extLst>
              <a:ext uri="{FF2B5EF4-FFF2-40B4-BE49-F238E27FC236}">
                <a16:creationId xmlns:a16="http://schemas.microsoft.com/office/drawing/2014/main" id="{17E9CF0F-C553-3FE1-2F69-1C3D4D1C9054}"/>
              </a:ext>
            </a:extLst>
          </p:cNvPr>
          <p:cNvSpPr>
            <a:spLocks noGrp="1"/>
          </p:cNvSpPr>
          <p:nvPr>
            <p:ph sz="quarter" idx="16" hasCustomPrompt="1"/>
          </p:nvPr>
        </p:nvSpPr>
        <p:spPr>
          <a:xfrm>
            <a:off x="10079037" y="1565275"/>
            <a:ext cx="1635443" cy="344806"/>
          </a:xfrm>
          <a:prstGeom prst="rect">
            <a:avLst/>
          </a:prstGeom>
        </p:spPr>
        <p:txBody>
          <a:bodyPr/>
          <a:lstStyle>
            <a:lvl1pPr>
              <a:defRPr sz="1200" b="1" i="0">
                <a:solidFill>
                  <a:schemeClr val="bg1">
                    <a:lumMod val="10000"/>
                  </a:schemeClr>
                </a:solidFill>
                <a:latin typeface="Arial" panose="020B0604020202020204" pitchFamily="34" charset="0"/>
                <a:cs typeface="Arial" panose="020B0604020202020204" pitchFamily="34" charset="0"/>
              </a:defRPr>
            </a:lvl1pPr>
          </a:lstStyle>
          <a:p>
            <a:pPr lvl="0"/>
            <a:r>
              <a:rPr lang="en-US"/>
              <a:t>Subhead for graph</a:t>
            </a:r>
          </a:p>
        </p:txBody>
      </p:sp>
      <p:sp>
        <p:nvSpPr>
          <p:cNvPr id="15" name="Content Placeholder 13">
            <a:extLst>
              <a:ext uri="{FF2B5EF4-FFF2-40B4-BE49-F238E27FC236}">
                <a16:creationId xmlns:a16="http://schemas.microsoft.com/office/drawing/2014/main" id="{7765906F-8F27-EFAF-685A-AAEDBEF99A24}"/>
              </a:ext>
            </a:extLst>
          </p:cNvPr>
          <p:cNvSpPr>
            <a:spLocks noGrp="1"/>
          </p:cNvSpPr>
          <p:nvPr>
            <p:ph sz="quarter" idx="17" hasCustomPrompt="1"/>
          </p:nvPr>
        </p:nvSpPr>
        <p:spPr>
          <a:xfrm>
            <a:off x="10079037" y="1931035"/>
            <a:ext cx="1635443" cy="344806"/>
          </a:xfrm>
          <a:prstGeom prst="rect">
            <a:avLst/>
          </a:prstGeom>
        </p:spPr>
        <p:txBody>
          <a:bodyPr/>
          <a:lstStyle>
            <a:lvl1pPr>
              <a:defRPr sz="1200" b="0" i="0">
                <a:solidFill>
                  <a:schemeClr val="bg2"/>
                </a:solidFill>
                <a:latin typeface="Arial" panose="020B0604020202020204" pitchFamily="34" charset="0"/>
                <a:cs typeface="Arial" panose="020B0604020202020204" pitchFamily="34" charset="0"/>
              </a:defRPr>
            </a:lvl1pPr>
          </a:lstStyle>
          <a:p>
            <a:pPr lvl="0"/>
            <a:r>
              <a:rPr lang="en-US"/>
              <a:t>Lorem ipsum 38%</a:t>
            </a:r>
          </a:p>
        </p:txBody>
      </p:sp>
      <p:sp>
        <p:nvSpPr>
          <p:cNvPr id="16" name="Content Placeholder 13">
            <a:extLst>
              <a:ext uri="{FF2B5EF4-FFF2-40B4-BE49-F238E27FC236}">
                <a16:creationId xmlns:a16="http://schemas.microsoft.com/office/drawing/2014/main" id="{08F8D888-B91E-CBB3-DD83-D7208580B4E3}"/>
              </a:ext>
            </a:extLst>
          </p:cNvPr>
          <p:cNvSpPr>
            <a:spLocks noGrp="1"/>
          </p:cNvSpPr>
          <p:nvPr>
            <p:ph sz="quarter" idx="18" hasCustomPrompt="1"/>
          </p:nvPr>
        </p:nvSpPr>
        <p:spPr>
          <a:xfrm>
            <a:off x="10079037" y="2286635"/>
            <a:ext cx="1635443" cy="344806"/>
          </a:xfrm>
          <a:prstGeom prst="rect">
            <a:avLst/>
          </a:prstGeom>
        </p:spPr>
        <p:txBody>
          <a:bodyPr/>
          <a:lstStyle>
            <a:lvl1pPr>
              <a:defRPr sz="1200" b="0" i="0">
                <a:solidFill>
                  <a:schemeClr val="tx2"/>
                </a:solidFill>
                <a:latin typeface="Arial" panose="020B0604020202020204" pitchFamily="34" charset="0"/>
                <a:cs typeface="Arial" panose="020B0604020202020204" pitchFamily="34" charset="0"/>
              </a:defRPr>
            </a:lvl1pPr>
          </a:lstStyle>
          <a:p>
            <a:pPr lvl="0"/>
            <a:r>
              <a:rPr lang="en-US"/>
              <a:t>Lorem ipsum 25%</a:t>
            </a:r>
          </a:p>
        </p:txBody>
      </p:sp>
      <p:sp>
        <p:nvSpPr>
          <p:cNvPr id="17" name="Content Placeholder 13">
            <a:extLst>
              <a:ext uri="{FF2B5EF4-FFF2-40B4-BE49-F238E27FC236}">
                <a16:creationId xmlns:a16="http://schemas.microsoft.com/office/drawing/2014/main" id="{C206DB0B-1E85-8C00-6EE9-36D38FAB39AE}"/>
              </a:ext>
            </a:extLst>
          </p:cNvPr>
          <p:cNvSpPr>
            <a:spLocks noGrp="1"/>
          </p:cNvSpPr>
          <p:nvPr>
            <p:ph sz="quarter" idx="19" hasCustomPrompt="1"/>
          </p:nvPr>
        </p:nvSpPr>
        <p:spPr>
          <a:xfrm>
            <a:off x="10079037" y="2652395"/>
            <a:ext cx="1635443" cy="344806"/>
          </a:xfrm>
          <a:prstGeom prst="rect">
            <a:avLst/>
          </a:prstGeom>
        </p:spPr>
        <p:txBody>
          <a:bodyPr/>
          <a:lstStyle>
            <a:lvl1pPr>
              <a:defRPr sz="1200" b="0" i="0">
                <a:solidFill>
                  <a:schemeClr val="accent1"/>
                </a:solidFill>
                <a:latin typeface="Arial" panose="020B0604020202020204" pitchFamily="34" charset="0"/>
                <a:cs typeface="Arial" panose="020B0604020202020204" pitchFamily="34" charset="0"/>
              </a:defRPr>
            </a:lvl1pPr>
          </a:lstStyle>
          <a:p>
            <a:pPr lvl="0"/>
            <a:r>
              <a:rPr lang="en-US"/>
              <a:t>Lorem ipsum 18%</a:t>
            </a:r>
          </a:p>
        </p:txBody>
      </p:sp>
      <p:sp>
        <p:nvSpPr>
          <p:cNvPr id="18" name="Content Placeholder 13">
            <a:extLst>
              <a:ext uri="{FF2B5EF4-FFF2-40B4-BE49-F238E27FC236}">
                <a16:creationId xmlns:a16="http://schemas.microsoft.com/office/drawing/2014/main" id="{729374A7-25B6-1C04-31B9-06EB73F4BAC2}"/>
              </a:ext>
            </a:extLst>
          </p:cNvPr>
          <p:cNvSpPr>
            <a:spLocks noGrp="1"/>
          </p:cNvSpPr>
          <p:nvPr>
            <p:ph sz="quarter" idx="20" hasCustomPrompt="1"/>
          </p:nvPr>
        </p:nvSpPr>
        <p:spPr>
          <a:xfrm>
            <a:off x="10079037" y="3007995"/>
            <a:ext cx="1635443" cy="344806"/>
          </a:xfrm>
          <a:prstGeom prst="rect">
            <a:avLst/>
          </a:prstGeom>
        </p:spPr>
        <p:txBody>
          <a:bodyPr/>
          <a:lstStyle>
            <a:lvl1pPr>
              <a:defRPr sz="1200" b="0" i="0">
                <a:solidFill>
                  <a:schemeClr val="accent2"/>
                </a:solidFill>
                <a:latin typeface="Arial" panose="020B0604020202020204" pitchFamily="34" charset="0"/>
                <a:cs typeface="Arial" panose="020B0604020202020204" pitchFamily="34" charset="0"/>
              </a:defRPr>
            </a:lvl1pPr>
          </a:lstStyle>
          <a:p>
            <a:pPr lvl="0"/>
            <a:r>
              <a:rPr lang="en-US"/>
              <a:t>Lorem ipsum 17%</a:t>
            </a:r>
          </a:p>
        </p:txBody>
      </p:sp>
      <p:sp>
        <p:nvSpPr>
          <p:cNvPr id="20" name="Content Placeholder 13">
            <a:extLst>
              <a:ext uri="{FF2B5EF4-FFF2-40B4-BE49-F238E27FC236}">
                <a16:creationId xmlns:a16="http://schemas.microsoft.com/office/drawing/2014/main" id="{3A33CF94-5244-1FC2-432A-989F7625B5C6}"/>
              </a:ext>
            </a:extLst>
          </p:cNvPr>
          <p:cNvSpPr>
            <a:spLocks noGrp="1"/>
          </p:cNvSpPr>
          <p:nvPr>
            <p:ph sz="quarter" idx="21" hasCustomPrompt="1"/>
          </p:nvPr>
        </p:nvSpPr>
        <p:spPr>
          <a:xfrm>
            <a:off x="10079037" y="3363595"/>
            <a:ext cx="1635443" cy="344806"/>
          </a:xfrm>
          <a:prstGeom prst="rect">
            <a:avLst/>
          </a:prstGeom>
        </p:spPr>
        <p:txBody>
          <a:bodyPr/>
          <a:lstStyle>
            <a:lvl1pPr>
              <a:defRPr sz="1200" b="0" i="0">
                <a:solidFill>
                  <a:schemeClr val="tx1"/>
                </a:solidFill>
                <a:latin typeface="Arial" panose="020B0604020202020204" pitchFamily="34" charset="0"/>
                <a:cs typeface="Arial" panose="020B0604020202020204" pitchFamily="34" charset="0"/>
              </a:defRPr>
            </a:lvl1pPr>
          </a:lstStyle>
          <a:p>
            <a:pPr lvl="0"/>
            <a:r>
              <a:rPr lang="en-US"/>
              <a:t>Lorem ipsum 7%</a:t>
            </a:r>
          </a:p>
        </p:txBody>
      </p:sp>
    </p:spTree>
    <p:extLst>
      <p:ext uri="{BB962C8B-B14F-4D97-AF65-F5344CB8AC3E}">
        <p14:creationId xmlns:p14="http://schemas.microsoft.com/office/powerpoint/2010/main" val="35831723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upporters">
    <p:spTree>
      <p:nvGrpSpPr>
        <p:cNvPr id="1" name=""/>
        <p:cNvGrpSpPr/>
        <p:nvPr/>
      </p:nvGrpSpPr>
      <p:grpSpPr>
        <a:xfrm>
          <a:off x="0" y="0"/>
          <a:ext cx="0" cy="0"/>
          <a:chOff x="0" y="0"/>
          <a:chExt cx="0" cy="0"/>
        </a:xfrm>
      </p:grpSpPr>
      <p:pic>
        <p:nvPicPr>
          <p:cNvPr id="25" name="Picture 24" descr="A green and white arrow&#10;&#10;Description automatically generated">
            <a:extLst>
              <a:ext uri="{FF2B5EF4-FFF2-40B4-BE49-F238E27FC236}">
                <a16:creationId xmlns:a16="http://schemas.microsoft.com/office/drawing/2014/main" id="{133D5D52-E609-B4CD-DAA3-8BF180B0125F}"/>
              </a:ext>
            </a:extLst>
          </p:cNvPr>
          <p:cNvPicPr>
            <a:picLocks noChangeAspect="1"/>
          </p:cNvPicPr>
          <p:nvPr userDrawn="1"/>
        </p:nvPicPr>
        <p:blipFill>
          <a:blip r:embed="rId2"/>
          <a:stretch>
            <a:fillRect/>
          </a:stretch>
        </p:blipFill>
        <p:spPr>
          <a:xfrm>
            <a:off x="-1" y="0"/>
            <a:ext cx="12191999" cy="6857999"/>
          </a:xfrm>
          <a:prstGeom prst="rect">
            <a:avLst/>
          </a:prstGeom>
        </p:spPr>
      </p:pic>
      <p:sp>
        <p:nvSpPr>
          <p:cNvPr id="28" name="Picture Placeholder 9">
            <a:extLst>
              <a:ext uri="{FF2B5EF4-FFF2-40B4-BE49-F238E27FC236}">
                <a16:creationId xmlns:a16="http://schemas.microsoft.com/office/drawing/2014/main" id="{73850CB5-4DB6-7220-F99E-5DE99C8606A1}"/>
              </a:ext>
            </a:extLst>
          </p:cNvPr>
          <p:cNvSpPr>
            <a:spLocks noGrp="1"/>
          </p:cNvSpPr>
          <p:nvPr>
            <p:ph type="pic" sz="quarter" idx="17" hasCustomPrompt="1"/>
          </p:nvPr>
        </p:nvSpPr>
        <p:spPr>
          <a:xfrm>
            <a:off x="4372483" y="895414"/>
            <a:ext cx="2129589" cy="1308943"/>
          </a:xfrm>
          <a:prstGeom prst="rect">
            <a:avLst/>
          </a:prstGeom>
          <a:solidFill>
            <a:schemeClr val="tx1">
              <a:lumMod val="60000"/>
              <a:lumOff val="40000"/>
            </a:schemeClr>
          </a:solidFill>
        </p:spPr>
        <p:txBody>
          <a:bodyPr/>
          <a:lstStyle/>
          <a:p>
            <a:r>
              <a:rPr lang="en-US"/>
              <a:t>Logo here</a:t>
            </a:r>
          </a:p>
        </p:txBody>
      </p:sp>
      <p:sp>
        <p:nvSpPr>
          <p:cNvPr id="6" name="Slide Number Placeholder 5"/>
          <p:cNvSpPr>
            <a:spLocks noGrp="1"/>
          </p:cNvSpPr>
          <p:nvPr>
            <p:ph type="sldNum" sz="quarter" idx="12"/>
          </p:nvPr>
        </p:nvSpPr>
        <p:spPr/>
        <p:txBody>
          <a:bodyPr/>
          <a:lstStyle>
            <a:lvl1pPr>
              <a:defRPr>
                <a:solidFill>
                  <a:schemeClr val="bg1">
                    <a:lumMod val="10000"/>
                  </a:schemeClr>
                </a:solidFill>
              </a:defRPr>
            </a:lvl1pPr>
          </a:lstStyle>
          <a:p>
            <a:fld id="{A4AE216E-30EE-794D-82EB-E7F5CCC91463}" type="slidenum">
              <a:rPr lang="en-US" smtClean="0"/>
              <a:pPr/>
              <a:t>‹#›</a:t>
            </a:fld>
            <a:endParaRPr lang="en-US"/>
          </a:p>
        </p:txBody>
      </p:sp>
      <p:sp>
        <p:nvSpPr>
          <p:cNvPr id="7"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November 20, 2025</a:t>
            </a:fld>
            <a:r>
              <a:rPr lang="en-US"/>
              <a:t> </a:t>
            </a:r>
          </a:p>
        </p:txBody>
      </p:sp>
      <p:sp>
        <p:nvSpPr>
          <p:cNvPr id="27" name="Text Placeholder 26">
            <a:extLst>
              <a:ext uri="{FF2B5EF4-FFF2-40B4-BE49-F238E27FC236}">
                <a16:creationId xmlns:a16="http://schemas.microsoft.com/office/drawing/2014/main" id="{1889AF5C-C390-3764-4A07-07B276570AD3}"/>
              </a:ext>
            </a:extLst>
          </p:cNvPr>
          <p:cNvSpPr>
            <a:spLocks noGrp="1"/>
          </p:cNvSpPr>
          <p:nvPr>
            <p:ph type="body" sz="quarter" idx="13" hasCustomPrompt="1"/>
          </p:nvPr>
        </p:nvSpPr>
        <p:spPr>
          <a:xfrm>
            <a:off x="685801" y="2971799"/>
            <a:ext cx="2316797" cy="914400"/>
          </a:xfrm>
          <a:prstGeom prst="rect">
            <a:avLst/>
          </a:prstGeom>
        </p:spPr>
        <p:txBody>
          <a:bodyPr anchor="ctr"/>
          <a:lstStyle>
            <a:lvl1pPr>
              <a:defRPr sz="2600">
                <a:solidFill>
                  <a:schemeClr val="bg1"/>
                </a:solidFill>
              </a:defRPr>
            </a:lvl1pPr>
          </a:lstStyle>
          <a:p>
            <a:pPr lvl="0"/>
            <a:r>
              <a:rPr lang="en-US"/>
              <a:t>Supporters</a:t>
            </a:r>
          </a:p>
        </p:txBody>
      </p:sp>
      <p:sp>
        <p:nvSpPr>
          <p:cNvPr id="33" name="Picture Placeholder 9">
            <a:extLst>
              <a:ext uri="{FF2B5EF4-FFF2-40B4-BE49-F238E27FC236}">
                <a16:creationId xmlns:a16="http://schemas.microsoft.com/office/drawing/2014/main" id="{12DC2D3A-817F-B780-41DC-F566161405F0}"/>
              </a:ext>
            </a:extLst>
          </p:cNvPr>
          <p:cNvSpPr>
            <a:spLocks noGrp="1"/>
          </p:cNvSpPr>
          <p:nvPr>
            <p:ph type="pic" sz="quarter" idx="19" hasCustomPrompt="1"/>
          </p:nvPr>
        </p:nvSpPr>
        <p:spPr>
          <a:xfrm>
            <a:off x="4372483" y="2724214"/>
            <a:ext cx="2129589" cy="1308943"/>
          </a:xfrm>
          <a:prstGeom prst="rect">
            <a:avLst/>
          </a:prstGeom>
          <a:solidFill>
            <a:schemeClr val="tx1">
              <a:lumMod val="60000"/>
              <a:lumOff val="40000"/>
            </a:schemeClr>
          </a:solidFill>
        </p:spPr>
        <p:txBody>
          <a:bodyPr/>
          <a:lstStyle/>
          <a:p>
            <a:r>
              <a:rPr lang="en-US"/>
              <a:t>Logo here</a:t>
            </a:r>
          </a:p>
        </p:txBody>
      </p:sp>
      <p:sp>
        <p:nvSpPr>
          <p:cNvPr id="34" name="Content Placeholder 13">
            <a:extLst>
              <a:ext uri="{FF2B5EF4-FFF2-40B4-BE49-F238E27FC236}">
                <a16:creationId xmlns:a16="http://schemas.microsoft.com/office/drawing/2014/main" id="{298C7D43-9467-9BD3-1B58-41C5BEC5CB86}"/>
              </a:ext>
            </a:extLst>
          </p:cNvPr>
          <p:cNvSpPr>
            <a:spLocks noGrp="1"/>
          </p:cNvSpPr>
          <p:nvPr>
            <p:ph sz="quarter" idx="20" hasCustomPrompt="1"/>
          </p:nvPr>
        </p:nvSpPr>
        <p:spPr>
          <a:xfrm>
            <a:off x="6914307" y="2743199"/>
            <a:ext cx="2830019" cy="1289957"/>
          </a:xfrm>
          <a:prstGeom prst="rect">
            <a:avLst/>
          </a:prstGeom>
        </p:spPr>
        <p:txBody>
          <a:bodyPr anchor="ctr"/>
          <a:lstStyle>
            <a:lvl1pPr>
              <a:defRPr sz="1400" b="0" i="0">
                <a:solidFill>
                  <a:schemeClr val="bg1">
                    <a:lumMod val="10000"/>
                  </a:schemeClr>
                </a:solidFill>
                <a:latin typeface="Arial" panose="020B0604020202020204" pitchFamily="34" charset="0"/>
                <a:cs typeface="Arial" panose="020B0604020202020204" pitchFamily="34" charset="0"/>
              </a:defRPr>
            </a:lvl1pPr>
          </a:lstStyle>
          <a:p>
            <a:pPr lvl="0"/>
            <a:r>
              <a:rPr lang="en-US"/>
              <a:t>Copy here.</a:t>
            </a:r>
          </a:p>
        </p:txBody>
      </p:sp>
      <p:sp>
        <p:nvSpPr>
          <p:cNvPr id="35" name="Picture Placeholder 9">
            <a:extLst>
              <a:ext uri="{FF2B5EF4-FFF2-40B4-BE49-F238E27FC236}">
                <a16:creationId xmlns:a16="http://schemas.microsoft.com/office/drawing/2014/main" id="{CC0DFA24-F169-C304-7A74-19771807F98E}"/>
              </a:ext>
            </a:extLst>
          </p:cNvPr>
          <p:cNvSpPr>
            <a:spLocks noGrp="1"/>
          </p:cNvSpPr>
          <p:nvPr>
            <p:ph type="pic" sz="quarter" idx="21" hasCustomPrompt="1"/>
          </p:nvPr>
        </p:nvSpPr>
        <p:spPr>
          <a:xfrm>
            <a:off x="4372483" y="4654614"/>
            <a:ext cx="2129589" cy="1308943"/>
          </a:xfrm>
          <a:prstGeom prst="rect">
            <a:avLst/>
          </a:prstGeom>
          <a:solidFill>
            <a:schemeClr val="tx1">
              <a:lumMod val="60000"/>
              <a:lumOff val="40000"/>
            </a:schemeClr>
          </a:solidFill>
        </p:spPr>
        <p:txBody>
          <a:bodyPr/>
          <a:lstStyle/>
          <a:p>
            <a:r>
              <a:rPr lang="en-US"/>
              <a:t>Logo here</a:t>
            </a:r>
          </a:p>
        </p:txBody>
      </p:sp>
      <p:sp>
        <p:nvSpPr>
          <p:cNvPr id="36" name="Content Placeholder 13">
            <a:extLst>
              <a:ext uri="{FF2B5EF4-FFF2-40B4-BE49-F238E27FC236}">
                <a16:creationId xmlns:a16="http://schemas.microsoft.com/office/drawing/2014/main" id="{432853AC-DF8F-7530-B104-7F3EA7EE44E6}"/>
              </a:ext>
            </a:extLst>
          </p:cNvPr>
          <p:cNvSpPr>
            <a:spLocks noGrp="1"/>
          </p:cNvSpPr>
          <p:nvPr>
            <p:ph sz="quarter" idx="22" hasCustomPrompt="1"/>
          </p:nvPr>
        </p:nvSpPr>
        <p:spPr>
          <a:xfrm>
            <a:off x="6914307" y="4673599"/>
            <a:ext cx="2830019" cy="1289957"/>
          </a:xfrm>
          <a:prstGeom prst="rect">
            <a:avLst/>
          </a:prstGeom>
        </p:spPr>
        <p:txBody>
          <a:bodyPr anchor="ctr"/>
          <a:lstStyle>
            <a:lvl1pPr>
              <a:defRPr sz="1400" b="0" i="0">
                <a:solidFill>
                  <a:schemeClr val="bg1">
                    <a:lumMod val="10000"/>
                  </a:schemeClr>
                </a:solidFill>
                <a:latin typeface="Arial" panose="020B0604020202020204" pitchFamily="34" charset="0"/>
                <a:cs typeface="Arial" panose="020B0604020202020204" pitchFamily="34" charset="0"/>
              </a:defRPr>
            </a:lvl1pPr>
          </a:lstStyle>
          <a:p>
            <a:pPr lvl="0"/>
            <a:r>
              <a:rPr lang="en-US"/>
              <a:t>Copy here.</a:t>
            </a:r>
          </a:p>
        </p:txBody>
      </p:sp>
      <p:sp>
        <p:nvSpPr>
          <p:cNvPr id="37" name="Content Placeholder 13">
            <a:extLst>
              <a:ext uri="{FF2B5EF4-FFF2-40B4-BE49-F238E27FC236}">
                <a16:creationId xmlns:a16="http://schemas.microsoft.com/office/drawing/2014/main" id="{F805FBDB-08CF-B737-A642-D347EA791D1E}"/>
              </a:ext>
            </a:extLst>
          </p:cNvPr>
          <p:cNvSpPr>
            <a:spLocks noGrp="1"/>
          </p:cNvSpPr>
          <p:nvPr>
            <p:ph sz="quarter" idx="23" hasCustomPrompt="1"/>
          </p:nvPr>
        </p:nvSpPr>
        <p:spPr>
          <a:xfrm>
            <a:off x="6914307" y="924559"/>
            <a:ext cx="2830019" cy="1289957"/>
          </a:xfrm>
          <a:prstGeom prst="rect">
            <a:avLst/>
          </a:prstGeom>
        </p:spPr>
        <p:txBody>
          <a:bodyPr anchor="ctr"/>
          <a:lstStyle>
            <a:lvl1pPr>
              <a:defRPr sz="1400" b="0" i="0">
                <a:solidFill>
                  <a:schemeClr val="bg1">
                    <a:lumMod val="10000"/>
                  </a:schemeClr>
                </a:solidFill>
                <a:latin typeface="Arial" panose="020B0604020202020204" pitchFamily="34" charset="0"/>
                <a:cs typeface="Arial" panose="020B0604020202020204" pitchFamily="34" charset="0"/>
              </a:defRPr>
            </a:lvl1pPr>
          </a:lstStyle>
          <a:p>
            <a:pPr lvl="0"/>
            <a:r>
              <a:rPr lang="en-US"/>
              <a:t>Copy here.</a:t>
            </a:r>
          </a:p>
        </p:txBody>
      </p:sp>
    </p:spTree>
    <p:extLst>
      <p:ext uri="{BB962C8B-B14F-4D97-AF65-F5344CB8AC3E}">
        <p14:creationId xmlns:p14="http://schemas.microsoft.com/office/powerpoint/2010/main" val="5627824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peakers">
    <p:spTree>
      <p:nvGrpSpPr>
        <p:cNvPr id="1" name=""/>
        <p:cNvGrpSpPr/>
        <p:nvPr/>
      </p:nvGrpSpPr>
      <p:grpSpPr>
        <a:xfrm>
          <a:off x="0" y="0"/>
          <a:ext cx="0" cy="0"/>
          <a:chOff x="0" y="0"/>
          <a:chExt cx="0" cy="0"/>
        </a:xfrm>
      </p:grpSpPr>
      <p:pic>
        <p:nvPicPr>
          <p:cNvPr id="25" name="Picture 24" descr="A green and white arrow&#10;&#10;Description automatically generated">
            <a:extLst>
              <a:ext uri="{FF2B5EF4-FFF2-40B4-BE49-F238E27FC236}">
                <a16:creationId xmlns:a16="http://schemas.microsoft.com/office/drawing/2014/main" id="{133D5D52-E609-B4CD-DAA3-8BF180B0125F}"/>
              </a:ext>
            </a:extLst>
          </p:cNvPr>
          <p:cNvPicPr>
            <a:picLocks noChangeAspect="1"/>
          </p:cNvPicPr>
          <p:nvPr userDrawn="1"/>
        </p:nvPicPr>
        <p:blipFill>
          <a:blip r:embed="rId2"/>
          <a:stretch>
            <a:fillRect/>
          </a:stretch>
        </p:blipFill>
        <p:spPr>
          <a:xfrm>
            <a:off x="-1" y="0"/>
            <a:ext cx="12191999" cy="6857999"/>
          </a:xfrm>
          <a:prstGeom prst="rect">
            <a:avLst/>
          </a:prstGeom>
        </p:spPr>
      </p:pic>
      <p:sp>
        <p:nvSpPr>
          <p:cNvPr id="28" name="Picture Placeholder 9">
            <a:extLst>
              <a:ext uri="{FF2B5EF4-FFF2-40B4-BE49-F238E27FC236}">
                <a16:creationId xmlns:a16="http://schemas.microsoft.com/office/drawing/2014/main" id="{73850CB5-4DB6-7220-F99E-5DE99C8606A1}"/>
              </a:ext>
            </a:extLst>
          </p:cNvPr>
          <p:cNvSpPr>
            <a:spLocks noGrp="1"/>
          </p:cNvSpPr>
          <p:nvPr>
            <p:ph type="pic" sz="quarter" idx="17" hasCustomPrompt="1"/>
          </p:nvPr>
        </p:nvSpPr>
        <p:spPr>
          <a:xfrm>
            <a:off x="4372483" y="895414"/>
            <a:ext cx="2129589" cy="1308943"/>
          </a:xfrm>
          <a:prstGeom prst="rect">
            <a:avLst/>
          </a:prstGeom>
          <a:solidFill>
            <a:schemeClr val="tx1">
              <a:lumMod val="60000"/>
              <a:lumOff val="40000"/>
            </a:schemeClr>
          </a:solidFill>
        </p:spPr>
        <p:txBody>
          <a:bodyPr/>
          <a:lstStyle/>
          <a:p>
            <a:r>
              <a:rPr lang="en-US"/>
              <a:t>Logo here</a:t>
            </a:r>
          </a:p>
        </p:txBody>
      </p:sp>
      <p:sp>
        <p:nvSpPr>
          <p:cNvPr id="6" name="Slide Number Placeholder 5"/>
          <p:cNvSpPr>
            <a:spLocks noGrp="1"/>
          </p:cNvSpPr>
          <p:nvPr>
            <p:ph type="sldNum" sz="quarter" idx="12"/>
          </p:nvPr>
        </p:nvSpPr>
        <p:spPr/>
        <p:txBody>
          <a:bodyPr/>
          <a:lstStyle>
            <a:lvl1pPr>
              <a:defRPr>
                <a:solidFill>
                  <a:schemeClr val="bg1">
                    <a:lumMod val="10000"/>
                  </a:schemeClr>
                </a:solidFill>
              </a:defRPr>
            </a:lvl1pPr>
          </a:lstStyle>
          <a:p>
            <a:fld id="{A4AE216E-30EE-794D-82EB-E7F5CCC91463}" type="slidenum">
              <a:rPr lang="en-US" smtClean="0"/>
              <a:pPr/>
              <a:t>‹#›</a:t>
            </a:fld>
            <a:endParaRPr lang="en-US"/>
          </a:p>
        </p:txBody>
      </p:sp>
      <p:sp>
        <p:nvSpPr>
          <p:cNvPr id="7"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November 20, 2025</a:t>
            </a:fld>
            <a:r>
              <a:rPr lang="en-US"/>
              <a:t> </a:t>
            </a:r>
          </a:p>
        </p:txBody>
      </p:sp>
      <p:sp>
        <p:nvSpPr>
          <p:cNvPr id="27" name="Text Placeholder 26">
            <a:extLst>
              <a:ext uri="{FF2B5EF4-FFF2-40B4-BE49-F238E27FC236}">
                <a16:creationId xmlns:a16="http://schemas.microsoft.com/office/drawing/2014/main" id="{1889AF5C-C390-3764-4A07-07B276570AD3}"/>
              </a:ext>
            </a:extLst>
          </p:cNvPr>
          <p:cNvSpPr>
            <a:spLocks noGrp="1"/>
          </p:cNvSpPr>
          <p:nvPr>
            <p:ph type="body" sz="quarter" idx="13" hasCustomPrompt="1"/>
          </p:nvPr>
        </p:nvSpPr>
        <p:spPr>
          <a:xfrm>
            <a:off x="685801" y="2971799"/>
            <a:ext cx="2316797" cy="914400"/>
          </a:xfrm>
          <a:prstGeom prst="rect">
            <a:avLst/>
          </a:prstGeom>
        </p:spPr>
        <p:txBody>
          <a:bodyPr anchor="ctr"/>
          <a:lstStyle>
            <a:lvl1pPr>
              <a:defRPr sz="2600">
                <a:solidFill>
                  <a:schemeClr val="bg1"/>
                </a:solidFill>
              </a:defRPr>
            </a:lvl1pPr>
          </a:lstStyle>
          <a:p>
            <a:pPr lvl="0"/>
            <a:r>
              <a:rPr lang="en-US"/>
              <a:t>Speakers</a:t>
            </a:r>
          </a:p>
        </p:txBody>
      </p:sp>
      <p:sp>
        <p:nvSpPr>
          <p:cNvPr id="33" name="Picture Placeholder 9">
            <a:extLst>
              <a:ext uri="{FF2B5EF4-FFF2-40B4-BE49-F238E27FC236}">
                <a16:creationId xmlns:a16="http://schemas.microsoft.com/office/drawing/2014/main" id="{12DC2D3A-817F-B780-41DC-F566161405F0}"/>
              </a:ext>
            </a:extLst>
          </p:cNvPr>
          <p:cNvSpPr>
            <a:spLocks noGrp="1"/>
          </p:cNvSpPr>
          <p:nvPr>
            <p:ph type="pic" sz="quarter" idx="19" hasCustomPrompt="1"/>
          </p:nvPr>
        </p:nvSpPr>
        <p:spPr>
          <a:xfrm>
            <a:off x="4372483" y="2724214"/>
            <a:ext cx="2129589" cy="1308943"/>
          </a:xfrm>
          <a:prstGeom prst="rect">
            <a:avLst/>
          </a:prstGeom>
          <a:solidFill>
            <a:schemeClr val="tx1">
              <a:lumMod val="60000"/>
              <a:lumOff val="40000"/>
            </a:schemeClr>
          </a:solidFill>
        </p:spPr>
        <p:txBody>
          <a:bodyPr/>
          <a:lstStyle/>
          <a:p>
            <a:r>
              <a:rPr lang="en-US"/>
              <a:t>Logo here</a:t>
            </a:r>
          </a:p>
        </p:txBody>
      </p:sp>
      <p:sp>
        <p:nvSpPr>
          <p:cNvPr id="35" name="Picture Placeholder 9">
            <a:extLst>
              <a:ext uri="{FF2B5EF4-FFF2-40B4-BE49-F238E27FC236}">
                <a16:creationId xmlns:a16="http://schemas.microsoft.com/office/drawing/2014/main" id="{CC0DFA24-F169-C304-7A74-19771807F98E}"/>
              </a:ext>
            </a:extLst>
          </p:cNvPr>
          <p:cNvSpPr>
            <a:spLocks noGrp="1"/>
          </p:cNvSpPr>
          <p:nvPr>
            <p:ph type="pic" sz="quarter" idx="21" hasCustomPrompt="1"/>
          </p:nvPr>
        </p:nvSpPr>
        <p:spPr>
          <a:xfrm>
            <a:off x="4372483" y="4654614"/>
            <a:ext cx="2129589" cy="1308943"/>
          </a:xfrm>
          <a:prstGeom prst="rect">
            <a:avLst/>
          </a:prstGeom>
          <a:solidFill>
            <a:schemeClr val="tx1">
              <a:lumMod val="60000"/>
              <a:lumOff val="40000"/>
            </a:schemeClr>
          </a:solidFill>
        </p:spPr>
        <p:txBody>
          <a:bodyPr/>
          <a:lstStyle/>
          <a:p>
            <a:r>
              <a:rPr lang="en-US"/>
              <a:t>Logo here</a:t>
            </a:r>
          </a:p>
        </p:txBody>
      </p:sp>
      <p:sp>
        <p:nvSpPr>
          <p:cNvPr id="2" name="Content Placeholder 13">
            <a:extLst>
              <a:ext uri="{FF2B5EF4-FFF2-40B4-BE49-F238E27FC236}">
                <a16:creationId xmlns:a16="http://schemas.microsoft.com/office/drawing/2014/main" id="{9FD1DE0B-D7CF-4281-5602-A59DDDE2FAF8}"/>
              </a:ext>
            </a:extLst>
          </p:cNvPr>
          <p:cNvSpPr>
            <a:spLocks noGrp="1"/>
          </p:cNvSpPr>
          <p:nvPr>
            <p:ph sz="quarter" idx="20" hasCustomPrompt="1"/>
          </p:nvPr>
        </p:nvSpPr>
        <p:spPr>
          <a:xfrm>
            <a:off x="6914307" y="2743199"/>
            <a:ext cx="2830019" cy="1289957"/>
          </a:xfrm>
          <a:prstGeom prst="rect">
            <a:avLst/>
          </a:prstGeom>
        </p:spPr>
        <p:txBody>
          <a:bodyPr anchor="ctr"/>
          <a:lstStyle>
            <a:lvl1pPr>
              <a:defRPr sz="1400" b="0" i="0">
                <a:solidFill>
                  <a:schemeClr val="bg1">
                    <a:lumMod val="10000"/>
                  </a:schemeClr>
                </a:solidFill>
                <a:latin typeface="Arial" panose="020B0604020202020204" pitchFamily="34" charset="0"/>
                <a:cs typeface="Arial" panose="020B0604020202020204" pitchFamily="34" charset="0"/>
              </a:defRPr>
            </a:lvl1pPr>
          </a:lstStyle>
          <a:p>
            <a:pPr lvl="0"/>
            <a:r>
              <a:rPr lang="en-US"/>
              <a:t>Copy here.</a:t>
            </a:r>
          </a:p>
        </p:txBody>
      </p:sp>
      <p:sp>
        <p:nvSpPr>
          <p:cNvPr id="3" name="Content Placeholder 13">
            <a:extLst>
              <a:ext uri="{FF2B5EF4-FFF2-40B4-BE49-F238E27FC236}">
                <a16:creationId xmlns:a16="http://schemas.microsoft.com/office/drawing/2014/main" id="{9FF29B01-816F-3B18-06F0-D9DD05E8FE24}"/>
              </a:ext>
            </a:extLst>
          </p:cNvPr>
          <p:cNvSpPr>
            <a:spLocks noGrp="1"/>
          </p:cNvSpPr>
          <p:nvPr>
            <p:ph sz="quarter" idx="22" hasCustomPrompt="1"/>
          </p:nvPr>
        </p:nvSpPr>
        <p:spPr>
          <a:xfrm>
            <a:off x="6914307" y="4673599"/>
            <a:ext cx="2830019" cy="1289957"/>
          </a:xfrm>
          <a:prstGeom prst="rect">
            <a:avLst/>
          </a:prstGeom>
        </p:spPr>
        <p:txBody>
          <a:bodyPr anchor="ctr"/>
          <a:lstStyle>
            <a:lvl1pPr>
              <a:defRPr sz="1400" b="0" i="0">
                <a:solidFill>
                  <a:schemeClr val="bg1">
                    <a:lumMod val="10000"/>
                  </a:schemeClr>
                </a:solidFill>
                <a:latin typeface="Arial" panose="020B0604020202020204" pitchFamily="34" charset="0"/>
                <a:cs typeface="Arial" panose="020B0604020202020204" pitchFamily="34" charset="0"/>
              </a:defRPr>
            </a:lvl1pPr>
          </a:lstStyle>
          <a:p>
            <a:pPr lvl="0"/>
            <a:r>
              <a:rPr lang="en-US"/>
              <a:t>Copy here.</a:t>
            </a:r>
          </a:p>
        </p:txBody>
      </p:sp>
      <p:sp>
        <p:nvSpPr>
          <p:cNvPr id="4" name="Content Placeholder 13">
            <a:extLst>
              <a:ext uri="{FF2B5EF4-FFF2-40B4-BE49-F238E27FC236}">
                <a16:creationId xmlns:a16="http://schemas.microsoft.com/office/drawing/2014/main" id="{6E2C9571-C15C-8F04-A629-52682AB504D3}"/>
              </a:ext>
            </a:extLst>
          </p:cNvPr>
          <p:cNvSpPr>
            <a:spLocks noGrp="1"/>
          </p:cNvSpPr>
          <p:nvPr>
            <p:ph sz="quarter" idx="23" hasCustomPrompt="1"/>
          </p:nvPr>
        </p:nvSpPr>
        <p:spPr>
          <a:xfrm>
            <a:off x="6914307" y="924559"/>
            <a:ext cx="2830019" cy="1289957"/>
          </a:xfrm>
          <a:prstGeom prst="rect">
            <a:avLst/>
          </a:prstGeom>
        </p:spPr>
        <p:txBody>
          <a:bodyPr anchor="ctr"/>
          <a:lstStyle>
            <a:lvl1pPr>
              <a:defRPr sz="1400" b="0" i="0">
                <a:solidFill>
                  <a:schemeClr val="bg1">
                    <a:lumMod val="10000"/>
                  </a:schemeClr>
                </a:solidFill>
                <a:latin typeface="Arial" panose="020B0604020202020204" pitchFamily="34" charset="0"/>
                <a:cs typeface="Arial" panose="020B0604020202020204" pitchFamily="34" charset="0"/>
              </a:defRPr>
            </a:lvl1pPr>
          </a:lstStyle>
          <a:p>
            <a:pPr lvl="0"/>
            <a:r>
              <a:rPr lang="en-US"/>
              <a:t>Copy here.</a:t>
            </a:r>
          </a:p>
        </p:txBody>
      </p:sp>
    </p:spTree>
    <p:extLst>
      <p:ext uri="{BB962C8B-B14F-4D97-AF65-F5344CB8AC3E}">
        <p14:creationId xmlns:p14="http://schemas.microsoft.com/office/powerpoint/2010/main" val="243300044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Moderator">
    <p:spTree>
      <p:nvGrpSpPr>
        <p:cNvPr id="1" name=""/>
        <p:cNvGrpSpPr/>
        <p:nvPr/>
      </p:nvGrpSpPr>
      <p:grpSpPr>
        <a:xfrm>
          <a:off x="0" y="0"/>
          <a:ext cx="0" cy="0"/>
          <a:chOff x="0" y="0"/>
          <a:chExt cx="0" cy="0"/>
        </a:xfrm>
      </p:grpSpPr>
      <p:pic>
        <p:nvPicPr>
          <p:cNvPr id="25" name="Picture 24" descr="A green and white arrow&#10;&#10;Description automatically generated">
            <a:extLst>
              <a:ext uri="{FF2B5EF4-FFF2-40B4-BE49-F238E27FC236}">
                <a16:creationId xmlns:a16="http://schemas.microsoft.com/office/drawing/2014/main" id="{133D5D52-E609-B4CD-DAA3-8BF180B0125F}"/>
              </a:ext>
            </a:extLst>
          </p:cNvPr>
          <p:cNvPicPr>
            <a:picLocks noChangeAspect="1"/>
          </p:cNvPicPr>
          <p:nvPr userDrawn="1"/>
        </p:nvPicPr>
        <p:blipFill>
          <a:blip r:embed="rId2"/>
          <a:stretch>
            <a:fillRect/>
          </a:stretch>
        </p:blipFill>
        <p:spPr>
          <a:xfrm>
            <a:off x="-1" y="0"/>
            <a:ext cx="12191999" cy="6857999"/>
          </a:xfrm>
          <a:prstGeom prst="rect">
            <a:avLst/>
          </a:prstGeom>
        </p:spPr>
      </p:pic>
      <p:sp>
        <p:nvSpPr>
          <p:cNvPr id="6" name="Slide Number Placeholder 5"/>
          <p:cNvSpPr>
            <a:spLocks noGrp="1"/>
          </p:cNvSpPr>
          <p:nvPr>
            <p:ph type="sldNum" sz="quarter" idx="12"/>
          </p:nvPr>
        </p:nvSpPr>
        <p:spPr/>
        <p:txBody>
          <a:bodyPr/>
          <a:lstStyle>
            <a:lvl1pPr>
              <a:defRPr>
                <a:solidFill>
                  <a:schemeClr val="bg1">
                    <a:lumMod val="10000"/>
                  </a:schemeClr>
                </a:solidFill>
              </a:defRPr>
            </a:lvl1pPr>
          </a:lstStyle>
          <a:p>
            <a:fld id="{A4AE216E-30EE-794D-82EB-E7F5CCC91463}" type="slidenum">
              <a:rPr lang="en-US" smtClean="0"/>
              <a:pPr/>
              <a:t>‹#›</a:t>
            </a:fld>
            <a:endParaRPr lang="en-US"/>
          </a:p>
        </p:txBody>
      </p:sp>
      <p:sp>
        <p:nvSpPr>
          <p:cNvPr id="7"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November 20, 2025</a:t>
            </a:fld>
            <a:r>
              <a:rPr lang="en-US"/>
              <a:t> </a:t>
            </a:r>
          </a:p>
        </p:txBody>
      </p:sp>
      <p:sp>
        <p:nvSpPr>
          <p:cNvPr id="27" name="Text Placeholder 26">
            <a:extLst>
              <a:ext uri="{FF2B5EF4-FFF2-40B4-BE49-F238E27FC236}">
                <a16:creationId xmlns:a16="http://schemas.microsoft.com/office/drawing/2014/main" id="{1889AF5C-C390-3764-4A07-07B276570AD3}"/>
              </a:ext>
            </a:extLst>
          </p:cNvPr>
          <p:cNvSpPr>
            <a:spLocks noGrp="1"/>
          </p:cNvSpPr>
          <p:nvPr>
            <p:ph type="body" sz="quarter" idx="13" hasCustomPrompt="1"/>
          </p:nvPr>
        </p:nvSpPr>
        <p:spPr>
          <a:xfrm>
            <a:off x="685801" y="2971799"/>
            <a:ext cx="2316797" cy="914400"/>
          </a:xfrm>
          <a:prstGeom prst="rect">
            <a:avLst/>
          </a:prstGeom>
        </p:spPr>
        <p:txBody>
          <a:bodyPr anchor="ctr"/>
          <a:lstStyle>
            <a:lvl1pPr>
              <a:defRPr sz="2600">
                <a:solidFill>
                  <a:schemeClr val="bg1"/>
                </a:solidFill>
              </a:defRPr>
            </a:lvl1pPr>
          </a:lstStyle>
          <a:p>
            <a:pPr lvl="0"/>
            <a:r>
              <a:rPr lang="en-US"/>
              <a:t>Moderator</a:t>
            </a:r>
          </a:p>
        </p:txBody>
      </p:sp>
      <p:sp>
        <p:nvSpPr>
          <p:cNvPr id="33" name="Picture Placeholder 9">
            <a:extLst>
              <a:ext uri="{FF2B5EF4-FFF2-40B4-BE49-F238E27FC236}">
                <a16:creationId xmlns:a16="http://schemas.microsoft.com/office/drawing/2014/main" id="{12DC2D3A-817F-B780-41DC-F566161405F0}"/>
              </a:ext>
            </a:extLst>
          </p:cNvPr>
          <p:cNvSpPr>
            <a:spLocks noGrp="1"/>
          </p:cNvSpPr>
          <p:nvPr>
            <p:ph type="pic" sz="quarter" idx="19" hasCustomPrompt="1"/>
          </p:nvPr>
        </p:nvSpPr>
        <p:spPr>
          <a:xfrm>
            <a:off x="4372483" y="2489380"/>
            <a:ext cx="2129589" cy="1879237"/>
          </a:xfrm>
          <a:prstGeom prst="rect">
            <a:avLst/>
          </a:prstGeom>
          <a:solidFill>
            <a:schemeClr val="tx1">
              <a:lumMod val="60000"/>
              <a:lumOff val="40000"/>
            </a:schemeClr>
          </a:solidFill>
        </p:spPr>
        <p:txBody>
          <a:bodyPr/>
          <a:lstStyle/>
          <a:p>
            <a:r>
              <a:rPr lang="en-US"/>
              <a:t>Logo here</a:t>
            </a:r>
          </a:p>
        </p:txBody>
      </p:sp>
      <p:sp>
        <p:nvSpPr>
          <p:cNvPr id="2" name="Content Placeholder 13">
            <a:extLst>
              <a:ext uri="{FF2B5EF4-FFF2-40B4-BE49-F238E27FC236}">
                <a16:creationId xmlns:a16="http://schemas.microsoft.com/office/drawing/2014/main" id="{9FD1DE0B-D7CF-4281-5602-A59DDDE2FAF8}"/>
              </a:ext>
            </a:extLst>
          </p:cNvPr>
          <p:cNvSpPr>
            <a:spLocks noGrp="1"/>
          </p:cNvSpPr>
          <p:nvPr>
            <p:ph sz="quarter" idx="20" hasCustomPrompt="1"/>
          </p:nvPr>
        </p:nvSpPr>
        <p:spPr>
          <a:xfrm>
            <a:off x="6914307" y="2489381"/>
            <a:ext cx="2830019" cy="1879236"/>
          </a:xfrm>
          <a:prstGeom prst="rect">
            <a:avLst/>
          </a:prstGeom>
        </p:spPr>
        <p:txBody>
          <a:bodyPr anchor="ctr"/>
          <a:lstStyle>
            <a:lvl1pPr>
              <a:defRPr sz="1400" b="0" i="0">
                <a:solidFill>
                  <a:schemeClr val="bg1">
                    <a:lumMod val="10000"/>
                  </a:schemeClr>
                </a:solidFill>
                <a:latin typeface="Arial" panose="020B0604020202020204" pitchFamily="34" charset="0"/>
                <a:cs typeface="Arial" panose="020B0604020202020204" pitchFamily="34" charset="0"/>
              </a:defRPr>
            </a:lvl1pPr>
          </a:lstStyle>
          <a:p>
            <a:pPr lvl="0"/>
            <a:r>
              <a:rPr lang="en-US"/>
              <a:t>Copy here.</a:t>
            </a:r>
          </a:p>
        </p:txBody>
      </p:sp>
    </p:spTree>
    <p:extLst>
      <p:ext uri="{BB962C8B-B14F-4D97-AF65-F5344CB8AC3E}">
        <p14:creationId xmlns:p14="http://schemas.microsoft.com/office/powerpoint/2010/main" val="31631913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Page 4 w/ Photo">
    <p:spTree>
      <p:nvGrpSpPr>
        <p:cNvPr id="1" name=""/>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1D66B056-41B8-1DEE-2611-1FA929586FB0}"/>
              </a:ext>
            </a:extLst>
          </p:cNvPr>
          <p:cNvPicPr>
            <a:picLocks noChangeAspect="1"/>
          </p:cNvPicPr>
          <p:nvPr userDrawn="1"/>
        </p:nvPicPr>
        <p:blipFill>
          <a:blip r:embed="rId2"/>
          <a:stretch>
            <a:fillRect/>
          </a:stretch>
        </p:blipFill>
        <p:spPr>
          <a:xfrm>
            <a:off x="6350" y="0"/>
            <a:ext cx="12173458" cy="6854709"/>
          </a:xfrm>
          <a:prstGeom prst="rect">
            <a:avLst/>
          </a:prstGeom>
        </p:spPr>
      </p:pic>
      <p:sp>
        <p:nvSpPr>
          <p:cNvPr id="10" name="Picture Placeholder 9">
            <a:extLst>
              <a:ext uri="{FF2B5EF4-FFF2-40B4-BE49-F238E27FC236}">
                <a16:creationId xmlns:a16="http://schemas.microsoft.com/office/drawing/2014/main" id="{7901A28B-C487-2081-49C9-43C1E36ABEA1}"/>
              </a:ext>
            </a:extLst>
          </p:cNvPr>
          <p:cNvSpPr>
            <a:spLocks noGrp="1"/>
          </p:cNvSpPr>
          <p:nvPr>
            <p:ph type="pic" sz="quarter" idx="14"/>
          </p:nvPr>
        </p:nvSpPr>
        <p:spPr>
          <a:xfrm>
            <a:off x="7535778" y="0"/>
            <a:ext cx="4644030" cy="6858000"/>
          </a:xfrm>
          <a:prstGeom prst="rect">
            <a:avLst/>
          </a:prstGeom>
          <a:solidFill>
            <a:schemeClr val="tx1">
              <a:lumMod val="60000"/>
              <a:lumOff val="40000"/>
            </a:schemeClr>
          </a:solidFill>
        </p:spPr>
        <p:txBody>
          <a:bodyPr/>
          <a:lstStyle/>
          <a:p>
            <a:endParaRPr lang="en-US"/>
          </a:p>
        </p:txBody>
      </p:sp>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9"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November 20, 2025</a:t>
            </a:fld>
            <a:r>
              <a:rPr lang="en-US"/>
              <a:t> </a:t>
            </a:r>
          </a:p>
        </p:txBody>
      </p:sp>
      <p:sp>
        <p:nvSpPr>
          <p:cNvPr id="8" name="Rectangle 7">
            <a:extLst>
              <a:ext uri="{FF2B5EF4-FFF2-40B4-BE49-F238E27FC236}">
                <a16:creationId xmlns:a16="http://schemas.microsoft.com/office/drawing/2014/main" id="{4E4809FA-8D8A-1CEB-417A-FC3F4B918136}"/>
              </a:ext>
            </a:extLst>
          </p:cNvPr>
          <p:cNvSpPr/>
          <p:nvPr userDrawn="1"/>
        </p:nvSpPr>
        <p:spPr>
          <a:xfrm>
            <a:off x="1876926" y="1335505"/>
            <a:ext cx="6653463" cy="4174958"/>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Picture Placeholder 6">
            <a:extLst>
              <a:ext uri="{FF2B5EF4-FFF2-40B4-BE49-F238E27FC236}">
                <a16:creationId xmlns:a16="http://schemas.microsoft.com/office/drawing/2014/main" id="{1F04178B-CF36-CD43-5017-6C1E92654A59}"/>
              </a:ext>
            </a:extLst>
          </p:cNvPr>
          <p:cNvSpPr>
            <a:spLocks noGrp="1"/>
          </p:cNvSpPr>
          <p:nvPr>
            <p:ph type="pic" sz="quarter" idx="15"/>
          </p:nvPr>
        </p:nvSpPr>
        <p:spPr>
          <a:xfrm>
            <a:off x="1876425" y="1335088"/>
            <a:ext cx="6653213" cy="4175125"/>
          </a:xfrm>
          <a:prstGeom prst="rect">
            <a:avLst/>
          </a:prstGeom>
          <a:solidFill>
            <a:schemeClr val="tx2"/>
          </a:solidFill>
        </p:spPr>
        <p:txBody>
          <a:bodyPr/>
          <a:lstStyle/>
          <a:p>
            <a:endParaRPr lang="en-US"/>
          </a:p>
        </p:txBody>
      </p:sp>
      <p:sp>
        <p:nvSpPr>
          <p:cNvPr id="2" name="Title 1">
            <a:extLst>
              <a:ext uri="{FF2B5EF4-FFF2-40B4-BE49-F238E27FC236}">
                <a16:creationId xmlns:a16="http://schemas.microsoft.com/office/drawing/2014/main" id="{F219A8B4-6180-2117-95E4-26441FE9737F}"/>
              </a:ext>
            </a:extLst>
          </p:cNvPr>
          <p:cNvSpPr>
            <a:spLocks noGrp="1"/>
          </p:cNvSpPr>
          <p:nvPr>
            <p:ph type="title"/>
          </p:nvPr>
        </p:nvSpPr>
        <p:spPr>
          <a:xfrm>
            <a:off x="2215726" y="1846875"/>
            <a:ext cx="6042449" cy="461665"/>
          </a:xfrm>
          <a:prstGeom prst="rect">
            <a:avLst/>
          </a:prstGeom>
        </p:spPr>
        <p:txBody>
          <a:bodyPr/>
          <a:lstStyle>
            <a:lvl1pPr>
              <a:defRPr sz="3000"/>
            </a:lvl1pPr>
          </a:lstStyle>
          <a:p>
            <a:r>
              <a:rPr lang="en-US"/>
              <a:t>Click to edit Master title style</a:t>
            </a:r>
          </a:p>
        </p:txBody>
      </p:sp>
      <p:sp>
        <p:nvSpPr>
          <p:cNvPr id="3" name="Content Placeholder 9">
            <a:extLst>
              <a:ext uri="{FF2B5EF4-FFF2-40B4-BE49-F238E27FC236}">
                <a16:creationId xmlns:a16="http://schemas.microsoft.com/office/drawing/2014/main" id="{3402D054-CC5B-F11E-E1FA-4F10D9C044A0}"/>
              </a:ext>
            </a:extLst>
          </p:cNvPr>
          <p:cNvSpPr>
            <a:spLocks noGrp="1"/>
          </p:cNvSpPr>
          <p:nvPr>
            <p:ph sz="quarter" idx="13"/>
          </p:nvPr>
        </p:nvSpPr>
        <p:spPr>
          <a:xfrm>
            <a:off x="2239434" y="2537438"/>
            <a:ext cx="6042450" cy="1109662"/>
          </a:xfrm>
          <a:prstGeom prst="rect">
            <a:avLst/>
          </a:prstGeom>
        </p:spPr>
        <p:txBody>
          <a:bodyPr/>
          <a:lstStyle>
            <a:lvl1pPr>
              <a:defRPr sz="2400" b="0"/>
            </a:lvl1pPr>
            <a:lvl2pPr>
              <a:defRPr sz="2000"/>
            </a:lvl2pPr>
            <a:lvl3pPr>
              <a:defRPr sz="2000">
                <a:solidFill>
                  <a:schemeClr val="tx1"/>
                </a:solidFill>
              </a:defRPr>
            </a:lvl3pPr>
            <a:lvl4pPr>
              <a:defRPr sz="2000">
                <a:solidFill>
                  <a:schemeClr val="tx1"/>
                </a:solidFill>
              </a:defRPr>
            </a:lvl4pPr>
            <a:lvl5pPr>
              <a:buClr>
                <a:srgbClr val="404040"/>
              </a:buClr>
              <a:buFont typeface="Arial" pitchFamily="34" charset="0"/>
              <a:buChar char="–"/>
              <a:defRPr sz="2000">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94467765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About Us">
    <p:spTree>
      <p:nvGrpSpPr>
        <p:cNvPr id="1" name=""/>
        <p:cNvGrpSpPr/>
        <p:nvPr/>
      </p:nvGrpSpPr>
      <p:grpSpPr>
        <a:xfrm>
          <a:off x="0" y="0"/>
          <a:ext cx="0" cy="0"/>
          <a:chOff x="0" y="0"/>
          <a:chExt cx="0" cy="0"/>
        </a:xfrm>
      </p:grpSpPr>
      <p:pic>
        <p:nvPicPr>
          <p:cNvPr id="4" name="Picture 3" descr="A green background with white text&#10;&#10;Description automatically generated">
            <a:extLst>
              <a:ext uri="{FF2B5EF4-FFF2-40B4-BE49-F238E27FC236}">
                <a16:creationId xmlns:a16="http://schemas.microsoft.com/office/drawing/2014/main" id="{39E4F73C-D069-6806-7049-B94B91CFBFFE}"/>
              </a:ext>
            </a:extLst>
          </p:cNvPr>
          <p:cNvPicPr>
            <a:picLocks noChangeAspect="1"/>
          </p:cNvPicPr>
          <p:nvPr userDrawn="1"/>
        </p:nvPicPr>
        <p:blipFill>
          <a:blip r:embed="rId2"/>
          <a:stretch>
            <a:fillRect/>
          </a:stretch>
        </p:blipFill>
        <p:spPr>
          <a:xfrm>
            <a:off x="6349" y="0"/>
            <a:ext cx="12179302" cy="6858000"/>
          </a:xfrm>
          <a:prstGeom prst="rect">
            <a:avLst/>
          </a:prstGeom>
        </p:spPr>
      </p:pic>
      <p:sp>
        <p:nvSpPr>
          <p:cNvPr id="2" name="Title 1">
            <a:extLst>
              <a:ext uri="{FF2B5EF4-FFF2-40B4-BE49-F238E27FC236}">
                <a16:creationId xmlns:a16="http://schemas.microsoft.com/office/drawing/2014/main" id="{FA77B4CE-5C43-2A0D-65CF-FBB43CD63F62}"/>
              </a:ext>
            </a:extLst>
          </p:cNvPr>
          <p:cNvSpPr>
            <a:spLocks noGrp="1"/>
          </p:cNvSpPr>
          <p:nvPr>
            <p:ph type="title" hasCustomPrompt="1"/>
          </p:nvPr>
        </p:nvSpPr>
        <p:spPr>
          <a:xfrm>
            <a:off x="955040" y="2230755"/>
            <a:ext cx="10594848" cy="461665"/>
          </a:xfrm>
          <a:prstGeom prst="rect">
            <a:avLst/>
          </a:prstGeom>
        </p:spPr>
        <p:txBody>
          <a:bodyPr/>
          <a:lstStyle>
            <a:lvl1pPr>
              <a:defRPr sz="3000">
                <a:solidFill>
                  <a:schemeClr val="bg1"/>
                </a:solidFill>
              </a:defRPr>
            </a:lvl1pPr>
          </a:lstStyle>
          <a:p>
            <a:r>
              <a:rPr lang="en-US"/>
              <a:t>About us</a:t>
            </a:r>
          </a:p>
        </p:txBody>
      </p:sp>
      <p:sp>
        <p:nvSpPr>
          <p:cNvPr id="3" name="Content Placeholder 9">
            <a:extLst>
              <a:ext uri="{FF2B5EF4-FFF2-40B4-BE49-F238E27FC236}">
                <a16:creationId xmlns:a16="http://schemas.microsoft.com/office/drawing/2014/main" id="{D0F3A4D5-004B-A58C-5472-6313F4D88ECF}"/>
              </a:ext>
            </a:extLst>
          </p:cNvPr>
          <p:cNvSpPr>
            <a:spLocks noGrp="1"/>
          </p:cNvSpPr>
          <p:nvPr>
            <p:ph sz="quarter" idx="13"/>
          </p:nvPr>
        </p:nvSpPr>
        <p:spPr>
          <a:xfrm>
            <a:off x="978747" y="2921318"/>
            <a:ext cx="10571141" cy="2123082"/>
          </a:xfrm>
          <a:prstGeom prst="rect">
            <a:avLst/>
          </a:prstGeom>
        </p:spPr>
        <p:txBody>
          <a:bodyPr/>
          <a:lstStyle>
            <a:lvl1pPr>
              <a:defRPr sz="2400" b="0">
                <a:solidFill>
                  <a:schemeClr val="bg1"/>
                </a:solidFill>
              </a:defRPr>
            </a:lvl1pPr>
            <a:lvl2pPr>
              <a:defRPr sz="2000" b="0">
                <a:solidFill>
                  <a:schemeClr val="bg1"/>
                </a:solidFill>
              </a:defRPr>
            </a:lvl2pPr>
            <a:lvl3pPr>
              <a:defRPr sz="2000" b="0">
                <a:solidFill>
                  <a:schemeClr val="bg1"/>
                </a:solidFill>
              </a:defRPr>
            </a:lvl3pPr>
            <a:lvl4pPr>
              <a:defRPr sz="2000" b="0">
                <a:solidFill>
                  <a:schemeClr val="bg1"/>
                </a:solidFill>
              </a:defRPr>
            </a:lvl4pPr>
            <a:lvl5pPr>
              <a:buClr>
                <a:srgbClr val="404040"/>
              </a:buClr>
              <a:buFont typeface="Arial" pitchFamily="34" charset="0"/>
              <a:buChar char="–"/>
              <a:defRPr sz="20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67889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Close_Thank You">
    <p:spTree>
      <p:nvGrpSpPr>
        <p:cNvPr id="1" name=""/>
        <p:cNvGrpSpPr/>
        <p:nvPr/>
      </p:nvGrpSpPr>
      <p:grpSpPr>
        <a:xfrm>
          <a:off x="0" y="0"/>
          <a:ext cx="0" cy="0"/>
          <a:chOff x="0" y="0"/>
          <a:chExt cx="0" cy="0"/>
        </a:xfrm>
      </p:grpSpPr>
      <p:pic>
        <p:nvPicPr>
          <p:cNvPr id="5" name="Picture 4" descr="A green rectangular object with a white border&#10;&#10;Description automatically generated with medium confidence">
            <a:extLst>
              <a:ext uri="{FF2B5EF4-FFF2-40B4-BE49-F238E27FC236}">
                <a16:creationId xmlns:a16="http://schemas.microsoft.com/office/drawing/2014/main" id="{95234C81-8E84-7B26-EA0F-14935BD9EAC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2B71D1BA-16E8-4503-BDF9-8F342DE74096}"/>
              </a:ext>
            </a:extLst>
          </p:cNvPr>
          <p:cNvSpPr>
            <a:spLocks noGrp="1"/>
          </p:cNvSpPr>
          <p:nvPr>
            <p:ph type="body" sz="quarter" idx="10" hasCustomPrompt="1"/>
          </p:nvPr>
        </p:nvSpPr>
        <p:spPr>
          <a:xfrm>
            <a:off x="1389380" y="2971800"/>
            <a:ext cx="5028565" cy="914400"/>
          </a:xfrm>
          <a:prstGeom prst="rect">
            <a:avLst/>
          </a:prstGeom>
        </p:spPr>
        <p:txBody>
          <a:bodyPr anchor="ctr"/>
          <a:lstStyle>
            <a:lvl1pPr>
              <a:defRPr sz="6000">
                <a:solidFill>
                  <a:schemeClr val="bg1"/>
                </a:solidFill>
              </a:defRPr>
            </a:lvl1pPr>
          </a:lstStyle>
          <a:p>
            <a:pPr lvl="0"/>
            <a:r>
              <a:rPr lang="en-US"/>
              <a:t>Thank you</a:t>
            </a:r>
          </a:p>
        </p:txBody>
      </p:sp>
    </p:spTree>
    <p:extLst>
      <p:ext uri="{BB962C8B-B14F-4D97-AF65-F5344CB8AC3E}">
        <p14:creationId xmlns:p14="http://schemas.microsoft.com/office/powerpoint/2010/main" val="22909043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6"/>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07175C5-CB2F-2BAC-3704-54DCD1BF043F}"/>
              </a:ext>
            </a:extLst>
          </p:cNvPr>
          <p:cNvSpPr>
            <a:spLocks noGrp="1"/>
          </p:cNvSpPr>
          <p:nvPr>
            <p:ph type="title" hasCustomPrompt="1"/>
          </p:nvPr>
        </p:nvSpPr>
        <p:spPr>
          <a:xfrm>
            <a:off x="1038031" y="1068169"/>
            <a:ext cx="10115939" cy="2681549"/>
          </a:xfrm>
        </p:spPr>
        <p:txBody>
          <a:bodyPr anchor="b"/>
          <a:lstStyle>
            <a:lvl1pPr algn="ctr">
              <a:defRPr>
                <a:solidFill>
                  <a:schemeClr val="bg1"/>
                </a:solidFill>
              </a:defRPr>
            </a:lvl1pPr>
          </a:lstStyle>
          <a:p>
            <a:r>
              <a:rPr lang="en-US" dirty="0"/>
              <a:t>Click to add title</a:t>
            </a:r>
          </a:p>
        </p:txBody>
      </p:sp>
      <p:sp>
        <p:nvSpPr>
          <p:cNvPr id="5" name="Rectangle 4">
            <a:extLst>
              <a:ext uri="{FF2B5EF4-FFF2-40B4-BE49-F238E27FC236}">
                <a16:creationId xmlns:a16="http://schemas.microsoft.com/office/drawing/2014/main" id="{3901905E-33E7-852F-94E3-8E100B3D1E4A}"/>
              </a:ext>
              <a:ext uri="{C183D7F6-B498-43B3-948B-1728B52AA6E4}">
                <adec:decorative xmlns:adec="http://schemas.microsoft.com/office/drawing/2017/decorative" val="1"/>
              </a:ext>
            </a:extLst>
          </p:cNvPr>
          <p:cNvSpPr/>
          <p:nvPr userDrawn="1"/>
        </p:nvSpPr>
        <p:spPr>
          <a:xfrm>
            <a:off x="914400" y="914400"/>
            <a:ext cx="10363200" cy="502920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1B7799F7-CBB1-9649-7D06-F7EEFD4F0183}"/>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1AFC5CA-DB29-4B8C-C004-72E4EC761C3B}"/>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2">
            <a:extLst>
              <a:ext uri="{FF2B5EF4-FFF2-40B4-BE49-F238E27FC236}">
                <a16:creationId xmlns:a16="http://schemas.microsoft.com/office/drawing/2014/main" id="{E3CB2D2A-7172-87CE-D493-DAF52D62EBFC}"/>
              </a:ext>
            </a:extLst>
          </p:cNvPr>
          <p:cNvSpPr>
            <a:spLocks noGrp="1"/>
          </p:cNvSpPr>
          <p:nvPr>
            <p:ph type="body" sz="quarter" idx="12" hasCustomPrompt="1"/>
          </p:nvPr>
        </p:nvSpPr>
        <p:spPr>
          <a:xfrm>
            <a:off x="1038031" y="4027047"/>
            <a:ext cx="10115939" cy="1762783"/>
          </a:xfrm>
          <a:prstGeom prst="rect">
            <a:avLst/>
          </a:prstGeom>
        </p:spPr>
        <p:txBody>
          <a:bodyPr anchor="t">
            <a:normAutofit/>
          </a:bodyPr>
          <a:lstStyle>
            <a:lvl1pPr marL="0" indent="0" algn="ctr">
              <a:lnSpc>
                <a:spcPct val="80000"/>
              </a:lnSpc>
              <a:spcBef>
                <a:spcPts val="0"/>
              </a:spcBef>
              <a:buNone/>
              <a:defRPr sz="2000" spc="0" baseline="0">
                <a:solidFill>
                  <a:schemeClr val="bg1"/>
                </a:solidFill>
                <a:latin typeface="+mn-lt"/>
              </a:defRPr>
            </a:lvl1pPr>
          </a:lstStyle>
          <a:p>
            <a:pPr lvl="0"/>
            <a:r>
              <a:rPr lang="en-US" dirty="0"/>
              <a:t>Click to add subtitle</a:t>
            </a:r>
          </a:p>
        </p:txBody>
      </p:sp>
    </p:spTree>
    <p:extLst>
      <p:ext uri="{BB962C8B-B14F-4D97-AF65-F5344CB8AC3E}">
        <p14:creationId xmlns:p14="http://schemas.microsoft.com/office/powerpoint/2010/main" val="20695361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Picture and Content">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8" name="Picture Placeholder 7">
            <a:extLst>
              <a:ext uri="{FF2B5EF4-FFF2-40B4-BE49-F238E27FC236}">
                <a16:creationId xmlns:a16="http://schemas.microsoft.com/office/drawing/2014/main" id="{357912CB-B8F8-1E65-094F-AD3220E6C79C}"/>
              </a:ext>
            </a:extLst>
          </p:cNvPr>
          <p:cNvSpPr>
            <a:spLocks noGrp="1"/>
          </p:cNvSpPr>
          <p:nvPr>
            <p:ph type="pic" sz="quarter" idx="12"/>
          </p:nvPr>
        </p:nvSpPr>
        <p:spPr>
          <a:xfrm>
            <a:off x="1503363" y="2061969"/>
            <a:ext cx="4592637" cy="4805362"/>
          </a:xfrm>
        </p:spPr>
        <p:txBody>
          <a:bodyPr>
            <a:normAutofit/>
          </a:bodyPr>
          <a:lstStyle>
            <a:lvl1pPr marL="0" indent="0" algn="ctr">
              <a:buNone/>
              <a:defRPr sz="2000"/>
            </a:lvl1pPr>
          </a:lstStyle>
          <a:p>
            <a:r>
              <a:rPr lang="en-US"/>
              <a:t>Click icon to add picture</a:t>
            </a:r>
            <a:endParaRPr lang="en-US" dirty="0"/>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6787262" y="2052736"/>
            <a:ext cx="4490320" cy="4800598"/>
          </a:xfrm>
        </p:spPr>
        <p:txBody>
          <a:bodyPr lIns="0">
            <a:normAutofit/>
          </a:bodyPr>
          <a:lstStyle>
            <a:lvl1pPr marL="0" indent="0">
              <a:lnSpc>
                <a:spcPct val="100000"/>
              </a:lnSpc>
              <a:spcBef>
                <a:spcPts val="1000"/>
              </a:spcBef>
              <a:spcAft>
                <a:spcPts val="1200"/>
              </a:spcAft>
              <a:buNone/>
              <a:defRPr sz="2000"/>
            </a:lvl1pPr>
            <a:lvl2pPr marL="800100" indent="-342900">
              <a:lnSpc>
                <a:spcPct val="100000"/>
              </a:lnSpc>
              <a:spcBef>
                <a:spcPts val="1000"/>
              </a:spcBef>
              <a:spcAft>
                <a:spcPts val="1200"/>
              </a:spcAft>
              <a:buFont typeface="Arial" panose="020B0604020202020204" pitchFamily="34" charset="0"/>
              <a:buChar char="•"/>
              <a:defRPr sz="2000"/>
            </a:lvl2pPr>
            <a:lvl3pPr marL="1257300" indent="-342900">
              <a:spcBef>
                <a:spcPts val="1000"/>
              </a:spcBef>
              <a:spcAft>
                <a:spcPts val="1200"/>
              </a:spcAft>
              <a:buFont typeface="Arial" panose="020B0604020202020204" pitchFamily="34" charset="0"/>
              <a:buChar char="•"/>
              <a:defRPr sz="2000"/>
            </a:lvl3pPr>
            <a:lvl4pPr marL="1714500" indent="-342900">
              <a:spcBef>
                <a:spcPts val="1000"/>
              </a:spcBef>
              <a:spcAft>
                <a:spcPts val="1200"/>
              </a:spcAft>
              <a:buFont typeface="Arial" panose="020B0604020202020204" pitchFamily="34" charset="0"/>
              <a:buChar char="•"/>
              <a:defRPr sz="2000"/>
            </a:lvl4pPr>
            <a:lvl5pPr marL="2171700" indent="-342900">
              <a:spcBef>
                <a:spcPts val="100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5">
            <a:extLst>
              <a:ext uri="{FF2B5EF4-FFF2-40B4-BE49-F238E27FC236}">
                <a16:creationId xmlns:a16="http://schemas.microsoft.com/office/drawing/2014/main" id="{8809D86D-3DDE-CA24-4CAA-DF6944B9BCBB}"/>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610746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and 2 Content ">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1468814" y="2057401"/>
            <a:ext cx="4627186" cy="4119463"/>
          </a:xfrm>
        </p:spPr>
        <p:txBody>
          <a:bodyPr lIns="0">
            <a:normAutofit/>
          </a:bodyPr>
          <a:lstStyle>
            <a:lvl1pPr marL="0" indent="0">
              <a:lnSpc>
                <a:spcPct val="100000"/>
              </a:lnSpc>
              <a:spcBef>
                <a:spcPts val="1000"/>
              </a:spcBef>
              <a:spcAft>
                <a:spcPts val="1200"/>
              </a:spcAft>
              <a:buNone/>
              <a:defRPr sz="2000"/>
            </a:lvl1pPr>
            <a:lvl2pPr marL="228600" indent="-228600">
              <a:lnSpc>
                <a:spcPct val="100000"/>
              </a:lnSpc>
              <a:spcBef>
                <a:spcPts val="0"/>
              </a:spcBef>
              <a:spcAft>
                <a:spcPts val="1200"/>
              </a:spcAft>
              <a:buFont typeface="Arial" panose="020B0604020202020204" pitchFamily="34" charset="0"/>
              <a:buChar char="•"/>
              <a:defRPr sz="2000"/>
            </a:lvl2pPr>
            <a:lvl3pPr marL="685800" indent="-228600">
              <a:spcBef>
                <a:spcPts val="1000"/>
              </a:spcBef>
              <a:spcAft>
                <a:spcPts val="1200"/>
              </a:spcAft>
              <a:buFont typeface="Arial" panose="020B0604020202020204" pitchFamily="34" charset="0"/>
              <a:buChar char="•"/>
              <a:defRPr sz="2000"/>
            </a:lvl3pPr>
            <a:lvl4pPr marL="1143000" indent="-228600">
              <a:spcBef>
                <a:spcPts val="1000"/>
              </a:spcBef>
              <a:spcAft>
                <a:spcPts val="1200"/>
              </a:spcAft>
              <a:buFont typeface="Arial" panose="020B0604020202020204" pitchFamily="34" charset="0"/>
              <a:buChar char="•"/>
              <a:defRPr sz="2000"/>
            </a:lvl4pPr>
            <a:lvl5pPr marL="1600200" indent="-228600">
              <a:spcBef>
                <a:spcPts val="100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6668185" y="2057401"/>
            <a:ext cx="4609399" cy="4119463"/>
          </a:xfrm>
        </p:spPr>
        <p:txBody>
          <a:bodyPr lIns="0">
            <a:normAutofit/>
          </a:bodyPr>
          <a:lstStyle>
            <a:lvl1pPr marL="0" indent="0">
              <a:lnSpc>
                <a:spcPct val="100000"/>
              </a:lnSpc>
              <a:spcBef>
                <a:spcPts val="1000"/>
              </a:spcBef>
              <a:spcAft>
                <a:spcPts val="1200"/>
              </a:spcAft>
              <a:buNone/>
              <a:defRPr sz="2000"/>
            </a:lvl1pPr>
            <a:lvl2pPr marL="228600" indent="-228600">
              <a:lnSpc>
                <a:spcPct val="100000"/>
              </a:lnSpc>
              <a:spcBef>
                <a:spcPts val="1000"/>
              </a:spcBef>
              <a:spcAft>
                <a:spcPts val="1200"/>
              </a:spcAft>
              <a:buFont typeface="Arial" panose="020B0604020202020204" pitchFamily="34" charset="0"/>
              <a:buChar char="•"/>
              <a:defRPr sz="2000"/>
            </a:lvl2pPr>
            <a:lvl3pPr marL="685800" indent="-228600">
              <a:spcBef>
                <a:spcPts val="1000"/>
              </a:spcBef>
              <a:spcAft>
                <a:spcPts val="1200"/>
              </a:spcAft>
              <a:buFont typeface="Arial" panose="020B0604020202020204" pitchFamily="34" charset="0"/>
              <a:buChar char="•"/>
              <a:defRPr sz="2000"/>
            </a:lvl3pPr>
            <a:lvl4pPr marL="1143000" indent="-228600">
              <a:spcBef>
                <a:spcPts val="1000"/>
              </a:spcBef>
              <a:spcAft>
                <a:spcPts val="1200"/>
              </a:spcAft>
              <a:buFont typeface="Arial" panose="020B0604020202020204" pitchFamily="34" charset="0"/>
              <a:buChar char="•"/>
              <a:defRPr sz="2000"/>
            </a:lvl4pPr>
            <a:lvl5pPr marL="1600200" indent="-228600">
              <a:spcBef>
                <a:spcPts val="100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1D40DF0B-6602-19D4-3110-4659C28780D5}"/>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256172085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nd 2 Content 3">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4" name="Content Placeholder 7">
            <a:extLst>
              <a:ext uri="{FF2B5EF4-FFF2-40B4-BE49-F238E27FC236}">
                <a16:creationId xmlns:a16="http://schemas.microsoft.com/office/drawing/2014/main" id="{C355854D-70C0-E6E1-2A0C-284D00A21AEC}"/>
              </a:ext>
            </a:extLst>
          </p:cNvPr>
          <p:cNvSpPr>
            <a:spLocks noGrp="1"/>
          </p:cNvSpPr>
          <p:nvPr>
            <p:ph sz="quarter" idx="12" hasCustomPrompt="1"/>
          </p:nvPr>
        </p:nvSpPr>
        <p:spPr>
          <a:xfrm>
            <a:off x="1468815" y="2057401"/>
            <a:ext cx="3068678" cy="4119463"/>
          </a:xfrm>
        </p:spPr>
        <p:txBody>
          <a:bodyPr lIns="0">
            <a:normAutofit/>
          </a:bodyPr>
          <a:lstStyle>
            <a:lvl1pPr marL="320040" indent="-320040">
              <a:lnSpc>
                <a:spcPct val="100000"/>
              </a:lnSpc>
              <a:spcBef>
                <a:spcPts val="0"/>
              </a:spcBef>
              <a:spcAft>
                <a:spcPts val="1200"/>
              </a:spcAft>
              <a:buFont typeface="+mj-lt"/>
              <a:buAutoNum type="arabicPeriod"/>
              <a:defRPr sz="2000"/>
            </a:lvl1pPr>
            <a:lvl2pPr marL="457200" indent="-320040">
              <a:lnSpc>
                <a:spcPct val="100000"/>
              </a:lnSpc>
              <a:spcBef>
                <a:spcPts val="1000"/>
              </a:spcBef>
              <a:spcAft>
                <a:spcPts val="1200"/>
              </a:spcAft>
              <a:buFont typeface="+mj-lt"/>
              <a:buAutoNum type="alphaLcPeriod"/>
              <a:defRPr sz="2000"/>
            </a:lvl2pPr>
            <a:lvl3pPr marL="914400" indent="-320040">
              <a:spcBef>
                <a:spcPts val="1000"/>
              </a:spcBef>
              <a:spcAft>
                <a:spcPts val="1200"/>
              </a:spcAft>
              <a:buFont typeface="+mj-lt"/>
              <a:buAutoNum type="arabicParenR"/>
              <a:defRPr sz="2000"/>
            </a:lvl3pPr>
            <a:lvl4pPr marL="1371600" indent="-320040">
              <a:spcBef>
                <a:spcPts val="1000"/>
              </a:spcBef>
              <a:spcAft>
                <a:spcPts val="1200"/>
              </a:spcAft>
              <a:buFont typeface="+mj-lt"/>
              <a:buAutoNum type="alphaLcParenR"/>
              <a:defRPr sz="2000"/>
            </a:lvl4pPr>
            <a:lvl5pPr marL="1828800" indent="-320040">
              <a:spcBef>
                <a:spcPts val="1000"/>
              </a:spcBef>
              <a:spcAft>
                <a:spcPts val="1200"/>
              </a:spcAft>
              <a:buFont typeface="+mj-lt"/>
              <a:buAutoNum type="romanLcPeriod"/>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5191727" y="2057401"/>
            <a:ext cx="6085857" cy="4119463"/>
          </a:xfrm>
        </p:spPr>
        <p:txBody>
          <a:bodyPr lIns="0">
            <a:normAutofit/>
          </a:bodyPr>
          <a:lstStyle>
            <a:lvl1pPr marL="0" indent="0">
              <a:lnSpc>
                <a:spcPct val="100000"/>
              </a:lnSpc>
              <a:spcBef>
                <a:spcPts val="1000"/>
              </a:spcBef>
              <a:spcAft>
                <a:spcPts val="1200"/>
              </a:spcAft>
              <a:buNone/>
              <a:defRPr sz="2000"/>
            </a:lvl1pPr>
            <a:lvl2pPr marL="228600" indent="-228600">
              <a:lnSpc>
                <a:spcPct val="100000"/>
              </a:lnSpc>
              <a:spcBef>
                <a:spcPts val="1000"/>
              </a:spcBef>
              <a:spcAft>
                <a:spcPts val="1200"/>
              </a:spcAft>
              <a:buFont typeface="Arial" panose="020B0604020202020204" pitchFamily="34" charset="0"/>
              <a:buChar char="•"/>
              <a:defRPr sz="2000"/>
            </a:lvl2pPr>
            <a:lvl3pPr marL="685800" indent="-228600">
              <a:spcBef>
                <a:spcPts val="1000"/>
              </a:spcBef>
              <a:spcAft>
                <a:spcPts val="1200"/>
              </a:spcAft>
              <a:buFont typeface="Arial" panose="020B0604020202020204" pitchFamily="34" charset="0"/>
              <a:buChar char="•"/>
              <a:defRPr sz="2000"/>
            </a:lvl3pPr>
            <a:lvl4pPr marL="1143000" indent="-228600">
              <a:spcBef>
                <a:spcPts val="1000"/>
              </a:spcBef>
              <a:spcAft>
                <a:spcPts val="1200"/>
              </a:spcAft>
              <a:buFont typeface="Arial" panose="020B0604020202020204" pitchFamily="34" charset="0"/>
              <a:buChar char="•"/>
              <a:defRPr sz="2000"/>
            </a:lvl4pPr>
            <a:lvl5pPr marL="1600200" indent="-228600">
              <a:spcBef>
                <a:spcPts val="100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D7B331F9-6D4A-5020-969F-E961AF374E19}"/>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251423780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and Content ">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5" y="503852"/>
            <a:ext cx="9150675" cy="1427585"/>
          </a:xfrm>
        </p:spPr>
        <p:txBody>
          <a:bodyPr lIns="0">
            <a:normAutofit/>
          </a:bodyPr>
          <a:lstStyle>
            <a:lvl1pPr>
              <a:defRPr sz="3600"/>
            </a:lvl1pPr>
          </a:lstStyle>
          <a:p>
            <a:r>
              <a:rPr lang="en-US" dirty="0"/>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1450153" y="2108722"/>
            <a:ext cx="8552264" cy="4119463"/>
          </a:xfrm>
        </p:spPr>
        <p:txBody>
          <a:bodyPr lIns="0" tIns="0" rIns="0" bIns="0">
            <a:normAutofit/>
          </a:bodyPr>
          <a:lstStyle>
            <a:lvl1pPr marL="228600" indent="-228600">
              <a:lnSpc>
                <a:spcPct val="100000"/>
              </a:lnSpc>
              <a:spcBef>
                <a:spcPts val="0"/>
              </a:spcBef>
              <a:spcAft>
                <a:spcPts val="1200"/>
              </a:spcAft>
              <a:buFont typeface="Arial" panose="020B0604020202020204" pitchFamily="34" charset="0"/>
              <a:buChar char="•"/>
              <a:defRPr sz="2000"/>
            </a:lvl1pPr>
            <a:lvl2pPr marL="685800" indent="-228600">
              <a:lnSpc>
                <a:spcPct val="100000"/>
              </a:lnSpc>
              <a:spcBef>
                <a:spcPts val="0"/>
              </a:spcBef>
              <a:spcAft>
                <a:spcPts val="1200"/>
              </a:spcAft>
              <a:buFont typeface="Arial" panose="020B0604020202020204" pitchFamily="34" charset="0"/>
              <a:buChar char="•"/>
              <a:defRPr sz="2000"/>
            </a:lvl2pPr>
            <a:lvl3pPr marL="1143000" indent="-228600">
              <a:spcBef>
                <a:spcPts val="0"/>
              </a:spcBef>
              <a:spcAft>
                <a:spcPts val="1200"/>
              </a:spcAft>
              <a:buFont typeface="Arial" panose="020B0604020202020204" pitchFamily="34" charset="0"/>
              <a:buChar char="•"/>
              <a:defRPr sz="2000"/>
            </a:lvl3pPr>
            <a:lvl4pPr marL="1600200" indent="-228600">
              <a:spcBef>
                <a:spcPts val="0"/>
              </a:spcBef>
              <a:spcAft>
                <a:spcPts val="1200"/>
              </a:spcAft>
              <a:buFont typeface="Arial" panose="020B0604020202020204" pitchFamily="34" charset="0"/>
              <a:buChar char="•"/>
              <a:defRPr sz="2000"/>
            </a:lvl4pPr>
            <a:lvl5pPr marL="2057400" indent="-228600">
              <a:spcBef>
                <a:spcPts val="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 name="Straight Connector 2">
            <a:extLst>
              <a:ext uri="{FF2B5EF4-FFF2-40B4-BE49-F238E27FC236}">
                <a16:creationId xmlns:a16="http://schemas.microsoft.com/office/drawing/2014/main" id="{45FE61D9-DA99-9DA5-5DD2-C4118066CA63}"/>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E64603E-965E-E3BF-203B-F4D99428203D}"/>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5">
            <a:extLst>
              <a:ext uri="{FF2B5EF4-FFF2-40B4-BE49-F238E27FC236}">
                <a16:creationId xmlns:a16="http://schemas.microsoft.com/office/drawing/2014/main" id="{5DABAFC1-3E76-DCE6-3A6D-E0020C5BE864}"/>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137359658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and 2 Content 2">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8" name="Content Placeholder 7">
            <a:extLst>
              <a:ext uri="{FF2B5EF4-FFF2-40B4-BE49-F238E27FC236}">
                <a16:creationId xmlns:a16="http://schemas.microsoft.com/office/drawing/2014/main" id="{8B0AB10A-3CAB-D4C0-3CB1-401461802BD3}"/>
              </a:ext>
            </a:extLst>
          </p:cNvPr>
          <p:cNvSpPr>
            <a:spLocks noGrp="1"/>
          </p:cNvSpPr>
          <p:nvPr>
            <p:ph sz="quarter" idx="10" hasCustomPrompt="1"/>
          </p:nvPr>
        </p:nvSpPr>
        <p:spPr>
          <a:xfrm>
            <a:off x="1468814" y="2066731"/>
            <a:ext cx="6452876" cy="3867538"/>
          </a:xfrm>
        </p:spPr>
        <p:txBody>
          <a:bodyPr lIns="0">
            <a:normAutofit/>
          </a:bodyPr>
          <a:lstStyle>
            <a:lvl1pPr>
              <a:lnSpc>
                <a:spcPct val="100000"/>
              </a:lnSpc>
              <a:spcAft>
                <a:spcPts val="600"/>
              </a:spcAft>
              <a:defRPr sz="2000"/>
            </a:lvl1pPr>
            <a:lvl2pPr>
              <a:lnSpc>
                <a:spcPct val="100000"/>
              </a:lnSpc>
              <a:spcAft>
                <a:spcPts val="600"/>
              </a:spcAft>
              <a:defRPr sz="2000"/>
            </a:lvl2pPr>
            <a:lvl3pPr>
              <a:lnSpc>
                <a:spcPct val="100000"/>
              </a:lnSpc>
              <a:spcBef>
                <a:spcPts val="1000"/>
              </a:spcBef>
              <a:spcAft>
                <a:spcPts val="600"/>
              </a:spcAft>
              <a:defRPr sz="2000"/>
            </a:lvl3pPr>
            <a:lvl4pPr>
              <a:lnSpc>
                <a:spcPct val="100000"/>
              </a:lnSpc>
              <a:spcAft>
                <a:spcPts val="1200"/>
              </a:spcAft>
              <a:defRPr sz="2000"/>
            </a:lvl4pPr>
            <a:lvl5pP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7">
            <a:extLst>
              <a:ext uri="{FF2B5EF4-FFF2-40B4-BE49-F238E27FC236}">
                <a16:creationId xmlns:a16="http://schemas.microsoft.com/office/drawing/2014/main" id="{7DBA8ADB-B20F-8404-46AB-AF67E25C7C75}"/>
              </a:ext>
            </a:extLst>
          </p:cNvPr>
          <p:cNvSpPr>
            <a:spLocks noGrp="1"/>
          </p:cNvSpPr>
          <p:nvPr>
            <p:ph sz="quarter" idx="11" hasCustomPrompt="1"/>
          </p:nvPr>
        </p:nvSpPr>
        <p:spPr>
          <a:xfrm>
            <a:off x="8169196" y="2066731"/>
            <a:ext cx="3108391" cy="3867538"/>
          </a:xfrm>
        </p:spPr>
        <p:txBody>
          <a:bodyPr lIns="0">
            <a:normAutofit/>
          </a:bodyPr>
          <a:lstStyle>
            <a:lvl1pPr marL="0" indent="0">
              <a:lnSpc>
                <a:spcPct val="100000"/>
              </a:lnSpc>
              <a:spcAft>
                <a:spcPts val="600"/>
              </a:spcAft>
              <a:buNone/>
              <a:defRPr sz="2000"/>
            </a:lvl1pPr>
            <a:lvl2pPr marL="800100" indent="-342900">
              <a:lnSpc>
                <a:spcPct val="100000"/>
              </a:lnSpc>
              <a:spcAft>
                <a:spcPts val="600"/>
              </a:spcAft>
              <a:buFont typeface="Arial" panose="020B0604020202020204" pitchFamily="34" charset="0"/>
              <a:buChar char="•"/>
              <a:defRPr sz="2000"/>
            </a:lvl2pPr>
            <a:lvl3pPr marL="1257300" indent="-342900">
              <a:buFont typeface="Arial" panose="020B0604020202020204" pitchFamily="34" charset="0"/>
              <a:buChar char="•"/>
              <a:defRPr sz="2000"/>
            </a:lvl3pPr>
            <a:lvl4pPr marL="1714500" indent="-342900">
              <a:buFont typeface="Arial" panose="020B0604020202020204" pitchFamily="34" charset="0"/>
              <a:buChar char="•"/>
              <a:defRPr sz="2000"/>
            </a:lvl4pPr>
            <a:lvl5pPr marL="2171700" indent="-342900">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5">
            <a:extLst>
              <a:ext uri="{FF2B5EF4-FFF2-40B4-BE49-F238E27FC236}">
                <a16:creationId xmlns:a16="http://schemas.microsoft.com/office/drawing/2014/main" id="{8814D5F7-E70A-5F97-5C8F-95B9E1B6D492}"/>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85281403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nd Subtitl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B6B956C-A124-5A7C-EBD4-CBB618B9BC1D}"/>
              </a:ext>
            </a:extLst>
          </p:cNvPr>
          <p:cNvSpPr>
            <a:spLocks noGrp="1"/>
          </p:cNvSpPr>
          <p:nvPr>
            <p:ph type="title" hasCustomPrompt="1"/>
          </p:nvPr>
        </p:nvSpPr>
        <p:spPr>
          <a:xfrm>
            <a:off x="1353827" y="3508311"/>
            <a:ext cx="9923770" cy="1438762"/>
          </a:xfrm>
        </p:spPr>
        <p:txBody>
          <a:bodyPr anchor="b">
            <a:normAutofit/>
          </a:bodyPr>
          <a:lstStyle>
            <a:lvl1pPr>
              <a:defRPr sz="3600"/>
            </a:lvl1pPr>
          </a:lstStyle>
          <a:p>
            <a:r>
              <a:rPr lang="en-US" dirty="0"/>
              <a:t>Click to add title</a:t>
            </a:r>
          </a:p>
        </p:txBody>
      </p:sp>
      <p:sp>
        <p:nvSpPr>
          <p:cNvPr id="12" name="Picture Placeholder 11">
            <a:extLst>
              <a:ext uri="{FF2B5EF4-FFF2-40B4-BE49-F238E27FC236}">
                <a16:creationId xmlns:a16="http://schemas.microsoft.com/office/drawing/2014/main" id="{2B92702B-E14C-886C-445A-349265F37592}"/>
              </a:ext>
            </a:extLst>
          </p:cNvPr>
          <p:cNvSpPr>
            <a:spLocks noGrp="1"/>
          </p:cNvSpPr>
          <p:nvPr>
            <p:ph type="pic" sz="quarter" idx="13"/>
          </p:nvPr>
        </p:nvSpPr>
        <p:spPr>
          <a:xfrm>
            <a:off x="915600" y="0"/>
            <a:ext cx="10361995" cy="3429000"/>
          </a:xfrm>
        </p:spPr>
        <p:txBody>
          <a:bodyPr>
            <a:normAutofit/>
          </a:bodyPr>
          <a:lstStyle>
            <a:lvl1pPr marL="0" indent="0" algn="ctr">
              <a:buNone/>
              <a:defRPr sz="2000"/>
            </a:lvl1pPr>
          </a:lstStyle>
          <a:p>
            <a:r>
              <a:rPr lang="en-US"/>
              <a:t>Click icon to add picture</a:t>
            </a:r>
            <a:endParaRPr lang="en-US" dirty="0"/>
          </a:p>
        </p:txBody>
      </p:sp>
      <p:sp>
        <p:nvSpPr>
          <p:cNvPr id="6" name="Rectangle 5">
            <a:extLst>
              <a:ext uri="{FF2B5EF4-FFF2-40B4-BE49-F238E27FC236}">
                <a16:creationId xmlns:a16="http://schemas.microsoft.com/office/drawing/2014/main" id="{49C76C37-CBD2-36CF-1413-53DD1CB4A545}"/>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510D1AAD-E663-5B8E-CE72-64C1DBF19CE0}"/>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EC250190-89C1-EAA3-6C2A-15A60C6754F5}"/>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12">
            <a:extLst>
              <a:ext uri="{FF2B5EF4-FFF2-40B4-BE49-F238E27FC236}">
                <a16:creationId xmlns:a16="http://schemas.microsoft.com/office/drawing/2014/main" id="{D179113D-0374-3934-841E-56AD5AFCF977}"/>
              </a:ext>
            </a:extLst>
          </p:cNvPr>
          <p:cNvSpPr>
            <a:spLocks noGrp="1"/>
          </p:cNvSpPr>
          <p:nvPr>
            <p:ph type="body" sz="quarter" idx="12" hasCustomPrompt="1"/>
          </p:nvPr>
        </p:nvSpPr>
        <p:spPr>
          <a:xfrm>
            <a:off x="1353828" y="5228488"/>
            <a:ext cx="9923770" cy="1368256"/>
          </a:xfrm>
          <a:prstGeom prst="rect">
            <a:avLst/>
          </a:prstGeom>
        </p:spPr>
        <p:txBody>
          <a:bodyPr anchor="t">
            <a:normAutofit/>
          </a:bodyPr>
          <a:lstStyle>
            <a:lvl1pPr marL="0" indent="0" algn="l">
              <a:lnSpc>
                <a:spcPct val="80000"/>
              </a:lnSpc>
              <a:spcBef>
                <a:spcPts val="0"/>
              </a:spcBef>
              <a:buNone/>
              <a:defRPr sz="2000" spc="0" baseline="0">
                <a:solidFill>
                  <a:schemeClr val="tx1"/>
                </a:solidFill>
                <a:latin typeface="+mn-lt"/>
              </a:defRPr>
            </a:lvl1pPr>
          </a:lstStyle>
          <a:p>
            <a:pPr lvl="0"/>
            <a:r>
              <a:rPr lang="en-US" dirty="0"/>
              <a:t>Click to add subtitle</a:t>
            </a:r>
          </a:p>
        </p:txBody>
      </p:sp>
    </p:spTree>
    <p:extLst>
      <p:ext uri="{BB962C8B-B14F-4D97-AF65-F5344CB8AC3E}">
        <p14:creationId xmlns:p14="http://schemas.microsoft.com/office/powerpoint/2010/main" val="322722410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accent2">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B5E70F-EF03-B535-2505-BC971E3BC36D}"/>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8794424E-93DD-A404-D05E-EF6030A76D3B}"/>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03A3B6B-5129-A46A-A20C-5D7BC706C9B1}"/>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a:extLst>
              <a:ext uri="{FF2B5EF4-FFF2-40B4-BE49-F238E27FC236}">
                <a16:creationId xmlns:a16="http://schemas.microsoft.com/office/drawing/2014/main" id="{24E401A1-8CEE-5E1B-343B-D737433AE63F}"/>
              </a:ext>
            </a:extLst>
          </p:cNvPr>
          <p:cNvSpPr>
            <a:spLocks noGrp="1"/>
          </p:cNvSpPr>
          <p:nvPr>
            <p:ph type="title" hasCustomPrompt="1"/>
          </p:nvPr>
        </p:nvSpPr>
        <p:spPr>
          <a:xfrm>
            <a:off x="1317614" y="690511"/>
            <a:ext cx="4964671" cy="5253089"/>
          </a:xfrm>
        </p:spPr>
        <p:txBody>
          <a:bodyPr anchor="b">
            <a:normAutofit/>
          </a:bodyPr>
          <a:lstStyle>
            <a:lvl1pPr>
              <a:defRPr sz="6000">
                <a:solidFill>
                  <a:schemeClr val="bg1"/>
                </a:solidFill>
              </a:defRPr>
            </a:lvl1pPr>
          </a:lstStyle>
          <a:p>
            <a:r>
              <a:rPr lang="en-US" dirty="0"/>
              <a:t>Click to add title</a:t>
            </a:r>
          </a:p>
        </p:txBody>
      </p:sp>
      <p:sp>
        <p:nvSpPr>
          <p:cNvPr id="10" name="Content Placeholder 9">
            <a:extLst>
              <a:ext uri="{FF2B5EF4-FFF2-40B4-BE49-F238E27FC236}">
                <a16:creationId xmlns:a16="http://schemas.microsoft.com/office/drawing/2014/main" id="{AD608249-3D60-D3B2-68C5-778D0EA18F2D}"/>
              </a:ext>
            </a:extLst>
          </p:cNvPr>
          <p:cNvSpPr>
            <a:spLocks noGrp="1"/>
          </p:cNvSpPr>
          <p:nvPr>
            <p:ph sz="quarter" idx="10" hasCustomPrompt="1"/>
          </p:nvPr>
        </p:nvSpPr>
        <p:spPr>
          <a:xfrm>
            <a:off x="6282286" y="690465"/>
            <a:ext cx="4784372" cy="5253089"/>
          </a:xfrm>
        </p:spPr>
        <p:txBody>
          <a:bodyPr anchor="ctr">
            <a:normAutofit/>
          </a:bodyPr>
          <a:lstStyle>
            <a:lvl1pPr marL="0" indent="0">
              <a:lnSpc>
                <a:spcPct val="100000"/>
              </a:lnSpc>
              <a:spcBef>
                <a:spcPts val="0"/>
              </a:spcBef>
              <a:spcAft>
                <a:spcPts val="1200"/>
              </a:spcAft>
              <a:buNone/>
              <a:defRPr sz="2000">
                <a:solidFill>
                  <a:schemeClr val="bg1"/>
                </a:solidFill>
              </a:defRPr>
            </a:lvl1pPr>
            <a:lvl2pPr marL="742950" indent="-285750">
              <a:lnSpc>
                <a:spcPct val="100000"/>
              </a:lnSpc>
              <a:spcBef>
                <a:spcPts val="0"/>
              </a:spcBef>
              <a:spcAft>
                <a:spcPts val="1200"/>
              </a:spcAft>
              <a:buFont typeface="Arial" panose="020B0604020202020204" pitchFamily="34" charset="0"/>
              <a:buChar char="•"/>
              <a:defRPr sz="1800">
                <a:solidFill>
                  <a:schemeClr val="bg1"/>
                </a:solidFill>
              </a:defRPr>
            </a:lvl2pPr>
            <a:lvl3pPr marL="1200150" indent="-285750">
              <a:lnSpc>
                <a:spcPct val="100000"/>
              </a:lnSpc>
              <a:spcBef>
                <a:spcPts val="0"/>
              </a:spcBef>
              <a:spcAft>
                <a:spcPts val="1200"/>
              </a:spcAft>
              <a:buFont typeface="Arial" panose="020B0604020202020204" pitchFamily="34" charset="0"/>
              <a:buChar char="•"/>
              <a:defRPr sz="1600">
                <a:solidFill>
                  <a:schemeClr val="bg1"/>
                </a:solidFill>
              </a:defRPr>
            </a:lvl3pPr>
            <a:lvl4pPr marL="1657350" indent="-285750">
              <a:lnSpc>
                <a:spcPct val="100000"/>
              </a:lnSpc>
              <a:spcBef>
                <a:spcPts val="0"/>
              </a:spcBef>
              <a:spcAft>
                <a:spcPts val="1200"/>
              </a:spcAft>
              <a:buFont typeface="Arial" panose="020B0604020202020204" pitchFamily="34" charset="0"/>
              <a:buChar char="•"/>
              <a:defRPr sz="1400">
                <a:solidFill>
                  <a:schemeClr val="bg1"/>
                </a:solidFill>
              </a:defRPr>
            </a:lvl4pPr>
            <a:lvl5pPr marL="2114550" indent="-285750">
              <a:lnSpc>
                <a:spcPct val="100000"/>
              </a:lnSpc>
              <a:spcBef>
                <a:spcPts val="0"/>
              </a:spcBef>
              <a:spcAft>
                <a:spcPts val="1200"/>
              </a:spcAft>
              <a:buFont typeface="Arial" panose="020B0604020202020204" pitchFamily="34" charset="0"/>
              <a:buChar char="•"/>
              <a:defRPr sz="1400">
                <a:solidFill>
                  <a:schemeClr val="bg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43748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Page 5 w/ Photo">
    <p:spTree>
      <p:nvGrpSpPr>
        <p:cNvPr id="1" name=""/>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1D66B056-41B8-1DEE-2611-1FA929586FB0}"/>
              </a:ext>
            </a:extLst>
          </p:cNvPr>
          <p:cNvPicPr>
            <a:picLocks noChangeAspect="1"/>
          </p:cNvPicPr>
          <p:nvPr userDrawn="1"/>
        </p:nvPicPr>
        <p:blipFill>
          <a:blip r:embed="rId2"/>
          <a:stretch>
            <a:fillRect/>
          </a:stretch>
        </p:blipFill>
        <p:spPr>
          <a:xfrm>
            <a:off x="6350" y="0"/>
            <a:ext cx="12173458" cy="6854709"/>
          </a:xfrm>
          <a:prstGeom prst="rect">
            <a:avLst/>
          </a:prstGeom>
        </p:spPr>
      </p:pic>
      <p:sp>
        <p:nvSpPr>
          <p:cNvPr id="15" name="Rectangle 14">
            <a:extLst>
              <a:ext uri="{FF2B5EF4-FFF2-40B4-BE49-F238E27FC236}">
                <a16:creationId xmlns:a16="http://schemas.microsoft.com/office/drawing/2014/main" id="{68BAA862-80CD-E042-6383-26E88EE91F34}"/>
              </a:ext>
            </a:extLst>
          </p:cNvPr>
          <p:cNvSpPr/>
          <p:nvPr userDrawn="1"/>
        </p:nvSpPr>
        <p:spPr>
          <a:xfrm>
            <a:off x="9047747" y="0"/>
            <a:ext cx="3144252" cy="6858000"/>
          </a:xfrm>
          <a:prstGeom prst="rect">
            <a:avLst/>
          </a:prstGeom>
          <a:solidFill>
            <a:srgbClr val="B1BA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B1BA00"/>
              </a:solidFill>
            </a:endParaRPr>
          </a:p>
        </p:txBody>
      </p:sp>
      <p:sp>
        <p:nvSpPr>
          <p:cNvPr id="10" name="Picture Placeholder 9">
            <a:extLst>
              <a:ext uri="{FF2B5EF4-FFF2-40B4-BE49-F238E27FC236}">
                <a16:creationId xmlns:a16="http://schemas.microsoft.com/office/drawing/2014/main" id="{7901A28B-C487-2081-49C9-43C1E36ABEA1}"/>
              </a:ext>
            </a:extLst>
          </p:cNvPr>
          <p:cNvSpPr>
            <a:spLocks noGrp="1"/>
          </p:cNvSpPr>
          <p:nvPr>
            <p:ph type="pic" sz="quarter" idx="14"/>
          </p:nvPr>
        </p:nvSpPr>
        <p:spPr>
          <a:xfrm>
            <a:off x="5818188" y="1347536"/>
            <a:ext cx="4656222" cy="4162677"/>
          </a:xfrm>
          <a:prstGeom prst="rect">
            <a:avLst/>
          </a:prstGeom>
          <a:solidFill>
            <a:schemeClr val="tx1">
              <a:lumMod val="60000"/>
              <a:lumOff val="40000"/>
            </a:schemeClr>
          </a:solidFill>
        </p:spPr>
        <p:txBody>
          <a:bodyPr/>
          <a:lstStyle/>
          <a:p>
            <a:endParaRPr lang="en-US"/>
          </a:p>
        </p:txBody>
      </p:sp>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9"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November 20, 2025</a:t>
            </a:fld>
            <a:r>
              <a:rPr lang="en-US"/>
              <a:t> </a:t>
            </a:r>
          </a:p>
        </p:txBody>
      </p:sp>
      <p:sp>
        <p:nvSpPr>
          <p:cNvPr id="13" name="Title 1">
            <a:extLst>
              <a:ext uri="{FF2B5EF4-FFF2-40B4-BE49-F238E27FC236}">
                <a16:creationId xmlns:a16="http://schemas.microsoft.com/office/drawing/2014/main" id="{73EE9BB5-5939-05B7-4D77-13F5C79729A1}"/>
              </a:ext>
            </a:extLst>
          </p:cNvPr>
          <p:cNvSpPr>
            <a:spLocks noGrp="1"/>
          </p:cNvSpPr>
          <p:nvPr>
            <p:ph type="title"/>
          </p:nvPr>
        </p:nvSpPr>
        <p:spPr>
          <a:xfrm>
            <a:off x="1199727" y="1344245"/>
            <a:ext cx="4357794" cy="461665"/>
          </a:xfrm>
          <a:prstGeom prst="rect">
            <a:avLst/>
          </a:prstGeom>
        </p:spPr>
        <p:txBody>
          <a:bodyPr/>
          <a:lstStyle>
            <a:lvl1pPr>
              <a:defRPr sz="3000"/>
            </a:lvl1pPr>
          </a:lstStyle>
          <a:p>
            <a:r>
              <a:rPr lang="en-US"/>
              <a:t>Click to edit Master title style</a:t>
            </a:r>
          </a:p>
        </p:txBody>
      </p:sp>
      <p:sp>
        <p:nvSpPr>
          <p:cNvPr id="14" name="Content Placeholder 9">
            <a:extLst>
              <a:ext uri="{FF2B5EF4-FFF2-40B4-BE49-F238E27FC236}">
                <a16:creationId xmlns:a16="http://schemas.microsoft.com/office/drawing/2014/main" id="{806578EB-0069-98B6-DEC8-CD918CB3D6BB}"/>
              </a:ext>
            </a:extLst>
          </p:cNvPr>
          <p:cNvSpPr>
            <a:spLocks noGrp="1"/>
          </p:cNvSpPr>
          <p:nvPr>
            <p:ph sz="quarter" idx="13"/>
          </p:nvPr>
        </p:nvSpPr>
        <p:spPr>
          <a:xfrm>
            <a:off x="1223434" y="2447114"/>
            <a:ext cx="4357794" cy="1109662"/>
          </a:xfrm>
          <a:prstGeom prst="rect">
            <a:avLst/>
          </a:prstGeom>
        </p:spPr>
        <p:txBody>
          <a:bodyPr/>
          <a:lstStyle>
            <a:lvl1pPr>
              <a:defRPr sz="2400" b="0"/>
            </a:lvl1pPr>
            <a:lvl2pPr>
              <a:defRPr sz="2000"/>
            </a:lvl2pPr>
            <a:lvl3pPr>
              <a:defRPr sz="2000">
                <a:solidFill>
                  <a:schemeClr val="tx1"/>
                </a:solidFill>
              </a:defRPr>
            </a:lvl3pPr>
            <a:lvl4pPr>
              <a:defRPr sz="2000">
                <a:solidFill>
                  <a:schemeClr val="tx1"/>
                </a:solidFill>
              </a:defRPr>
            </a:lvl4pPr>
            <a:lvl5pPr>
              <a:buClr>
                <a:srgbClr val="404040"/>
              </a:buClr>
              <a:buFont typeface="Arial" pitchFamily="34" charset="0"/>
              <a:buChar char="–"/>
              <a:defRPr sz="2000">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3578241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theme" Target="../theme/theme2.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theme" Target="../theme/theme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theme" Target="../theme/theme4.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theme" Target="../theme/theme5.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5" Type="http://schemas.openxmlformats.org/officeDocument/2006/relationships/slideLayout" Target="../slideLayouts/slideLayout86.xml"/><Relationship Id="rId4" Type="http://schemas.openxmlformats.org/officeDocument/2006/relationships/slideLayout" Target="../slideLayouts/slideLayout85.xml"/><Relationship Id="rId9"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 y="6400800"/>
            <a:ext cx="609600" cy="457200"/>
          </a:xfrm>
          <a:prstGeom prst="rect">
            <a:avLst/>
          </a:prstGeom>
        </p:spPr>
        <p:txBody>
          <a:bodyPr vert="horz" lIns="0" tIns="0" rIns="0" bIns="0" rtlCol="0" anchor="ctr" anchorCtr="1"/>
          <a:lstStyle>
            <a:lvl1pPr algn="ctr">
              <a:defRPr sz="1000">
                <a:solidFill>
                  <a:schemeClr val="bg1"/>
                </a:solidFill>
                <a:latin typeface="Arial"/>
              </a:defRPr>
            </a:lvl1pPr>
          </a:lstStyle>
          <a:p>
            <a:fld id="{A4AE216E-30EE-794D-82EB-E7F5CCC91463}" type="slidenum">
              <a:rPr lang="en-US" smtClean="0"/>
              <a:pPr/>
              <a:t>‹#›</a:t>
            </a:fld>
            <a:endParaRPr lang="en-US"/>
          </a:p>
        </p:txBody>
      </p:sp>
      <p:sp>
        <p:nvSpPr>
          <p:cNvPr id="10"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November 20, 2025</a:t>
            </a:fld>
            <a:r>
              <a:rPr lang="en-US"/>
              <a:t> </a:t>
            </a:r>
          </a:p>
        </p:txBody>
      </p:sp>
    </p:spTree>
  </p:cSld>
  <p:clrMap bg1="lt1" tx1="dk1" bg2="lt2" tx2="dk2" accent1="accent1" accent2="accent2" accent3="accent3" accent4="accent4" accent5="accent5" accent6="accent6" hlink="hlink" folHlink="folHlink"/>
  <p:sldLayoutIdLst>
    <p:sldLayoutId id="2147483651" r:id="rId1"/>
    <p:sldLayoutId id="2147483649" r:id="rId2"/>
    <p:sldLayoutId id="2147483677" r:id="rId3"/>
    <p:sldLayoutId id="2147483678" r:id="rId4"/>
    <p:sldLayoutId id="2147483655" r:id="rId5"/>
    <p:sldLayoutId id="2147483656" r:id="rId6"/>
    <p:sldLayoutId id="2147483679" r:id="rId7"/>
    <p:sldLayoutId id="2147483680" r:id="rId8"/>
    <p:sldLayoutId id="2147483743" r:id="rId9"/>
    <p:sldLayoutId id="2147483666" r:id="rId10"/>
    <p:sldLayoutId id="2147483667" r:id="rId11"/>
    <p:sldLayoutId id="2147483668" r:id="rId12"/>
    <p:sldLayoutId id="2147483669" r:id="rId13"/>
    <p:sldLayoutId id="2147483670" r:id="rId14"/>
    <p:sldLayoutId id="2147483671" r:id="rId15"/>
    <p:sldLayoutId id="2147483672" r:id="rId16"/>
    <p:sldLayoutId id="2147483673" r:id="rId17"/>
    <p:sldLayoutId id="2147483674" r:id="rId18"/>
    <p:sldLayoutId id="2147483675" r:id="rId19"/>
  </p:sldLayoutIdLst>
  <p:hf sldNum="0" hdr="0"/>
  <p:txStyles>
    <p:titleStyle>
      <a:lvl1pPr algn="l" defTabSz="457200" rtl="0" eaLnBrk="1" latinLnBrk="0" hangingPunct="1">
        <a:spcBef>
          <a:spcPct val="0"/>
        </a:spcBef>
        <a:buNone/>
        <a:defRPr sz="2600" b="1" kern="1200">
          <a:solidFill>
            <a:schemeClr val="tx1"/>
          </a:solidFill>
          <a:latin typeface="Arial"/>
          <a:ea typeface="+mj-ea"/>
          <a:cs typeface="+mj-cs"/>
        </a:defRPr>
      </a:lvl1pPr>
    </p:titleStyle>
    <p:bodyStyle>
      <a:lvl1pPr marL="0" indent="-228600" algn="l" defTabSz="457200" rtl="0" eaLnBrk="1" latinLnBrk="0" hangingPunct="1">
        <a:lnSpc>
          <a:spcPct val="100000"/>
        </a:lnSpc>
        <a:spcBef>
          <a:spcPts val="0"/>
        </a:spcBef>
        <a:spcAft>
          <a:spcPts val="1000"/>
        </a:spcAft>
        <a:buClr>
          <a:schemeClr val="tx1">
            <a:lumMod val="75000"/>
            <a:lumOff val="25000"/>
          </a:schemeClr>
        </a:buClr>
        <a:buFontTx/>
        <a:buNone/>
        <a:defRPr sz="1600" b="1" kern="1200" baseline="0">
          <a:solidFill>
            <a:schemeClr val="tx1"/>
          </a:solidFill>
          <a:latin typeface="Arial"/>
          <a:ea typeface="+mn-ea"/>
          <a:cs typeface="+mn-cs"/>
        </a:defRPr>
      </a:lvl1pPr>
      <a:lvl2pPr marL="228600" indent="-228600" algn="l" defTabSz="457200" rtl="0" eaLnBrk="1" latinLnBrk="0" hangingPunct="1">
        <a:lnSpc>
          <a:spcPct val="100000"/>
        </a:lnSpc>
        <a:spcBef>
          <a:spcPts val="0"/>
        </a:spcBef>
        <a:spcAft>
          <a:spcPts val="1000"/>
        </a:spcAft>
        <a:buClr>
          <a:schemeClr val="tx1"/>
        </a:buClr>
        <a:buFont typeface="Lucida Grande"/>
        <a:buChar char="»"/>
        <a:defRPr sz="1600" b="1" kern="1200">
          <a:solidFill>
            <a:schemeClr val="bg2"/>
          </a:solidFill>
          <a:latin typeface="Arial"/>
          <a:ea typeface="+mn-ea"/>
          <a:cs typeface="+mn-cs"/>
        </a:defRPr>
      </a:lvl2pPr>
      <a:lvl3pPr marL="228600" marR="0" indent="0" algn="l" defTabSz="457200" rtl="0" eaLnBrk="1" fontAlgn="auto" latinLnBrk="0" hangingPunct="1">
        <a:lnSpc>
          <a:spcPct val="120000"/>
        </a:lnSpc>
        <a:spcBef>
          <a:spcPts val="0"/>
        </a:spcBef>
        <a:spcAft>
          <a:spcPts val="300"/>
        </a:spcAft>
        <a:buClrTx/>
        <a:buSzTx/>
        <a:buFontTx/>
        <a:buNone/>
        <a:tabLst/>
        <a:defRPr sz="1400" kern="1200">
          <a:solidFill>
            <a:schemeClr val="tx1"/>
          </a:solidFill>
          <a:latin typeface="Arial"/>
          <a:ea typeface="+mn-ea"/>
          <a:cs typeface="+mn-cs"/>
        </a:defRPr>
      </a:lvl3pPr>
      <a:lvl4pPr marL="457200" indent="-228600" algn="l" defTabSz="457200" rtl="0" eaLnBrk="1" latinLnBrk="0" hangingPunct="1">
        <a:lnSpc>
          <a:spcPct val="120000"/>
        </a:lnSpc>
        <a:spcBef>
          <a:spcPts val="0"/>
        </a:spcBef>
        <a:spcAft>
          <a:spcPts val="300"/>
        </a:spcAft>
        <a:buFont typeface="Lucida Grande"/>
        <a:buChar char="»"/>
        <a:defRPr sz="1200" kern="1200">
          <a:solidFill>
            <a:schemeClr val="tx1"/>
          </a:solidFill>
          <a:latin typeface="Arial"/>
          <a:ea typeface="+mn-ea"/>
          <a:cs typeface="+mn-cs"/>
        </a:defRPr>
      </a:lvl4pPr>
      <a:lvl5pPr marL="457200" marR="0" indent="-228600" algn="l" defTabSz="457200" rtl="0" eaLnBrk="1" fontAlgn="auto" latinLnBrk="0" hangingPunct="1">
        <a:lnSpc>
          <a:spcPct val="120000"/>
        </a:lnSpc>
        <a:spcBef>
          <a:spcPts val="300"/>
        </a:spcBef>
        <a:spcAft>
          <a:spcPts val="300"/>
        </a:spcAft>
        <a:buClrTx/>
        <a:buSzTx/>
        <a:buFont typeface="Arial"/>
        <a:buNone/>
        <a:tabLst/>
        <a:defRPr lang="en-US" sz="1200" kern="1200" dirty="0" smtClean="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3000">
              <a:schemeClr val="accent1">
                <a:lumMod val="5000"/>
                <a:lumOff val="95000"/>
              </a:schemeClr>
            </a:gs>
            <a:gs pos="70000">
              <a:srgbClr val="A3A3A3"/>
            </a:gs>
            <a:gs pos="88000">
              <a:srgbClr val="A3A3A3"/>
            </a:gs>
            <a:gs pos="100000">
              <a:srgbClr val="A3A3A3"/>
            </a:gs>
          </a:gsLst>
          <a:lin ang="5400000" scaled="1"/>
          <a:tileRect/>
        </a:gra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061396" y="2144907"/>
            <a:ext cx="10069206" cy="997893"/>
          </a:xfrm>
          <a:prstGeom prst="rect">
            <a:avLst/>
          </a:prstGeom>
        </p:spPr>
        <p:txBody>
          <a:bodyPr wrap="square" lIns="0" tIns="0" rIns="0" bIns="0">
            <a:spAutoFit/>
          </a:bodyPr>
          <a:lstStyle>
            <a:lvl1pPr>
              <a:defRPr sz="5200" b="1" i="0">
                <a:solidFill>
                  <a:srgbClr val="3F3F3F"/>
                </a:solidFill>
                <a:latin typeface="Avenir Next"/>
                <a:cs typeface="Avenir Next"/>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11/20/2025</a:t>
            </a:fld>
            <a:endParaRPr lang="en-US"/>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 y="6400800"/>
            <a:ext cx="609600" cy="457200"/>
          </a:xfrm>
          <a:prstGeom prst="rect">
            <a:avLst/>
          </a:prstGeom>
        </p:spPr>
        <p:txBody>
          <a:bodyPr vert="horz" lIns="0" tIns="0" rIns="0" bIns="0" rtlCol="0" anchor="ctr" anchorCtr="1"/>
          <a:lstStyle>
            <a:lvl1pPr algn="ctr">
              <a:defRPr sz="1000">
                <a:solidFill>
                  <a:schemeClr val="bg1"/>
                </a:solidFill>
                <a:latin typeface="Arial"/>
              </a:defRPr>
            </a:lvl1pPr>
          </a:lstStyle>
          <a:p>
            <a:fld id="{A4AE216E-30EE-794D-82EB-E7F5CCC91463}" type="slidenum">
              <a:rPr lang="en-US" smtClean="0"/>
              <a:pPr/>
              <a:t>‹#›</a:t>
            </a:fld>
            <a:endParaRPr lang="en-US" dirty="0"/>
          </a:p>
        </p:txBody>
      </p:sp>
      <p:sp>
        <p:nvSpPr>
          <p:cNvPr id="10"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dirty="0"/>
              <a:t>[Enter the presentation name in Insert &gt; Header &amp; Footer]      </a:t>
            </a:r>
            <a:fld id="{94874A69-97B2-46D9-BF6B-0F794A1AAF30}" type="datetime4">
              <a:rPr lang="en-US" smtClean="0"/>
              <a:pPr/>
              <a:t>November 20, 2025</a:t>
            </a:fld>
            <a:r>
              <a:rPr lang="en-US" dirty="0"/>
              <a:t> </a:t>
            </a:r>
          </a:p>
        </p:txBody>
      </p:sp>
    </p:spTree>
    <p:extLst>
      <p:ext uri="{BB962C8B-B14F-4D97-AF65-F5344CB8AC3E}">
        <p14:creationId xmlns:p14="http://schemas.microsoft.com/office/powerpoint/2010/main" val="789815171"/>
      </p:ext>
    </p:extLst>
  </p:cSld>
  <p:clrMap bg1="lt1" tx1="dk1" bg2="lt2" tx2="dk2" accent1="accent1" accent2="accent2" accent3="accent3" accent4="accent4" accent5="accent5" accent6="accent6" hlink="hlink" folHlink="folHlink"/>
  <p:sldLayoutIdLst>
    <p:sldLayoutId id="2147483683" r:id="rId1"/>
    <p:sldLayoutId id="2147483745" r:id="rId2"/>
    <p:sldLayoutId id="2147483685" r:id="rId3"/>
    <p:sldLayoutId id="2147483749" r:id="rId4"/>
    <p:sldLayoutId id="2147483747" r:id="rId5"/>
    <p:sldLayoutId id="2147483748" r:id="rId6"/>
    <p:sldLayoutId id="2147483750" r:id="rId7"/>
    <p:sldLayoutId id="2147483746" r:id="rId8"/>
    <p:sldLayoutId id="2147483744"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Lst>
  <p:hf sldNum="0" hdr="0"/>
  <p:txStyles>
    <p:titleStyle>
      <a:lvl1pPr algn="l" defTabSz="457200" rtl="0" eaLnBrk="1" latinLnBrk="0" hangingPunct="1">
        <a:spcBef>
          <a:spcPct val="0"/>
        </a:spcBef>
        <a:buNone/>
        <a:defRPr sz="2600" b="1" kern="1200">
          <a:solidFill>
            <a:schemeClr val="tx1"/>
          </a:solidFill>
          <a:latin typeface="Arial"/>
          <a:ea typeface="+mj-ea"/>
          <a:cs typeface="+mj-cs"/>
        </a:defRPr>
      </a:lvl1pPr>
    </p:titleStyle>
    <p:bodyStyle>
      <a:lvl1pPr marL="0" indent="-228600" algn="l" defTabSz="457200" rtl="0" eaLnBrk="1" latinLnBrk="0" hangingPunct="1">
        <a:lnSpc>
          <a:spcPct val="100000"/>
        </a:lnSpc>
        <a:spcBef>
          <a:spcPts val="0"/>
        </a:spcBef>
        <a:spcAft>
          <a:spcPts val="1000"/>
        </a:spcAft>
        <a:buClr>
          <a:schemeClr val="tx1">
            <a:lumMod val="75000"/>
            <a:lumOff val="25000"/>
          </a:schemeClr>
        </a:buClr>
        <a:buFontTx/>
        <a:buNone/>
        <a:defRPr sz="1600" b="1" kern="1200" baseline="0">
          <a:solidFill>
            <a:schemeClr val="tx1"/>
          </a:solidFill>
          <a:latin typeface="Arial"/>
          <a:ea typeface="+mn-ea"/>
          <a:cs typeface="+mn-cs"/>
        </a:defRPr>
      </a:lvl1pPr>
      <a:lvl2pPr marL="228600" indent="-228600" algn="l" defTabSz="457200" rtl="0" eaLnBrk="1" latinLnBrk="0" hangingPunct="1">
        <a:lnSpc>
          <a:spcPct val="100000"/>
        </a:lnSpc>
        <a:spcBef>
          <a:spcPts val="0"/>
        </a:spcBef>
        <a:spcAft>
          <a:spcPts val="1000"/>
        </a:spcAft>
        <a:buClr>
          <a:schemeClr val="tx1"/>
        </a:buClr>
        <a:buFont typeface="Lucida Grande"/>
        <a:buChar char="»"/>
        <a:defRPr sz="1600" b="1" kern="1200">
          <a:solidFill>
            <a:schemeClr val="bg2"/>
          </a:solidFill>
          <a:latin typeface="Arial"/>
          <a:ea typeface="+mn-ea"/>
          <a:cs typeface="+mn-cs"/>
        </a:defRPr>
      </a:lvl2pPr>
      <a:lvl3pPr marL="228600" marR="0" indent="0" algn="l" defTabSz="457200" rtl="0" eaLnBrk="1" fontAlgn="auto" latinLnBrk="0" hangingPunct="1">
        <a:lnSpc>
          <a:spcPct val="120000"/>
        </a:lnSpc>
        <a:spcBef>
          <a:spcPts val="0"/>
        </a:spcBef>
        <a:spcAft>
          <a:spcPts val="300"/>
        </a:spcAft>
        <a:buClrTx/>
        <a:buSzTx/>
        <a:buFontTx/>
        <a:buNone/>
        <a:tabLst/>
        <a:defRPr sz="1400" kern="1200">
          <a:solidFill>
            <a:schemeClr val="tx1"/>
          </a:solidFill>
          <a:latin typeface="Arial"/>
          <a:ea typeface="+mn-ea"/>
          <a:cs typeface="+mn-cs"/>
        </a:defRPr>
      </a:lvl3pPr>
      <a:lvl4pPr marL="457200" indent="-228600" algn="l" defTabSz="457200" rtl="0" eaLnBrk="1" latinLnBrk="0" hangingPunct="1">
        <a:lnSpc>
          <a:spcPct val="120000"/>
        </a:lnSpc>
        <a:spcBef>
          <a:spcPts val="0"/>
        </a:spcBef>
        <a:spcAft>
          <a:spcPts val="300"/>
        </a:spcAft>
        <a:buFont typeface="Lucida Grande"/>
        <a:buChar char="»"/>
        <a:defRPr sz="1200" kern="1200">
          <a:solidFill>
            <a:schemeClr val="tx1"/>
          </a:solidFill>
          <a:latin typeface="Arial"/>
          <a:ea typeface="+mn-ea"/>
          <a:cs typeface="+mn-cs"/>
        </a:defRPr>
      </a:lvl4pPr>
      <a:lvl5pPr marL="457200" marR="0" indent="-228600" algn="l" defTabSz="457200" rtl="0" eaLnBrk="1" fontAlgn="auto" latinLnBrk="0" hangingPunct="1">
        <a:lnSpc>
          <a:spcPct val="120000"/>
        </a:lnSpc>
        <a:spcBef>
          <a:spcPts val="300"/>
        </a:spcBef>
        <a:spcAft>
          <a:spcPts val="300"/>
        </a:spcAft>
        <a:buClrTx/>
        <a:buSzTx/>
        <a:buFont typeface="Arial"/>
        <a:buNone/>
        <a:tabLst/>
        <a:defRPr lang="en-US" sz="1200" kern="1200" dirty="0" smtClean="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 y="6400800"/>
            <a:ext cx="609600" cy="457200"/>
          </a:xfrm>
          <a:prstGeom prst="rect">
            <a:avLst/>
          </a:prstGeom>
        </p:spPr>
        <p:txBody>
          <a:bodyPr vert="horz" lIns="0" tIns="0" rIns="0" bIns="0" rtlCol="0" anchor="ctr" anchorCtr="1"/>
          <a:lstStyle>
            <a:lvl1pPr algn="ctr">
              <a:defRPr sz="1000">
                <a:solidFill>
                  <a:schemeClr val="bg1"/>
                </a:solidFill>
                <a:latin typeface="Arial"/>
              </a:defRPr>
            </a:lvl1pPr>
          </a:lstStyle>
          <a:p>
            <a:fld id="{A4AE216E-30EE-794D-82EB-E7F5CCC91463}" type="slidenum">
              <a:rPr lang="en-US" smtClean="0"/>
              <a:pPr/>
              <a:t>‹#›</a:t>
            </a:fld>
            <a:endParaRPr lang="en-US"/>
          </a:p>
        </p:txBody>
      </p:sp>
      <p:sp>
        <p:nvSpPr>
          <p:cNvPr id="10"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Reproductive Health Care: Anticipated Changes and Potential Impacts Under the New Administration  October 16, 2025 | 11:00 a.m. – 12:15 p.m. CT</a:t>
            </a:r>
          </a:p>
        </p:txBody>
      </p:sp>
    </p:spTree>
    <p:extLst>
      <p:ext uri="{BB962C8B-B14F-4D97-AF65-F5344CB8AC3E}">
        <p14:creationId xmlns:p14="http://schemas.microsoft.com/office/powerpoint/2010/main" val="292242371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Lst>
  <p:hf sldNum="0" hdr="0" dt="0"/>
  <p:txStyles>
    <p:titleStyle>
      <a:lvl1pPr algn="l" defTabSz="457200" rtl="0" eaLnBrk="1" latinLnBrk="0" hangingPunct="1">
        <a:spcBef>
          <a:spcPct val="0"/>
        </a:spcBef>
        <a:buNone/>
        <a:defRPr sz="2600" b="1" kern="1200">
          <a:solidFill>
            <a:schemeClr val="tx1"/>
          </a:solidFill>
          <a:latin typeface="Arial"/>
          <a:ea typeface="+mj-ea"/>
          <a:cs typeface="+mj-cs"/>
        </a:defRPr>
      </a:lvl1pPr>
    </p:titleStyle>
    <p:bodyStyle>
      <a:lvl1pPr marL="0" indent="-228600" algn="l" defTabSz="457200" rtl="0" eaLnBrk="1" latinLnBrk="0" hangingPunct="1">
        <a:lnSpc>
          <a:spcPct val="100000"/>
        </a:lnSpc>
        <a:spcBef>
          <a:spcPts val="0"/>
        </a:spcBef>
        <a:spcAft>
          <a:spcPts val="1000"/>
        </a:spcAft>
        <a:buClr>
          <a:schemeClr val="tx1">
            <a:lumMod val="75000"/>
            <a:lumOff val="25000"/>
          </a:schemeClr>
        </a:buClr>
        <a:buFontTx/>
        <a:buNone/>
        <a:defRPr sz="1600" b="1" kern="1200" baseline="0">
          <a:solidFill>
            <a:schemeClr val="tx1"/>
          </a:solidFill>
          <a:latin typeface="Arial"/>
          <a:ea typeface="+mn-ea"/>
          <a:cs typeface="+mn-cs"/>
        </a:defRPr>
      </a:lvl1pPr>
      <a:lvl2pPr marL="228600" indent="-228600" algn="l" defTabSz="457200" rtl="0" eaLnBrk="1" latinLnBrk="0" hangingPunct="1">
        <a:lnSpc>
          <a:spcPct val="100000"/>
        </a:lnSpc>
        <a:spcBef>
          <a:spcPts val="0"/>
        </a:spcBef>
        <a:spcAft>
          <a:spcPts val="1000"/>
        </a:spcAft>
        <a:buClr>
          <a:schemeClr val="tx1"/>
        </a:buClr>
        <a:buFont typeface="Lucida Grande"/>
        <a:buChar char="»"/>
        <a:defRPr sz="1600" b="1" kern="1200">
          <a:solidFill>
            <a:schemeClr val="bg2"/>
          </a:solidFill>
          <a:latin typeface="Arial"/>
          <a:ea typeface="+mn-ea"/>
          <a:cs typeface="+mn-cs"/>
        </a:defRPr>
      </a:lvl2pPr>
      <a:lvl3pPr marL="228600" marR="0" indent="0" algn="l" defTabSz="457200" rtl="0" eaLnBrk="1" fontAlgn="auto" latinLnBrk="0" hangingPunct="1">
        <a:lnSpc>
          <a:spcPct val="120000"/>
        </a:lnSpc>
        <a:spcBef>
          <a:spcPts val="0"/>
        </a:spcBef>
        <a:spcAft>
          <a:spcPts val="300"/>
        </a:spcAft>
        <a:buClrTx/>
        <a:buSzTx/>
        <a:buFontTx/>
        <a:buNone/>
        <a:tabLst/>
        <a:defRPr sz="1400" kern="1200">
          <a:solidFill>
            <a:schemeClr val="tx1"/>
          </a:solidFill>
          <a:latin typeface="Arial"/>
          <a:ea typeface="+mn-ea"/>
          <a:cs typeface="+mn-cs"/>
        </a:defRPr>
      </a:lvl3pPr>
      <a:lvl4pPr marL="457200" indent="-228600" algn="l" defTabSz="457200" rtl="0" eaLnBrk="1" latinLnBrk="0" hangingPunct="1">
        <a:lnSpc>
          <a:spcPct val="120000"/>
        </a:lnSpc>
        <a:spcBef>
          <a:spcPts val="0"/>
        </a:spcBef>
        <a:spcAft>
          <a:spcPts val="300"/>
        </a:spcAft>
        <a:buFont typeface="Lucida Grande"/>
        <a:buChar char="»"/>
        <a:defRPr sz="1200" kern="1200">
          <a:solidFill>
            <a:schemeClr val="tx1"/>
          </a:solidFill>
          <a:latin typeface="Arial"/>
          <a:ea typeface="+mn-ea"/>
          <a:cs typeface="+mn-cs"/>
        </a:defRPr>
      </a:lvl4pPr>
      <a:lvl5pPr marL="457200" marR="0" indent="-228600" algn="l" defTabSz="457200" rtl="0" eaLnBrk="1" fontAlgn="auto" latinLnBrk="0" hangingPunct="1">
        <a:lnSpc>
          <a:spcPct val="120000"/>
        </a:lnSpc>
        <a:spcBef>
          <a:spcPts val="300"/>
        </a:spcBef>
        <a:spcAft>
          <a:spcPts val="300"/>
        </a:spcAft>
        <a:buClrTx/>
        <a:buSzTx/>
        <a:buFont typeface="Arial"/>
        <a:buNone/>
        <a:tabLst/>
        <a:defRPr lang="en-US" sz="1200" kern="1200" dirty="0" smtClean="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 y="6400800"/>
            <a:ext cx="609600" cy="457200"/>
          </a:xfrm>
          <a:prstGeom prst="rect">
            <a:avLst/>
          </a:prstGeom>
        </p:spPr>
        <p:txBody>
          <a:bodyPr vert="horz" lIns="0" tIns="0" rIns="0" bIns="0" rtlCol="0" anchor="ctr" anchorCtr="1"/>
          <a:lstStyle>
            <a:lvl1pPr algn="ctr">
              <a:defRPr sz="1000">
                <a:solidFill>
                  <a:schemeClr val="bg1"/>
                </a:solidFill>
                <a:latin typeface="Arial"/>
              </a:defRPr>
            </a:lvl1pPr>
          </a:lstStyle>
          <a:p>
            <a:fld id="{A4AE216E-30EE-794D-82EB-E7F5CCC91463}" type="slidenum">
              <a:rPr lang="en-US" smtClean="0"/>
              <a:pPr/>
              <a:t>‹#›</a:t>
            </a:fld>
            <a:endParaRPr lang="en-US"/>
          </a:p>
        </p:txBody>
      </p:sp>
      <p:sp>
        <p:nvSpPr>
          <p:cNvPr id="10"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November 20, 2025</a:t>
            </a:fld>
            <a:r>
              <a:rPr lang="en-US"/>
              <a:t> </a:t>
            </a:r>
          </a:p>
        </p:txBody>
      </p:sp>
    </p:spTree>
    <p:extLst>
      <p:ext uri="{BB962C8B-B14F-4D97-AF65-F5344CB8AC3E}">
        <p14:creationId xmlns:p14="http://schemas.microsoft.com/office/powerpoint/2010/main" val="329329125"/>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1" r:id="rId19"/>
  </p:sldLayoutIdLst>
  <p:hf sldNum="0" hdr="0"/>
  <p:txStyles>
    <p:titleStyle>
      <a:lvl1pPr algn="l" defTabSz="457200" rtl="0" eaLnBrk="1" latinLnBrk="0" hangingPunct="1">
        <a:spcBef>
          <a:spcPct val="0"/>
        </a:spcBef>
        <a:buNone/>
        <a:defRPr sz="2600" b="1" kern="1200">
          <a:solidFill>
            <a:schemeClr val="tx1"/>
          </a:solidFill>
          <a:latin typeface="Arial"/>
          <a:ea typeface="+mj-ea"/>
          <a:cs typeface="+mj-cs"/>
        </a:defRPr>
      </a:lvl1pPr>
    </p:titleStyle>
    <p:bodyStyle>
      <a:lvl1pPr marL="0" indent="-228600" algn="l" defTabSz="457200" rtl="0" eaLnBrk="1" latinLnBrk="0" hangingPunct="1">
        <a:lnSpc>
          <a:spcPct val="100000"/>
        </a:lnSpc>
        <a:spcBef>
          <a:spcPts val="0"/>
        </a:spcBef>
        <a:spcAft>
          <a:spcPts val="1000"/>
        </a:spcAft>
        <a:buClr>
          <a:schemeClr val="tx1">
            <a:lumMod val="75000"/>
            <a:lumOff val="25000"/>
          </a:schemeClr>
        </a:buClr>
        <a:buFontTx/>
        <a:buNone/>
        <a:defRPr sz="1600" b="1" kern="1200" baseline="0">
          <a:solidFill>
            <a:schemeClr val="tx1"/>
          </a:solidFill>
          <a:latin typeface="Arial"/>
          <a:ea typeface="+mn-ea"/>
          <a:cs typeface="+mn-cs"/>
        </a:defRPr>
      </a:lvl1pPr>
      <a:lvl2pPr marL="228600" indent="-228600" algn="l" defTabSz="457200" rtl="0" eaLnBrk="1" latinLnBrk="0" hangingPunct="1">
        <a:lnSpc>
          <a:spcPct val="100000"/>
        </a:lnSpc>
        <a:spcBef>
          <a:spcPts val="0"/>
        </a:spcBef>
        <a:spcAft>
          <a:spcPts val="1000"/>
        </a:spcAft>
        <a:buClr>
          <a:schemeClr val="tx1"/>
        </a:buClr>
        <a:buFont typeface="Lucida Grande"/>
        <a:buChar char="»"/>
        <a:defRPr sz="1600" b="1" kern="1200">
          <a:solidFill>
            <a:schemeClr val="bg2"/>
          </a:solidFill>
          <a:latin typeface="Arial"/>
          <a:ea typeface="+mn-ea"/>
          <a:cs typeface="+mn-cs"/>
        </a:defRPr>
      </a:lvl2pPr>
      <a:lvl3pPr marL="228600" marR="0" indent="0" algn="l" defTabSz="457200" rtl="0" eaLnBrk="1" fontAlgn="auto" latinLnBrk="0" hangingPunct="1">
        <a:lnSpc>
          <a:spcPct val="120000"/>
        </a:lnSpc>
        <a:spcBef>
          <a:spcPts val="0"/>
        </a:spcBef>
        <a:spcAft>
          <a:spcPts val="300"/>
        </a:spcAft>
        <a:buClrTx/>
        <a:buSzTx/>
        <a:buFontTx/>
        <a:buNone/>
        <a:tabLst/>
        <a:defRPr sz="1400" kern="1200">
          <a:solidFill>
            <a:schemeClr val="tx1"/>
          </a:solidFill>
          <a:latin typeface="Arial"/>
          <a:ea typeface="+mn-ea"/>
          <a:cs typeface="+mn-cs"/>
        </a:defRPr>
      </a:lvl3pPr>
      <a:lvl4pPr marL="457200" indent="-228600" algn="l" defTabSz="457200" rtl="0" eaLnBrk="1" latinLnBrk="0" hangingPunct="1">
        <a:lnSpc>
          <a:spcPct val="120000"/>
        </a:lnSpc>
        <a:spcBef>
          <a:spcPts val="0"/>
        </a:spcBef>
        <a:spcAft>
          <a:spcPts val="300"/>
        </a:spcAft>
        <a:buFont typeface="Lucida Grande"/>
        <a:buChar char="»"/>
        <a:defRPr sz="1200" kern="1200">
          <a:solidFill>
            <a:schemeClr val="tx1"/>
          </a:solidFill>
          <a:latin typeface="Arial"/>
          <a:ea typeface="+mn-ea"/>
          <a:cs typeface="+mn-cs"/>
        </a:defRPr>
      </a:lvl4pPr>
      <a:lvl5pPr marL="457200" marR="0" indent="-228600" algn="l" defTabSz="457200" rtl="0" eaLnBrk="1" fontAlgn="auto" latinLnBrk="0" hangingPunct="1">
        <a:lnSpc>
          <a:spcPct val="120000"/>
        </a:lnSpc>
        <a:spcBef>
          <a:spcPts val="300"/>
        </a:spcBef>
        <a:spcAft>
          <a:spcPts val="300"/>
        </a:spcAft>
        <a:buClrTx/>
        <a:buSzTx/>
        <a:buFont typeface="Arial"/>
        <a:buNone/>
        <a:tabLst/>
        <a:defRPr lang="en-US" sz="1200" kern="1200" dirty="0" smtClean="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82F216-62F1-7E0B-63FD-51C27CDAA1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1F31D-B959-2AD8-9208-FF08B574DB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32C8C7-5C6C-400B-AEC0-4D8178161B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b="0" cap="all" spc="150" baseline="0">
                <a:solidFill>
                  <a:schemeClr val="bg2">
                    <a:lumMod val="50000"/>
                  </a:schemeClr>
                </a:solidFill>
                <a:latin typeface="Univers Light" panose="020B0403020202020204" pitchFamily="34" charset="0"/>
              </a:defRPr>
            </a:lvl1pPr>
          </a:lstStyle>
          <a:p>
            <a:endParaRPr lang="en-US" dirty="0"/>
          </a:p>
        </p:txBody>
      </p:sp>
      <p:sp>
        <p:nvSpPr>
          <p:cNvPr id="5" name="Footer Placeholder 4">
            <a:extLst>
              <a:ext uri="{FF2B5EF4-FFF2-40B4-BE49-F238E27FC236}">
                <a16:creationId xmlns:a16="http://schemas.microsoft.com/office/drawing/2014/main" id="{4B7105D6-7B52-4B7D-9473-BCD571A93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b="0" cap="all" spc="150" baseline="0">
                <a:solidFill>
                  <a:schemeClr val="bg2">
                    <a:lumMod val="50000"/>
                  </a:schemeClr>
                </a:solidFill>
                <a:latin typeface="Univers Light" panose="020B0403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B13EAA0A-7090-4FA3-AD1C-CD4570404021}"/>
              </a:ext>
            </a:extLst>
          </p:cNvPr>
          <p:cNvSpPr>
            <a:spLocks noGrp="1"/>
          </p:cNvSpPr>
          <p:nvPr>
            <p:ph type="sldNum" sz="quarter" idx="4"/>
          </p:nvPr>
        </p:nvSpPr>
        <p:spPr>
          <a:xfrm>
            <a:off x="412136" y="5943601"/>
            <a:ext cx="968983" cy="651912"/>
          </a:xfrm>
          <a:prstGeom prst="rect">
            <a:avLst/>
          </a:prstGeom>
        </p:spPr>
        <p:txBody>
          <a:bodyPr vert="horz" lIns="91440" tIns="45720" rIns="91440" bIns="45720" rtlCol="0" anchor="ctr"/>
          <a:lstStyle>
            <a:lvl1pPr algn="ctr">
              <a:defRPr sz="1200" b="1" spc="150" baseline="0">
                <a:solidFill>
                  <a:schemeClr val="tx1"/>
                </a:solidFill>
                <a:latin typeface="+mn-lt"/>
              </a:defRPr>
            </a:lvl1p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737433849"/>
      </p:ext>
    </p:extLst>
  </p:cSld>
  <p:clrMap bg1="lt1" tx1="dk1" bg2="lt2" tx2="dk2" accent1="accent1" accent2="accent2" accent3="accent3" accent4="accent4" accent5="accent5" accent6="accent6" hlink="hlink" folHlink="folHlink"/>
  <p:sldLayoutIdLst>
    <p:sldLayoutId id="2147483689" r:id="rId1"/>
    <p:sldLayoutId id="2147483686" r:id="rId2"/>
    <p:sldLayoutId id="2147483688" r:id="rId3"/>
    <p:sldLayoutId id="2147483687" r:id="rId4"/>
    <p:sldLayoutId id="2147483690" r:id="rId5"/>
    <p:sldLayoutId id="2147483684" r:id="rId6"/>
    <p:sldLayoutId id="2147483691" r:id="rId7"/>
    <p:sldLayoutId id="2147483681" r:id="rId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ww.networkforphl.org/disaggregationofphdata"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hyperlink" Target="https://www.networkforphl.org/disaggregationofphdata" TargetMode="Externa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hyperlink" Target="https://www.networkforphl.org/disaggregationofphdata"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networkforphl.org/disaggregationofphdata"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4.xml"/><Relationship Id="rId5" Type="http://schemas.openxmlformats.org/officeDocument/2006/relationships/image" Target="../media/image25.png"/><Relationship Id="rId4" Type="http://schemas.openxmlformats.org/officeDocument/2006/relationships/image" Target="../media/image24.em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15.jp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8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2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7.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60.xml"/></Relationships>
</file>

<file path=ppt/slides/_rels/slide3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87.xml"/></Relationships>
</file>

<file path=ppt/slides/_rels/slide3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87.xml"/></Relationships>
</file>

<file path=ppt/slides/_rels/slide3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87.xml"/></Relationships>
</file>

<file path=ppt/slides/_rels/slide3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87.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chart" Target="../charts/chart7.xml"/><Relationship Id="rId1" Type="http://schemas.openxmlformats.org/officeDocument/2006/relationships/slideLayout" Target="../slideLayouts/slideLayout8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36.xml.rels><?xml version="1.0" encoding="UTF-8" standalone="yes"?>
<Relationships xmlns="http://schemas.openxmlformats.org/package/2006/relationships"><Relationship Id="rId2" Type="http://schemas.openxmlformats.org/officeDocument/2006/relationships/hyperlink" Target="https://skylab.cdph.ca.gov/communityBurden/_w_c3b4376e74b94ad5992628a019d60015/SOPH/2025/Full%20Report.html#detailed-focus-on-age-and-raceethnicity" TargetMode="External"/><Relationship Id="rId1" Type="http://schemas.openxmlformats.org/officeDocument/2006/relationships/slideLayout" Target="../slideLayouts/slideLayout8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8.xml"/></Relationships>
</file>

<file path=ppt/slides/_rels/slide4.xml.rels><?xml version="1.0" encoding="UTF-8" standalone="yes"?>
<Relationships xmlns="http://schemas.openxmlformats.org/package/2006/relationships"><Relationship Id="rId3" Type="http://schemas.openxmlformats.org/officeDocument/2006/relationships/hyperlink" Target="https://www.networkforphl.org/disclaimer/" TargetMode="External"/><Relationship Id="rId2" Type="http://schemas.openxmlformats.org/officeDocument/2006/relationships/notesSlide" Target="../notesSlides/notesSlide4.xml"/><Relationship Id="rId1" Type="http://schemas.openxmlformats.org/officeDocument/2006/relationships/slideLayout" Target="../slideLayouts/slideLayout29.xml"/><Relationship Id="rId5" Type="http://schemas.openxmlformats.org/officeDocument/2006/relationships/hyperlink" Target="https://www.networkforphl.org/" TargetMode="External"/><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app.powerbigov.us/MobileRedirect.html?action=OpenReport&amp;reportObjectId=ce41f11b-e843-497b-a51f-c239f5c27634&amp;ctid=07597248-ea38-451b-8abe-a638eddbac81&amp;reportPage=bc9d0903ed58d2153b52&amp;pbi_source=copyvisualimage" TargetMode="External"/><Relationship Id="rId1" Type="http://schemas.openxmlformats.org/officeDocument/2006/relationships/slideLayout" Target="../slideLayouts/slideLayout8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42.xml.rels><?xml version="1.0" encoding="UTF-8" standalone="yes"?>
<Relationships xmlns="http://schemas.openxmlformats.org/package/2006/relationships"><Relationship Id="rId26" Type="http://schemas.openxmlformats.org/officeDocument/2006/relationships/customXml" Target="../ink/ink13.xml"/><Relationship Id="rId21" Type="http://schemas.openxmlformats.org/officeDocument/2006/relationships/image" Target="../media/image43.png"/><Relationship Id="rId42" Type="http://schemas.openxmlformats.org/officeDocument/2006/relationships/image" Target="../media/image48.png"/><Relationship Id="rId47" Type="http://schemas.openxmlformats.org/officeDocument/2006/relationships/customXml" Target="../ink/ink31.xml"/><Relationship Id="rId63" Type="http://schemas.openxmlformats.org/officeDocument/2006/relationships/customXml" Target="../ink/ink47.xml"/><Relationship Id="rId68" Type="http://schemas.openxmlformats.org/officeDocument/2006/relationships/image" Target="../media/image50.png"/><Relationship Id="rId16" Type="http://schemas.openxmlformats.org/officeDocument/2006/relationships/image" Target="../media/image41.png"/><Relationship Id="rId11" Type="http://schemas.openxmlformats.org/officeDocument/2006/relationships/customXml" Target="../ink/ink5.xml"/><Relationship Id="rId24" Type="http://schemas.openxmlformats.org/officeDocument/2006/relationships/customXml" Target="../ink/ink12.xml"/><Relationship Id="rId32" Type="http://schemas.openxmlformats.org/officeDocument/2006/relationships/customXml" Target="../ink/ink19.xml"/><Relationship Id="rId37" Type="http://schemas.openxmlformats.org/officeDocument/2006/relationships/customXml" Target="../ink/ink23.xml"/><Relationship Id="rId40" Type="http://schemas.openxmlformats.org/officeDocument/2006/relationships/customXml" Target="../ink/ink25.xml"/><Relationship Id="rId45" Type="http://schemas.openxmlformats.org/officeDocument/2006/relationships/customXml" Target="../ink/ink29.xml"/><Relationship Id="rId53" Type="http://schemas.openxmlformats.org/officeDocument/2006/relationships/customXml" Target="../ink/ink37.xml"/><Relationship Id="rId58" Type="http://schemas.openxmlformats.org/officeDocument/2006/relationships/customXml" Target="../ink/ink42.xml"/><Relationship Id="rId66" Type="http://schemas.openxmlformats.org/officeDocument/2006/relationships/image" Target="../media/image49.png"/><Relationship Id="rId74" Type="http://schemas.openxmlformats.org/officeDocument/2006/relationships/image" Target="../media/image53.png"/><Relationship Id="rId5" Type="http://schemas.openxmlformats.org/officeDocument/2006/relationships/customXml" Target="../ink/ink2.xml"/><Relationship Id="rId61" Type="http://schemas.openxmlformats.org/officeDocument/2006/relationships/customXml" Target="../ink/ink45.xml"/><Relationship Id="rId19" Type="http://schemas.openxmlformats.org/officeDocument/2006/relationships/image" Target="../media/image42.png"/><Relationship Id="rId14" Type="http://schemas.openxmlformats.org/officeDocument/2006/relationships/image" Target="../media/image40.png"/><Relationship Id="rId22" Type="http://schemas.openxmlformats.org/officeDocument/2006/relationships/customXml" Target="../ink/ink11.xml"/><Relationship Id="rId27" Type="http://schemas.openxmlformats.org/officeDocument/2006/relationships/customXml" Target="../ink/ink14.xml"/><Relationship Id="rId30" Type="http://schemas.openxmlformats.org/officeDocument/2006/relationships/customXml" Target="../ink/ink17.xml"/><Relationship Id="rId35" Type="http://schemas.openxmlformats.org/officeDocument/2006/relationships/image" Target="../media/image46.png"/><Relationship Id="rId43" Type="http://schemas.openxmlformats.org/officeDocument/2006/relationships/customXml" Target="../ink/ink27.xml"/><Relationship Id="rId48" Type="http://schemas.openxmlformats.org/officeDocument/2006/relationships/customXml" Target="../ink/ink32.xml"/><Relationship Id="rId56" Type="http://schemas.openxmlformats.org/officeDocument/2006/relationships/customXml" Target="../ink/ink40.xml"/><Relationship Id="rId64" Type="http://schemas.openxmlformats.org/officeDocument/2006/relationships/customXml" Target="../ink/ink48.xml"/><Relationship Id="rId69" Type="http://schemas.openxmlformats.org/officeDocument/2006/relationships/customXml" Target="../ink/ink51.xml"/><Relationship Id="rId77" Type="http://schemas.openxmlformats.org/officeDocument/2006/relationships/customXml" Target="../ink/ink55.xml"/><Relationship Id="rId8" Type="http://schemas.openxmlformats.org/officeDocument/2006/relationships/image" Target="../media/image37.png"/><Relationship Id="rId51" Type="http://schemas.openxmlformats.org/officeDocument/2006/relationships/customXml" Target="../ink/ink35.xml"/><Relationship Id="rId72" Type="http://schemas.openxmlformats.org/officeDocument/2006/relationships/image" Target="../media/image52.png"/><Relationship Id="rId3" Type="http://schemas.openxmlformats.org/officeDocument/2006/relationships/customXml" Target="../ink/ink1.xml"/><Relationship Id="rId12" Type="http://schemas.openxmlformats.org/officeDocument/2006/relationships/image" Target="../media/image39.png"/><Relationship Id="rId17" Type="http://schemas.openxmlformats.org/officeDocument/2006/relationships/customXml" Target="../ink/ink8.xml"/><Relationship Id="rId25" Type="http://schemas.openxmlformats.org/officeDocument/2006/relationships/image" Target="../media/image45.png"/><Relationship Id="rId33" Type="http://schemas.openxmlformats.org/officeDocument/2006/relationships/customXml" Target="../ink/ink20.xml"/><Relationship Id="rId38" Type="http://schemas.openxmlformats.org/officeDocument/2006/relationships/customXml" Target="../ink/ink24.xml"/><Relationship Id="rId46" Type="http://schemas.openxmlformats.org/officeDocument/2006/relationships/customXml" Target="../ink/ink30.xml"/><Relationship Id="rId59" Type="http://schemas.openxmlformats.org/officeDocument/2006/relationships/customXml" Target="../ink/ink43.xml"/><Relationship Id="rId67" Type="http://schemas.openxmlformats.org/officeDocument/2006/relationships/customXml" Target="../ink/ink50.xml"/><Relationship Id="rId20" Type="http://schemas.openxmlformats.org/officeDocument/2006/relationships/customXml" Target="../ink/ink10.xml"/><Relationship Id="rId41" Type="http://schemas.openxmlformats.org/officeDocument/2006/relationships/customXml" Target="../ink/ink26.xml"/><Relationship Id="rId54" Type="http://schemas.openxmlformats.org/officeDocument/2006/relationships/customXml" Target="../ink/ink38.xml"/><Relationship Id="rId62" Type="http://schemas.openxmlformats.org/officeDocument/2006/relationships/customXml" Target="../ink/ink46.xml"/><Relationship Id="rId70" Type="http://schemas.openxmlformats.org/officeDocument/2006/relationships/image" Target="../media/image51.png"/><Relationship Id="rId75" Type="http://schemas.openxmlformats.org/officeDocument/2006/relationships/customXml" Target="../ink/ink54.xml"/><Relationship Id="rId1" Type="http://schemas.openxmlformats.org/officeDocument/2006/relationships/slideLayout" Target="../slideLayouts/slideLayout83.xml"/><Relationship Id="rId6" Type="http://schemas.openxmlformats.org/officeDocument/2006/relationships/image" Target="../media/image36.png"/><Relationship Id="rId15" Type="http://schemas.openxmlformats.org/officeDocument/2006/relationships/customXml" Target="../ink/ink7.xml"/><Relationship Id="rId23" Type="http://schemas.openxmlformats.org/officeDocument/2006/relationships/image" Target="../media/image44.png"/><Relationship Id="rId28" Type="http://schemas.openxmlformats.org/officeDocument/2006/relationships/customXml" Target="../ink/ink15.xml"/><Relationship Id="rId36" Type="http://schemas.openxmlformats.org/officeDocument/2006/relationships/customXml" Target="../ink/ink22.xml"/><Relationship Id="rId49" Type="http://schemas.openxmlformats.org/officeDocument/2006/relationships/customXml" Target="../ink/ink33.xml"/><Relationship Id="rId57" Type="http://schemas.openxmlformats.org/officeDocument/2006/relationships/customXml" Target="../ink/ink41.xml"/><Relationship Id="rId10" Type="http://schemas.openxmlformats.org/officeDocument/2006/relationships/image" Target="../media/image38.png"/><Relationship Id="rId31" Type="http://schemas.openxmlformats.org/officeDocument/2006/relationships/customXml" Target="../ink/ink18.xml"/><Relationship Id="rId44" Type="http://schemas.openxmlformats.org/officeDocument/2006/relationships/customXml" Target="../ink/ink28.xml"/><Relationship Id="rId52" Type="http://schemas.openxmlformats.org/officeDocument/2006/relationships/customXml" Target="../ink/ink36.xml"/><Relationship Id="rId60" Type="http://schemas.openxmlformats.org/officeDocument/2006/relationships/customXml" Target="../ink/ink44.xml"/><Relationship Id="rId65" Type="http://schemas.openxmlformats.org/officeDocument/2006/relationships/customXml" Target="../ink/ink49.xml"/><Relationship Id="rId73" Type="http://schemas.openxmlformats.org/officeDocument/2006/relationships/customXml" Target="../ink/ink53.xml"/><Relationship Id="rId78" Type="http://schemas.openxmlformats.org/officeDocument/2006/relationships/image" Target="../media/image55.png"/><Relationship Id="rId4" Type="http://schemas.openxmlformats.org/officeDocument/2006/relationships/image" Target="../media/image350.png"/><Relationship Id="rId9" Type="http://schemas.openxmlformats.org/officeDocument/2006/relationships/customXml" Target="../ink/ink4.xml"/><Relationship Id="rId13" Type="http://schemas.openxmlformats.org/officeDocument/2006/relationships/customXml" Target="../ink/ink6.xml"/><Relationship Id="rId18" Type="http://schemas.openxmlformats.org/officeDocument/2006/relationships/customXml" Target="../ink/ink9.xml"/><Relationship Id="rId39" Type="http://schemas.openxmlformats.org/officeDocument/2006/relationships/image" Target="../media/image47.png"/><Relationship Id="rId34" Type="http://schemas.openxmlformats.org/officeDocument/2006/relationships/customXml" Target="../ink/ink21.xml"/><Relationship Id="rId50" Type="http://schemas.openxmlformats.org/officeDocument/2006/relationships/customXml" Target="../ink/ink34.xml"/><Relationship Id="rId55" Type="http://schemas.openxmlformats.org/officeDocument/2006/relationships/customXml" Target="../ink/ink39.xml"/><Relationship Id="rId76" Type="http://schemas.openxmlformats.org/officeDocument/2006/relationships/image" Target="../media/image54.png"/><Relationship Id="rId7" Type="http://schemas.openxmlformats.org/officeDocument/2006/relationships/customXml" Target="../ink/ink3.xml"/><Relationship Id="rId71" Type="http://schemas.openxmlformats.org/officeDocument/2006/relationships/customXml" Target="../ink/ink52.xml"/><Relationship Id="rId2" Type="http://schemas.openxmlformats.org/officeDocument/2006/relationships/image" Target="../media/image35.png"/><Relationship Id="rId29" Type="http://schemas.openxmlformats.org/officeDocument/2006/relationships/customXml" Target="../ink/ink16.xml"/></Relationships>
</file>

<file path=ppt/slides/_rels/slide43.xml.rels><?xml version="1.0" encoding="UTF-8" standalone="yes"?>
<Relationships xmlns="http://schemas.openxmlformats.org/package/2006/relationships"><Relationship Id="rId26" Type="http://schemas.openxmlformats.org/officeDocument/2006/relationships/customXml" Target="../ink/ink68.xml"/><Relationship Id="rId21" Type="http://schemas.openxmlformats.org/officeDocument/2006/relationships/image" Target="../media/image43.png"/><Relationship Id="rId42" Type="http://schemas.openxmlformats.org/officeDocument/2006/relationships/image" Target="../media/image48.png"/><Relationship Id="rId47" Type="http://schemas.openxmlformats.org/officeDocument/2006/relationships/customXml" Target="../ink/ink86.xml"/><Relationship Id="rId63" Type="http://schemas.openxmlformats.org/officeDocument/2006/relationships/customXml" Target="../ink/ink102.xml"/><Relationship Id="rId68" Type="http://schemas.openxmlformats.org/officeDocument/2006/relationships/image" Target="../media/image50.png"/><Relationship Id="rId16" Type="http://schemas.openxmlformats.org/officeDocument/2006/relationships/image" Target="../media/image41.png"/><Relationship Id="rId11" Type="http://schemas.openxmlformats.org/officeDocument/2006/relationships/customXml" Target="../ink/ink60.xml"/><Relationship Id="rId24" Type="http://schemas.openxmlformats.org/officeDocument/2006/relationships/customXml" Target="../ink/ink67.xml"/><Relationship Id="rId32" Type="http://schemas.openxmlformats.org/officeDocument/2006/relationships/customXml" Target="../ink/ink74.xml"/><Relationship Id="rId37" Type="http://schemas.openxmlformats.org/officeDocument/2006/relationships/customXml" Target="../ink/ink78.xml"/><Relationship Id="rId40" Type="http://schemas.openxmlformats.org/officeDocument/2006/relationships/customXml" Target="../ink/ink80.xml"/><Relationship Id="rId45" Type="http://schemas.openxmlformats.org/officeDocument/2006/relationships/customXml" Target="../ink/ink84.xml"/><Relationship Id="rId53" Type="http://schemas.openxmlformats.org/officeDocument/2006/relationships/customXml" Target="../ink/ink92.xml"/><Relationship Id="rId58" Type="http://schemas.openxmlformats.org/officeDocument/2006/relationships/customXml" Target="../ink/ink97.xml"/><Relationship Id="rId66" Type="http://schemas.openxmlformats.org/officeDocument/2006/relationships/image" Target="../media/image49.png"/><Relationship Id="rId74" Type="http://schemas.openxmlformats.org/officeDocument/2006/relationships/image" Target="../media/image53.png"/><Relationship Id="rId5" Type="http://schemas.openxmlformats.org/officeDocument/2006/relationships/customXml" Target="../ink/ink57.xml"/><Relationship Id="rId61" Type="http://schemas.openxmlformats.org/officeDocument/2006/relationships/customXml" Target="../ink/ink100.xml"/><Relationship Id="rId19" Type="http://schemas.openxmlformats.org/officeDocument/2006/relationships/image" Target="../media/image42.png"/><Relationship Id="rId14" Type="http://schemas.openxmlformats.org/officeDocument/2006/relationships/image" Target="../media/image40.png"/><Relationship Id="rId22" Type="http://schemas.openxmlformats.org/officeDocument/2006/relationships/customXml" Target="../ink/ink66.xml"/><Relationship Id="rId27" Type="http://schemas.openxmlformats.org/officeDocument/2006/relationships/customXml" Target="../ink/ink69.xml"/><Relationship Id="rId30" Type="http://schemas.openxmlformats.org/officeDocument/2006/relationships/customXml" Target="../ink/ink72.xml"/><Relationship Id="rId35" Type="http://schemas.openxmlformats.org/officeDocument/2006/relationships/image" Target="../media/image46.png"/><Relationship Id="rId43" Type="http://schemas.openxmlformats.org/officeDocument/2006/relationships/customXml" Target="../ink/ink82.xml"/><Relationship Id="rId48" Type="http://schemas.openxmlformats.org/officeDocument/2006/relationships/customXml" Target="../ink/ink87.xml"/><Relationship Id="rId56" Type="http://schemas.openxmlformats.org/officeDocument/2006/relationships/customXml" Target="../ink/ink95.xml"/><Relationship Id="rId64" Type="http://schemas.openxmlformats.org/officeDocument/2006/relationships/customXml" Target="../ink/ink103.xml"/><Relationship Id="rId69" Type="http://schemas.openxmlformats.org/officeDocument/2006/relationships/customXml" Target="../ink/ink106.xml"/><Relationship Id="rId77" Type="http://schemas.openxmlformats.org/officeDocument/2006/relationships/customXml" Target="../ink/ink110.xml"/><Relationship Id="rId8" Type="http://schemas.openxmlformats.org/officeDocument/2006/relationships/image" Target="../media/image37.png"/><Relationship Id="rId51" Type="http://schemas.openxmlformats.org/officeDocument/2006/relationships/customXml" Target="../ink/ink90.xml"/><Relationship Id="rId72" Type="http://schemas.openxmlformats.org/officeDocument/2006/relationships/image" Target="../media/image52.png"/><Relationship Id="rId3" Type="http://schemas.openxmlformats.org/officeDocument/2006/relationships/customXml" Target="../ink/ink56.xml"/><Relationship Id="rId12" Type="http://schemas.openxmlformats.org/officeDocument/2006/relationships/image" Target="../media/image39.png"/><Relationship Id="rId17" Type="http://schemas.openxmlformats.org/officeDocument/2006/relationships/customXml" Target="../ink/ink63.xml"/><Relationship Id="rId25" Type="http://schemas.openxmlformats.org/officeDocument/2006/relationships/image" Target="../media/image45.png"/><Relationship Id="rId33" Type="http://schemas.openxmlformats.org/officeDocument/2006/relationships/customXml" Target="../ink/ink75.xml"/><Relationship Id="rId38" Type="http://schemas.openxmlformats.org/officeDocument/2006/relationships/customXml" Target="../ink/ink79.xml"/><Relationship Id="rId46" Type="http://schemas.openxmlformats.org/officeDocument/2006/relationships/customXml" Target="../ink/ink85.xml"/><Relationship Id="rId59" Type="http://schemas.openxmlformats.org/officeDocument/2006/relationships/customXml" Target="../ink/ink98.xml"/><Relationship Id="rId67" Type="http://schemas.openxmlformats.org/officeDocument/2006/relationships/customXml" Target="../ink/ink105.xml"/><Relationship Id="rId20" Type="http://schemas.openxmlformats.org/officeDocument/2006/relationships/customXml" Target="../ink/ink65.xml"/><Relationship Id="rId41" Type="http://schemas.openxmlformats.org/officeDocument/2006/relationships/customXml" Target="../ink/ink81.xml"/><Relationship Id="rId54" Type="http://schemas.openxmlformats.org/officeDocument/2006/relationships/customXml" Target="../ink/ink93.xml"/><Relationship Id="rId62" Type="http://schemas.openxmlformats.org/officeDocument/2006/relationships/customXml" Target="../ink/ink101.xml"/><Relationship Id="rId70" Type="http://schemas.openxmlformats.org/officeDocument/2006/relationships/image" Target="../media/image51.png"/><Relationship Id="rId75" Type="http://schemas.openxmlformats.org/officeDocument/2006/relationships/customXml" Target="../ink/ink109.xml"/><Relationship Id="rId1" Type="http://schemas.openxmlformats.org/officeDocument/2006/relationships/slideLayout" Target="../slideLayouts/slideLayout83.xml"/><Relationship Id="rId6" Type="http://schemas.openxmlformats.org/officeDocument/2006/relationships/image" Target="../media/image36.png"/><Relationship Id="rId15" Type="http://schemas.openxmlformats.org/officeDocument/2006/relationships/customXml" Target="../ink/ink62.xml"/><Relationship Id="rId23" Type="http://schemas.openxmlformats.org/officeDocument/2006/relationships/image" Target="../media/image44.png"/><Relationship Id="rId28" Type="http://schemas.openxmlformats.org/officeDocument/2006/relationships/customXml" Target="../ink/ink70.xml"/><Relationship Id="rId36" Type="http://schemas.openxmlformats.org/officeDocument/2006/relationships/customXml" Target="../ink/ink77.xml"/><Relationship Id="rId49" Type="http://schemas.openxmlformats.org/officeDocument/2006/relationships/customXml" Target="../ink/ink88.xml"/><Relationship Id="rId57" Type="http://schemas.openxmlformats.org/officeDocument/2006/relationships/customXml" Target="../ink/ink96.xml"/><Relationship Id="rId10" Type="http://schemas.openxmlformats.org/officeDocument/2006/relationships/image" Target="../media/image38.png"/><Relationship Id="rId31" Type="http://schemas.openxmlformats.org/officeDocument/2006/relationships/customXml" Target="../ink/ink73.xml"/><Relationship Id="rId44" Type="http://schemas.openxmlformats.org/officeDocument/2006/relationships/customXml" Target="../ink/ink83.xml"/><Relationship Id="rId52" Type="http://schemas.openxmlformats.org/officeDocument/2006/relationships/customXml" Target="../ink/ink91.xml"/><Relationship Id="rId60" Type="http://schemas.openxmlformats.org/officeDocument/2006/relationships/customXml" Target="../ink/ink99.xml"/><Relationship Id="rId65" Type="http://schemas.openxmlformats.org/officeDocument/2006/relationships/customXml" Target="../ink/ink104.xml"/><Relationship Id="rId73" Type="http://schemas.openxmlformats.org/officeDocument/2006/relationships/customXml" Target="../ink/ink108.xml"/><Relationship Id="rId78" Type="http://schemas.openxmlformats.org/officeDocument/2006/relationships/image" Target="../media/image55.png"/><Relationship Id="rId4" Type="http://schemas.openxmlformats.org/officeDocument/2006/relationships/image" Target="../media/image350.png"/><Relationship Id="rId9" Type="http://schemas.openxmlformats.org/officeDocument/2006/relationships/customXml" Target="../ink/ink59.xml"/><Relationship Id="rId13" Type="http://schemas.openxmlformats.org/officeDocument/2006/relationships/customXml" Target="../ink/ink61.xml"/><Relationship Id="rId18" Type="http://schemas.openxmlformats.org/officeDocument/2006/relationships/customXml" Target="../ink/ink64.xml"/><Relationship Id="rId39" Type="http://schemas.openxmlformats.org/officeDocument/2006/relationships/image" Target="../media/image47.png"/><Relationship Id="rId34" Type="http://schemas.openxmlformats.org/officeDocument/2006/relationships/customXml" Target="../ink/ink76.xml"/><Relationship Id="rId50" Type="http://schemas.openxmlformats.org/officeDocument/2006/relationships/customXml" Target="../ink/ink89.xml"/><Relationship Id="rId55" Type="http://schemas.openxmlformats.org/officeDocument/2006/relationships/customXml" Target="../ink/ink94.xml"/><Relationship Id="rId76" Type="http://schemas.openxmlformats.org/officeDocument/2006/relationships/image" Target="../media/image54.png"/><Relationship Id="rId7" Type="http://schemas.openxmlformats.org/officeDocument/2006/relationships/customXml" Target="../ink/ink58.xml"/><Relationship Id="rId71" Type="http://schemas.openxmlformats.org/officeDocument/2006/relationships/customXml" Target="../ink/ink107.xml"/><Relationship Id="rId2" Type="http://schemas.openxmlformats.org/officeDocument/2006/relationships/image" Target="../media/image35.png"/><Relationship Id="rId29" Type="http://schemas.openxmlformats.org/officeDocument/2006/relationships/customXml" Target="../ink/ink71.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83.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83.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8.png"/><Relationship Id="rId1" Type="http://schemas.openxmlformats.org/officeDocument/2006/relationships/slideLayout" Target="../slideLayouts/slideLayout83.xml"/><Relationship Id="rId5" Type="http://schemas.openxmlformats.org/officeDocument/2006/relationships/image" Target="../media/image59.png"/><Relationship Id="rId4" Type="http://schemas.openxmlformats.org/officeDocument/2006/relationships/image" Target="../media/image5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4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hyperlink" Target="https://www.networkforphl.org/resources/topics/initiatives/equity-officer-peer-group/" TargetMode="External"/><Relationship Id="rId2" Type="http://schemas.openxmlformats.org/officeDocument/2006/relationships/hyperlink" Target="https://www.networkforphl.org/request-assistance/" TargetMode="External"/><Relationship Id="rId1" Type="http://schemas.openxmlformats.org/officeDocument/2006/relationships/slideLayout" Target="../slideLayouts/slideLayout67.xml"/><Relationship Id="rId6" Type="http://schemas.openxmlformats.org/officeDocument/2006/relationships/image" Target="../media/image18.png"/><Relationship Id="rId5" Type="http://schemas.openxmlformats.org/officeDocument/2006/relationships/hyperlink" Target="https://www.networkforphl.org/events-webinars/conferences/" TargetMode="External"/><Relationship Id="rId4" Type="http://schemas.openxmlformats.org/officeDocument/2006/relationships/hyperlink" Target="https://www.networkforphl.org/connect-with-us/"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51.xml.rels><?xml version="1.0" encoding="UTF-8" standalone="yes"?>
<Relationships xmlns="http://schemas.openxmlformats.org/package/2006/relationships"><Relationship Id="rId2" Type="http://schemas.openxmlformats.org/officeDocument/2006/relationships/hyperlink" Target="https://www.networkforphl.org/request-assistance/" TargetMode="External"/><Relationship Id="rId1" Type="http://schemas.openxmlformats.org/officeDocument/2006/relationships/slideLayout" Target="../slideLayouts/slideLayout68.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59.xm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www.networkforphl.org/disaggregationofphdata"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29CE7-FDE5-BBFB-462A-80053B46B03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00186E8-B22E-E0DD-D55D-02CFCA6A8E42}"/>
              </a:ext>
            </a:extLst>
          </p:cNvPr>
          <p:cNvSpPr>
            <a:spLocks noGrp="1"/>
          </p:cNvSpPr>
          <p:nvPr>
            <p:ph type="body" sz="quarter" idx="10"/>
          </p:nvPr>
        </p:nvSpPr>
        <p:spPr>
          <a:xfrm>
            <a:off x="1099071" y="2357721"/>
            <a:ext cx="10709485" cy="914400"/>
          </a:xfrm>
        </p:spPr>
        <p:txBody>
          <a:bodyPr lIns="91440" tIns="45720" rIns="91440" bIns="45720" anchor="t"/>
          <a:lstStyle/>
          <a:p>
            <a:r>
              <a:rPr lang="en-US" sz="4000" b="1" dirty="0"/>
              <a:t>Counting Everyone, Counting Correctly</a:t>
            </a:r>
            <a:r>
              <a:rPr lang="en-US" sz="4000" dirty="0"/>
              <a:t>: </a:t>
            </a:r>
            <a:r>
              <a:rPr lang="en-US" sz="2800" dirty="0"/>
              <a:t>Case Studies in Data Disaggregation, Inclusive Data Visualization, and Reducing Misclassification of American Indian and Alaska Native Populations</a:t>
            </a:r>
            <a:endParaRPr lang="en-US" sz="4000" dirty="0">
              <a:cs typeface="Arial"/>
            </a:endParaRPr>
          </a:p>
        </p:txBody>
      </p:sp>
      <p:sp>
        <p:nvSpPr>
          <p:cNvPr id="5" name="Title 4">
            <a:extLst>
              <a:ext uri="{FF2B5EF4-FFF2-40B4-BE49-F238E27FC236}">
                <a16:creationId xmlns:a16="http://schemas.microsoft.com/office/drawing/2014/main" id="{898CF51E-E471-F90E-51C5-7730D524EDDA}"/>
              </a:ext>
            </a:extLst>
          </p:cNvPr>
          <p:cNvSpPr>
            <a:spLocks noGrp="1"/>
          </p:cNvSpPr>
          <p:nvPr>
            <p:ph type="title"/>
          </p:nvPr>
        </p:nvSpPr>
        <p:spPr>
          <a:xfrm>
            <a:off x="1230086" y="5057644"/>
            <a:ext cx="10447456" cy="369332"/>
          </a:xfrm>
        </p:spPr>
        <p:txBody>
          <a:bodyPr/>
          <a:lstStyle/>
          <a:p>
            <a:r>
              <a:rPr lang="en-US" dirty="0"/>
              <a:t>November 20, 2025 | 12:00 p.m. – 1:00 p.m. CT</a:t>
            </a:r>
          </a:p>
        </p:txBody>
      </p:sp>
    </p:spTree>
    <p:extLst>
      <p:ext uri="{BB962C8B-B14F-4D97-AF65-F5344CB8AC3E}">
        <p14:creationId xmlns:p14="http://schemas.microsoft.com/office/powerpoint/2010/main" val="31634997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65655A-3001-2D28-09B3-30F96C8B38A2}"/>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E83DBE63-7EFB-8EEE-DB3C-93AFCE2AB109}"/>
              </a:ext>
            </a:extLst>
          </p:cNvPr>
          <p:cNvSpPr>
            <a:spLocks noGrp="1"/>
          </p:cNvSpPr>
          <p:nvPr>
            <p:ph type="ftr" sz="quarter" idx="3"/>
          </p:nvPr>
        </p:nvSpPr>
        <p:spPr>
          <a:xfrm>
            <a:off x="6182735" y="6419088"/>
            <a:ext cx="6426842" cy="438912"/>
          </a:xfrm>
        </p:spPr>
        <p:txBody>
          <a:bodyPr/>
          <a:lstStyle/>
          <a:p>
            <a:r>
              <a:rPr lang="en-US" sz="1400" dirty="0">
                <a:solidFill>
                  <a:schemeClr val="bg2"/>
                </a:solidFill>
                <a:latin typeface="Aptos"/>
                <a:hlinkClick r:id="rId2">
                  <a:extLst>
                    <a:ext uri="{A12FA001-AC4F-418D-AE19-62706E023703}">
                      <ahyp:hlinkClr xmlns:ahyp="http://schemas.microsoft.com/office/drawing/2018/hyperlinkcolor" val="tx"/>
                    </a:ext>
                  </a:extLst>
                </a:hlinkClick>
              </a:rPr>
              <a:t>Disaggregation of Public Health Data by Race &amp; Ethnicity: A Legal Handbook</a:t>
            </a:r>
            <a:endParaRPr lang="en-US" sz="1400" dirty="0">
              <a:solidFill>
                <a:schemeClr val="bg2"/>
              </a:solidFill>
              <a:cs typeface="Arial"/>
            </a:endParaRPr>
          </a:p>
        </p:txBody>
      </p:sp>
      <p:sp>
        <p:nvSpPr>
          <p:cNvPr id="3" name="Title 2">
            <a:extLst>
              <a:ext uri="{FF2B5EF4-FFF2-40B4-BE49-F238E27FC236}">
                <a16:creationId xmlns:a16="http://schemas.microsoft.com/office/drawing/2014/main" id="{F5C44ACF-8D15-96E0-937B-650D1CF5B246}"/>
              </a:ext>
            </a:extLst>
          </p:cNvPr>
          <p:cNvSpPr>
            <a:spLocks noGrp="1"/>
          </p:cNvSpPr>
          <p:nvPr>
            <p:ph type="title"/>
          </p:nvPr>
        </p:nvSpPr>
        <p:spPr>
          <a:xfrm>
            <a:off x="1584960" y="828676"/>
            <a:ext cx="9639947" cy="461664"/>
          </a:xfrm>
        </p:spPr>
        <p:txBody>
          <a:bodyPr lIns="91440" tIns="45720" rIns="91440" bIns="45720" anchor="t"/>
          <a:lstStyle/>
          <a:p>
            <a:r>
              <a:rPr lang="en-US" dirty="0">
                <a:solidFill>
                  <a:schemeClr val="bg2"/>
                </a:solidFill>
                <a:cs typeface="Arial"/>
              </a:rPr>
              <a:t>Current Law Permits Collection of Race and Ethnicity Data</a:t>
            </a:r>
            <a:endParaRPr lang="en-US" dirty="0">
              <a:solidFill>
                <a:schemeClr val="bg2"/>
              </a:solidFill>
            </a:endParaRPr>
          </a:p>
        </p:txBody>
      </p:sp>
      <p:sp>
        <p:nvSpPr>
          <p:cNvPr id="4" name="TextBox 3">
            <a:extLst>
              <a:ext uri="{FF2B5EF4-FFF2-40B4-BE49-F238E27FC236}">
                <a16:creationId xmlns:a16="http://schemas.microsoft.com/office/drawing/2014/main" id="{20120A62-707A-C5F8-A854-2D59B2ABCE54}"/>
              </a:ext>
            </a:extLst>
          </p:cNvPr>
          <p:cNvSpPr txBox="1"/>
          <p:nvPr/>
        </p:nvSpPr>
        <p:spPr>
          <a:xfrm>
            <a:off x="1781858" y="2245993"/>
            <a:ext cx="9443049" cy="33239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sz="2400" dirty="0">
                <a:cs typeface="Arial"/>
              </a:rPr>
              <a:t>Federal and state laws and tribal sovereignty allow for collection of race and ethnicity in public health data sets</a:t>
            </a:r>
            <a:endParaRPr lang="en-US" dirty="0"/>
          </a:p>
          <a:p>
            <a:pPr marL="342900" indent="-342900">
              <a:buFont typeface="Arial" panose="020B0604020202020204" pitchFamily="34" charset="0"/>
              <a:buChar char="•"/>
            </a:pPr>
            <a:endParaRPr lang="en-US" sz="2400" dirty="0">
              <a:cs typeface="Arial"/>
            </a:endParaRPr>
          </a:p>
          <a:p>
            <a:pPr marL="342900" indent="-342900">
              <a:buFont typeface="Arial" panose="020B0604020202020204" pitchFamily="34" charset="0"/>
              <a:buChar char="•"/>
            </a:pPr>
            <a:r>
              <a:rPr lang="en-US" sz="2400" dirty="0">
                <a:cs typeface="Arial"/>
              </a:rPr>
              <a:t>HIPAA is not a legal barrier to data collection</a:t>
            </a:r>
            <a:endParaRPr lang="en-US" dirty="0"/>
          </a:p>
          <a:p>
            <a:pPr marL="342900" indent="-342900">
              <a:buFont typeface="Arial" panose="020B0604020202020204" pitchFamily="34" charset="0"/>
              <a:buChar char="•"/>
            </a:pPr>
            <a:endParaRPr lang="en-US" sz="2400" dirty="0">
              <a:cs typeface="Arial"/>
            </a:endParaRPr>
          </a:p>
          <a:p>
            <a:pPr marL="342900" indent="-342900">
              <a:buFont typeface="Arial" panose="020B0604020202020204" pitchFamily="34" charset="0"/>
              <a:buChar char="•"/>
            </a:pPr>
            <a:r>
              <a:rPr lang="en-US" sz="2400" dirty="0">
                <a:cs typeface="Arial"/>
              </a:rPr>
              <a:t>Office of the National Coordinator for Health Information Technology’s information blocking rule and guidance encourage public health data collection</a:t>
            </a:r>
            <a:endParaRPr lang="en-US" dirty="0"/>
          </a:p>
          <a:p>
            <a:pPr algn="l"/>
            <a:endParaRPr lang="en-US" dirty="0">
              <a:cs typeface="Arial"/>
            </a:endParaRPr>
          </a:p>
        </p:txBody>
      </p:sp>
      <p:sp>
        <p:nvSpPr>
          <p:cNvPr id="5" name="Footer Placeholder 1">
            <a:extLst>
              <a:ext uri="{FF2B5EF4-FFF2-40B4-BE49-F238E27FC236}">
                <a16:creationId xmlns:a16="http://schemas.microsoft.com/office/drawing/2014/main" id="{16E640A5-0E06-0F10-89D2-E4E5450AB020}"/>
              </a:ext>
            </a:extLst>
          </p:cNvPr>
          <p:cNvSpPr txBox="1">
            <a:spLocks/>
          </p:cNvSpPr>
          <p:nvPr/>
        </p:nvSpPr>
        <p:spPr>
          <a:xfrm>
            <a:off x="1043722" y="6419088"/>
            <a:ext cx="11136086" cy="43891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dirty="0">
                <a:solidFill>
                  <a:srgbClr val="404040"/>
                </a:solidFill>
                <a:latin typeface="Arial" panose="020B0604020202020204"/>
              </a:rPr>
              <a:t>County Everyone, Counting Correctly| </a:t>
            </a:r>
            <a:r>
              <a:rPr lang="en-US" b="1" dirty="0"/>
              <a:t>November 20, 2025 | 12:00 p.m. – 1:00 p.m. </a:t>
            </a:r>
            <a:r>
              <a:rPr lang="en-US" dirty="0"/>
              <a:t>CT</a:t>
            </a:r>
            <a:endParaRPr lang="en-US" dirty="0">
              <a:solidFill>
                <a:srgbClr val="404040"/>
              </a:solidFill>
              <a:latin typeface="Arial" panose="020B0604020202020204"/>
            </a:endParaRPr>
          </a:p>
        </p:txBody>
      </p:sp>
    </p:spTree>
    <p:extLst>
      <p:ext uri="{BB962C8B-B14F-4D97-AF65-F5344CB8AC3E}">
        <p14:creationId xmlns:p14="http://schemas.microsoft.com/office/powerpoint/2010/main" val="26237883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E21148E1-13A3-711A-2DB5-0319D3A7B9F2}"/>
              </a:ext>
            </a:extLst>
          </p:cNvPr>
          <p:cNvSpPr>
            <a:spLocks noGrp="1"/>
          </p:cNvSpPr>
          <p:nvPr>
            <p:ph type="pic" sz="quarter" idx="14"/>
          </p:nvPr>
        </p:nvSpPr>
        <p:spPr/>
        <p:txBody>
          <a:bodyPr/>
          <a:lstStyle/>
          <a:p>
            <a:pPr lvl="1">
              <a:spcAft>
                <a:spcPts val="600"/>
              </a:spcAft>
              <a:buClr>
                <a:schemeClr val="bg1"/>
              </a:buClr>
              <a:buFont typeface="Arial" panose="020B0604020202020204" pitchFamily="34" charset="0"/>
              <a:buChar char="•"/>
            </a:pPr>
            <a:r>
              <a:rPr lang="en-US" sz="2400" b="0" dirty="0">
                <a:solidFill>
                  <a:schemeClr val="bg1"/>
                </a:solidFill>
                <a:cs typeface="Arial"/>
              </a:rPr>
              <a:t>Patient hesitance to report</a:t>
            </a:r>
          </a:p>
          <a:p>
            <a:pPr lvl="1">
              <a:spcAft>
                <a:spcPts val="600"/>
              </a:spcAft>
              <a:buClr>
                <a:schemeClr val="bg1"/>
              </a:buClr>
              <a:buFont typeface="Arial" panose="020B0604020202020204" pitchFamily="34" charset="0"/>
              <a:buChar char="•"/>
            </a:pPr>
            <a:r>
              <a:rPr lang="en-US" sz="2400" b="0" dirty="0">
                <a:solidFill>
                  <a:schemeClr val="bg1"/>
                </a:solidFill>
                <a:cs typeface="Arial"/>
              </a:rPr>
              <a:t>Data reporters not collecting and/or providing</a:t>
            </a:r>
          </a:p>
          <a:p>
            <a:pPr lvl="1">
              <a:spcAft>
                <a:spcPts val="600"/>
              </a:spcAft>
              <a:buClr>
                <a:schemeClr val="bg1"/>
              </a:buClr>
              <a:buFont typeface="Arial" panose="020B0604020202020204" pitchFamily="34" charset="0"/>
              <a:buChar char="•"/>
            </a:pPr>
            <a:r>
              <a:rPr lang="en-US" sz="2400" b="0" dirty="0">
                <a:solidFill>
                  <a:schemeClr val="bg1"/>
                </a:solidFill>
                <a:cs typeface="Arial"/>
              </a:rPr>
              <a:t>Technical limitations</a:t>
            </a:r>
          </a:p>
          <a:p>
            <a:pPr lvl="1">
              <a:spcAft>
                <a:spcPts val="600"/>
              </a:spcAft>
              <a:buClr>
                <a:schemeClr val="bg1"/>
              </a:buClr>
              <a:buFont typeface="Arial" panose="020B0604020202020204" pitchFamily="34" charset="0"/>
              <a:buChar char="•"/>
            </a:pPr>
            <a:r>
              <a:rPr lang="en-US" sz="2400" b="0" dirty="0">
                <a:solidFill>
                  <a:schemeClr val="bg1"/>
                </a:solidFill>
                <a:cs typeface="Arial"/>
              </a:rPr>
              <a:t>Insufficient guidance, requirements, or standards for data collection</a:t>
            </a:r>
          </a:p>
          <a:p>
            <a:pPr lvl="1">
              <a:spcAft>
                <a:spcPts val="600"/>
              </a:spcAft>
              <a:buClr>
                <a:schemeClr val="bg1"/>
              </a:buClr>
              <a:buFont typeface="Arial" panose="020B0604020202020204" pitchFamily="34" charset="0"/>
              <a:buChar char="•"/>
            </a:pPr>
            <a:r>
              <a:rPr lang="en-US" sz="2400" b="0" dirty="0">
                <a:solidFill>
                  <a:schemeClr val="bg1"/>
                </a:solidFill>
                <a:cs typeface="Arial"/>
              </a:rPr>
              <a:t>Limited resources at public health departments</a:t>
            </a:r>
          </a:p>
          <a:p>
            <a:pPr lvl="1">
              <a:spcAft>
                <a:spcPts val="600"/>
              </a:spcAft>
              <a:buClr>
                <a:schemeClr val="bg1"/>
              </a:buClr>
              <a:buFont typeface="Arial" panose="020B0604020202020204" pitchFamily="34" charset="0"/>
              <a:buChar char="•"/>
            </a:pPr>
            <a:r>
              <a:rPr lang="en-US" sz="2400" b="0" dirty="0">
                <a:solidFill>
                  <a:schemeClr val="bg1"/>
                </a:solidFill>
                <a:cs typeface="Arial"/>
              </a:rPr>
              <a:t>Methodology</a:t>
            </a:r>
            <a:endParaRPr lang="en-US" dirty="0">
              <a:solidFill>
                <a:schemeClr val="bg1"/>
              </a:solidFill>
              <a:cs typeface="Arial"/>
            </a:endParaRPr>
          </a:p>
        </p:txBody>
      </p:sp>
      <p:sp>
        <p:nvSpPr>
          <p:cNvPr id="3" name="Footer Placeholder 2">
            <a:extLst>
              <a:ext uri="{FF2B5EF4-FFF2-40B4-BE49-F238E27FC236}">
                <a16:creationId xmlns:a16="http://schemas.microsoft.com/office/drawing/2014/main" id="{5B069621-1951-A4C6-19B8-DFECBD96A078}"/>
              </a:ext>
            </a:extLst>
          </p:cNvPr>
          <p:cNvSpPr>
            <a:spLocks noGrp="1"/>
          </p:cNvSpPr>
          <p:nvPr>
            <p:ph type="ftr" sz="quarter" idx="3"/>
          </p:nvPr>
        </p:nvSpPr>
        <p:spPr>
          <a:xfrm>
            <a:off x="6309361" y="6543532"/>
            <a:ext cx="6117336" cy="425544"/>
          </a:xfrm>
        </p:spPr>
        <p:txBody>
          <a:bodyPr/>
          <a:lstStyle/>
          <a:p>
            <a:r>
              <a:rPr lang="en-US" sz="1400" dirty="0">
                <a:solidFill>
                  <a:schemeClr val="bg2"/>
                </a:solidFill>
                <a:latin typeface="Aptos"/>
                <a:hlinkClick r:id="rId2">
                  <a:extLst>
                    <a:ext uri="{A12FA001-AC4F-418D-AE19-62706E023703}">
                      <ahyp:hlinkClr xmlns:ahyp="http://schemas.microsoft.com/office/drawing/2018/hyperlinkcolor" val="tx"/>
                    </a:ext>
                  </a:extLst>
                </a:hlinkClick>
              </a:rPr>
              <a:t>Disaggregation of Public Health Data by Race &amp; Ethnicity: A Legal Handbook</a:t>
            </a:r>
            <a:endParaRPr lang="en-US" sz="1400" dirty="0">
              <a:solidFill>
                <a:schemeClr val="bg2"/>
              </a:solidFill>
              <a:cs typeface="Arial"/>
            </a:endParaRPr>
          </a:p>
          <a:p>
            <a:endParaRPr lang="en-US" sz="1200" dirty="0">
              <a:solidFill>
                <a:schemeClr val="bg2"/>
              </a:solidFill>
            </a:endParaRPr>
          </a:p>
        </p:txBody>
      </p:sp>
      <p:sp>
        <p:nvSpPr>
          <p:cNvPr id="4" name="Title 3">
            <a:extLst>
              <a:ext uri="{FF2B5EF4-FFF2-40B4-BE49-F238E27FC236}">
                <a16:creationId xmlns:a16="http://schemas.microsoft.com/office/drawing/2014/main" id="{F3A3FCE9-B457-9106-C0C0-4BCF07971D66}"/>
              </a:ext>
            </a:extLst>
          </p:cNvPr>
          <p:cNvSpPr>
            <a:spLocks noGrp="1"/>
          </p:cNvSpPr>
          <p:nvPr>
            <p:ph type="title"/>
          </p:nvPr>
        </p:nvSpPr>
        <p:spPr>
          <a:xfrm>
            <a:off x="1099086" y="869792"/>
            <a:ext cx="4357794" cy="461665"/>
          </a:xfrm>
        </p:spPr>
        <p:txBody>
          <a:bodyPr lIns="91440" tIns="45720" rIns="91440" bIns="45720" anchor="t"/>
          <a:lstStyle/>
          <a:p>
            <a:r>
              <a:rPr lang="en-US" sz="4000" dirty="0">
                <a:solidFill>
                  <a:schemeClr val="bg2"/>
                </a:solidFill>
                <a:cs typeface="Arial"/>
              </a:rPr>
              <a:t>Non-legal Barriers to Collection of Race and Ethnicity Data in Public Health</a:t>
            </a:r>
            <a:endParaRPr lang="en-US" sz="4000" dirty="0">
              <a:solidFill>
                <a:schemeClr val="bg2"/>
              </a:solidFill>
            </a:endParaRPr>
          </a:p>
        </p:txBody>
      </p:sp>
      <p:sp>
        <p:nvSpPr>
          <p:cNvPr id="5" name="Footer Placeholder 1">
            <a:extLst>
              <a:ext uri="{FF2B5EF4-FFF2-40B4-BE49-F238E27FC236}">
                <a16:creationId xmlns:a16="http://schemas.microsoft.com/office/drawing/2014/main" id="{7F5E3978-A694-AD6F-3158-4B53122F05F0}"/>
              </a:ext>
            </a:extLst>
          </p:cNvPr>
          <p:cNvSpPr txBox="1">
            <a:spLocks/>
          </p:cNvSpPr>
          <p:nvPr/>
        </p:nvSpPr>
        <p:spPr>
          <a:xfrm>
            <a:off x="1043722" y="6419088"/>
            <a:ext cx="11136086" cy="43891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dirty="0">
                <a:solidFill>
                  <a:srgbClr val="404040"/>
                </a:solidFill>
                <a:latin typeface="Arial" panose="020B0604020202020204"/>
              </a:rPr>
              <a:t>County Everyone, Counting Correctly| </a:t>
            </a:r>
            <a:r>
              <a:rPr lang="en-US" b="1" dirty="0"/>
              <a:t>November 20, 2025 | 12:00 p.m. – 1:00 p.m. </a:t>
            </a:r>
            <a:r>
              <a:rPr lang="en-US" dirty="0"/>
              <a:t>CT</a:t>
            </a:r>
            <a:endParaRPr lang="en-US" dirty="0">
              <a:solidFill>
                <a:srgbClr val="404040"/>
              </a:solidFill>
              <a:latin typeface="Arial" panose="020B0604020202020204"/>
            </a:endParaRPr>
          </a:p>
        </p:txBody>
      </p:sp>
    </p:spTree>
    <p:extLst>
      <p:ext uri="{BB962C8B-B14F-4D97-AF65-F5344CB8AC3E}">
        <p14:creationId xmlns:p14="http://schemas.microsoft.com/office/powerpoint/2010/main" val="34690116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BE0751-1848-B8A7-D3FD-164C690873DE}"/>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E23AE604-BDAC-740A-2477-3ACF93C5DEF9}"/>
              </a:ext>
            </a:extLst>
          </p:cNvPr>
          <p:cNvSpPr>
            <a:spLocks noGrp="1"/>
          </p:cNvSpPr>
          <p:nvPr>
            <p:ph type="ftr" sz="quarter" idx="3"/>
          </p:nvPr>
        </p:nvSpPr>
        <p:spPr>
          <a:xfrm>
            <a:off x="6191400" y="6419088"/>
            <a:ext cx="5988408" cy="438912"/>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8877"/>
                </a:solidFill>
                <a:effectLst/>
                <a:uLnTx/>
                <a:uFillTx/>
                <a:latin typeface="Aptos"/>
                <a:ea typeface="+mn-ea"/>
                <a:cs typeface="+mn-cs"/>
                <a:hlinkClick r:id="rId2">
                  <a:extLst>
                    <a:ext uri="{A12FA001-AC4F-418D-AE19-62706E023703}">
                      <ahyp:hlinkClr xmlns:ahyp="http://schemas.microsoft.com/office/drawing/2018/hyperlinkcolor" val="tx"/>
                    </a:ext>
                  </a:extLst>
                </a:hlinkClick>
              </a:rPr>
              <a:t>Disaggregation of Public Health Data by Race &amp; Ethnicity: A Legal Handbook</a:t>
            </a:r>
            <a:endParaRPr kumimoji="0" lang="en-US" sz="1400" b="0" i="0" u="none" strike="noStrike" kern="1200" cap="none" spc="0" normalizeH="0" baseline="0" noProof="0" dirty="0">
              <a:ln>
                <a:noFill/>
              </a:ln>
              <a:solidFill>
                <a:srgbClr val="008877"/>
              </a:solidFill>
              <a:effectLst/>
              <a:uLnTx/>
              <a:uFillTx/>
              <a:latin typeface="Arial"/>
              <a:ea typeface="+mn-ea"/>
              <a:cs typeface="Arial"/>
            </a:endParaRPr>
          </a:p>
        </p:txBody>
      </p:sp>
      <p:sp>
        <p:nvSpPr>
          <p:cNvPr id="3" name="Title 2">
            <a:extLst>
              <a:ext uri="{FF2B5EF4-FFF2-40B4-BE49-F238E27FC236}">
                <a16:creationId xmlns:a16="http://schemas.microsoft.com/office/drawing/2014/main" id="{842F4DF7-3DC6-21A9-7C06-95116B849B58}"/>
              </a:ext>
            </a:extLst>
          </p:cNvPr>
          <p:cNvSpPr>
            <a:spLocks noGrp="1"/>
          </p:cNvSpPr>
          <p:nvPr>
            <p:ph type="title"/>
          </p:nvPr>
        </p:nvSpPr>
        <p:spPr>
          <a:xfrm>
            <a:off x="1584960" y="389764"/>
            <a:ext cx="9639947" cy="461664"/>
          </a:xfrm>
        </p:spPr>
        <p:txBody>
          <a:bodyPr lIns="91440" tIns="45720" rIns="91440" bIns="45720" anchor="t"/>
          <a:lstStyle/>
          <a:p>
            <a:r>
              <a:rPr lang="en-US" dirty="0">
                <a:solidFill>
                  <a:schemeClr val="bg2"/>
                </a:solidFill>
                <a:cs typeface="Arial"/>
              </a:rPr>
              <a:t>Data Disaggregation</a:t>
            </a:r>
            <a:endParaRPr lang="en-US" dirty="0">
              <a:solidFill>
                <a:schemeClr val="bg2"/>
              </a:solidFill>
            </a:endParaRPr>
          </a:p>
        </p:txBody>
      </p:sp>
      <p:sp>
        <p:nvSpPr>
          <p:cNvPr id="5" name="Footer Placeholder 1">
            <a:extLst>
              <a:ext uri="{FF2B5EF4-FFF2-40B4-BE49-F238E27FC236}">
                <a16:creationId xmlns:a16="http://schemas.microsoft.com/office/drawing/2014/main" id="{D85DB32D-CC30-1755-212B-15811FE2BF68}"/>
              </a:ext>
            </a:extLst>
          </p:cNvPr>
          <p:cNvSpPr txBox="1">
            <a:spLocks/>
          </p:cNvSpPr>
          <p:nvPr/>
        </p:nvSpPr>
        <p:spPr>
          <a:xfrm>
            <a:off x="1043722" y="6419088"/>
            <a:ext cx="11136086" cy="43891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04040"/>
                </a:solidFill>
                <a:effectLst/>
                <a:uLnTx/>
                <a:uFillTx/>
                <a:latin typeface="Arial" panose="020B0604020202020204"/>
                <a:ea typeface="+mn-ea"/>
                <a:cs typeface="+mn-cs"/>
              </a:rPr>
              <a:t>County Everyone, Counting Correctly| </a:t>
            </a:r>
            <a:r>
              <a:rPr kumimoji="0" lang="en-US" sz="900" b="1" i="0" u="none" strike="noStrike" kern="1200" cap="none" spc="0" normalizeH="0" baseline="0" noProof="0" dirty="0">
                <a:ln>
                  <a:noFill/>
                </a:ln>
                <a:solidFill>
                  <a:srgbClr val="404040"/>
                </a:solidFill>
                <a:effectLst/>
                <a:uLnTx/>
                <a:uFillTx/>
                <a:latin typeface="Arial" panose="020B0604020202020204"/>
                <a:ea typeface="+mn-ea"/>
                <a:cs typeface="+mn-cs"/>
              </a:rPr>
              <a:t>November 20, 2025 | 12:00 p.m. – 1:00 p.m. </a:t>
            </a:r>
            <a:r>
              <a:rPr kumimoji="0" lang="en-US" sz="900" b="0" i="0" u="none" strike="noStrike" kern="1200" cap="none" spc="0" normalizeH="0" baseline="0" noProof="0" dirty="0">
                <a:ln>
                  <a:noFill/>
                </a:ln>
                <a:solidFill>
                  <a:srgbClr val="404040"/>
                </a:solidFill>
                <a:effectLst/>
                <a:uLnTx/>
                <a:uFillTx/>
                <a:latin typeface="Arial" panose="020B0604020202020204"/>
                <a:ea typeface="+mn-ea"/>
                <a:cs typeface="+mn-cs"/>
              </a:rPr>
              <a:t>CT</a:t>
            </a:r>
          </a:p>
        </p:txBody>
      </p:sp>
      <p:sp>
        <p:nvSpPr>
          <p:cNvPr id="6" name="TextBox 5">
            <a:extLst>
              <a:ext uri="{FF2B5EF4-FFF2-40B4-BE49-F238E27FC236}">
                <a16:creationId xmlns:a16="http://schemas.microsoft.com/office/drawing/2014/main" id="{92D6CFAC-14A1-B1D1-1424-94FB7B91C5BE}"/>
              </a:ext>
            </a:extLst>
          </p:cNvPr>
          <p:cNvSpPr txBox="1"/>
          <p:nvPr/>
        </p:nvSpPr>
        <p:spPr>
          <a:xfrm>
            <a:off x="1781858" y="1290340"/>
            <a:ext cx="9443049"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Aft>
                <a:spcPts val="0"/>
              </a:spcAft>
              <a:buClr>
                <a:srgbClr val="707070"/>
              </a:buClr>
              <a:buFont typeface="Arial,Sans-Serif"/>
              <a:buChar char="•"/>
            </a:pPr>
            <a:r>
              <a:rPr lang="en-US" sz="2400" b="1" dirty="0">
                <a:cs typeface="Arial"/>
              </a:rPr>
              <a:t>Definition</a:t>
            </a:r>
            <a:r>
              <a:rPr lang="en-US" sz="2400" dirty="0">
                <a:cs typeface="Arial"/>
              </a:rPr>
              <a:t>: Breakdown and categorization of large sets of data by certain data elements such as race and ethnicity. </a:t>
            </a:r>
          </a:p>
          <a:p>
            <a:pPr marL="285750" indent="-285750">
              <a:spcAft>
                <a:spcPts val="0"/>
              </a:spcAft>
              <a:buClr>
                <a:srgbClr val="707070"/>
              </a:buClr>
              <a:buFont typeface="Arial,Sans-Serif"/>
              <a:buChar char="•"/>
            </a:pPr>
            <a:r>
              <a:rPr lang="en-US" sz="2400" b="1" dirty="0">
                <a:cs typeface="Arial"/>
              </a:rPr>
              <a:t>Reveals Inequities</a:t>
            </a:r>
            <a:r>
              <a:rPr lang="en-US" sz="2400" dirty="0">
                <a:cs typeface="Arial"/>
              </a:rPr>
              <a:t>: Uncovers disparities masked by board racial or ethnic groupings.</a:t>
            </a:r>
          </a:p>
          <a:p>
            <a:pPr marL="285750" indent="-285750">
              <a:spcAft>
                <a:spcPts val="0"/>
              </a:spcAft>
              <a:buClr>
                <a:srgbClr val="707070"/>
              </a:buClr>
              <a:buFont typeface="Arial,Sans-Serif"/>
              <a:buChar char="•"/>
            </a:pPr>
            <a:r>
              <a:rPr lang="en-US" sz="2400" b="1" dirty="0">
                <a:cs typeface="Arial"/>
              </a:rPr>
              <a:t>More Complete Data</a:t>
            </a:r>
            <a:r>
              <a:rPr lang="en-US" sz="2400" dirty="0">
                <a:cs typeface="Arial"/>
              </a:rPr>
              <a:t>: Addressing data gaps resulting incomplete and inaccurate collection of race and ethnicity data. </a:t>
            </a:r>
          </a:p>
          <a:p>
            <a:pPr marL="285750" indent="-285750">
              <a:spcAft>
                <a:spcPts val="0"/>
              </a:spcAft>
              <a:buClr>
                <a:srgbClr val="707070"/>
              </a:buClr>
              <a:buFont typeface="Arial,Sans-Serif"/>
              <a:buChar char="•"/>
            </a:pPr>
            <a:r>
              <a:rPr lang="en-US" sz="2400" b="1" dirty="0">
                <a:cs typeface="Arial"/>
              </a:rPr>
              <a:t>Improves Action</a:t>
            </a:r>
            <a:r>
              <a:rPr lang="en-US" sz="2400" dirty="0">
                <a:cs typeface="Arial"/>
              </a:rPr>
              <a:t>: Guides more targeted and effective policies and interventions.</a:t>
            </a:r>
          </a:p>
          <a:p>
            <a:pPr marL="285750" indent="-285750">
              <a:spcAft>
                <a:spcPts val="0"/>
              </a:spcAft>
              <a:buClr>
                <a:srgbClr val="707070"/>
              </a:buClr>
              <a:buFont typeface="Arial,Sans-Serif"/>
              <a:buChar char="•"/>
            </a:pPr>
            <a:r>
              <a:rPr lang="en-US" sz="2400" b="1" dirty="0">
                <a:cs typeface="Arial"/>
              </a:rPr>
              <a:t>Promotes Inclusion</a:t>
            </a:r>
            <a:r>
              <a:rPr lang="en-US" sz="2400" dirty="0">
                <a:cs typeface="Arial"/>
              </a:rPr>
              <a:t>: Ensures small or marginalized groups are visible and accurately counted.</a:t>
            </a:r>
          </a:p>
          <a:p>
            <a:pPr marL="285750" indent="-285750">
              <a:spcAft>
                <a:spcPts val="0"/>
              </a:spcAft>
              <a:buClr>
                <a:srgbClr val="707070"/>
              </a:buClr>
              <a:buFont typeface="Arial,Sans-Serif"/>
              <a:buChar char="•"/>
            </a:pPr>
            <a:r>
              <a:rPr lang="en-US" sz="2400" b="1" dirty="0">
                <a:cs typeface="Arial"/>
              </a:rPr>
              <a:t>Builds Trust</a:t>
            </a:r>
            <a:r>
              <a:rPr lang="en-US" sz="2400" dirty="0">
                <a:cs typeface="Arial"/>
              </a:rPr>
              <a:t>: Strengthens transparency and community confidence in public health data. </a:t>
            </a:r>
          </a:p>
          <a:p>
            <a:pPr algn="l"/>
            <a:endParaRPr lang="en-US" dirty="0">
              <a:cs typeface="Arial"/>
            </a:endParaRPr>
          </a:p>
        </p:txBody>
      </p:sp>
    </p:spTree>
    <p:extLst>
      <p:ext uri="{BB962C8B-B14F-4D97-AF65-F5344CB8AC3E}">
        <p14:creationId xmlns:p14="http://schemas.microsoft.com/office/powerpoint/2010/main" val="24129367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DFE395-9BE6-35BE-83CF-59801054334C}"/>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85276D34-8A37-10B6-11C9-CC8B9F165B29}"/>
              </a:ext>
            </a:extLst>
          </p:cNvPr>
          <p:cNvSpPr>
            <a:spLocks noGrp="1"/>
          </p:cNvSpPr>
          <p:nvPr>
            <p:ph type="ftr" sz="quarter" idx="3"/>
          </p:nvPr>
        </p:nvSpPr>
        <p:spPr>
          <a:xfrm>
            <a:off x="6393910" y="3939643"/>
            <a:ext cx="5453613" cy="410157"/>
          </a:xfrm>
        </p:spPr>
        <p:txBody>
          <a:bodyPr/>
          <a:lstStyle/>
          <a:p>
            <a:r>
              <a:rPr lang="en-US" sz="1800" u="sng" dirty="0">
                <a:solidFill>
                  <a:srgbClr val="0563C1"/>
                </a:solidFill>
                <a:latin typeface="Calibri"/>
                <a:ea typeface="Calibri"/>
                <a:cs typeface="Calibri"/>
                <a:hlinkClick r:id="rId2"/>
              </a:rPr>
              <a:t>https://www.networkforphl.org/disaggregationofphdata</a:t>
            </a:r>
            <a:endParaRPr lang="en-US" sz="1800" dirty="0"/>
          </a:p>
          <a:p>
            <a:endParaRPr lang="en-US" dirty="0">
              <a:cs typeface="Arial"/>
            </a:endParaRPr>
          </a:p>
        </p:txBody>
      </p:sp>
      <p:sp>
        <p:nvSpPr>
          <p:cNvPr id="3" name="Title 2">
            <a:extLst>
              <a:ext uri="{FF2B5EF4-FFF2-40B4-BE49-F238E27FC236}">
                <a16:creationId xmlns:a16="http://schemas.microsoft.com/office/drawing/2014/main" id="{B28390EA-2979-65E1-F9F1-D2BA67D2EAD4}"/>
              </a:ext>
            </a:extLst>
          </p:cNvPr>
          <p:cNvSpPr>
            <a:spLocks noGrp="1"/>
          </p:cNvSpPr>
          <p:nvPr>
            <p:ph type="title"/>
          </p:nvPr>
        </p:nvSpPr>
        <p:spPr>
          <a:xfrm>
            <a:off x="6329488" y="856403"/>
            <a:ext cx="4642623" cy="749212"/>
          </a:xfrm>
        </p:spPr>
        <p:txBody>
          <a:bodyPr lIns="91440" tIns="45720" rIns="91440" bIns="45720" anchor="t"/>
          <a:lstStyle/>
          <a:p>
            <a:r>
              <a:rPr lang="en-US" sz="3200" kern="1200" dirty="0">
                <a:solidFill>
                  <a:schemeClr val="bg2"/>
                </a:solidFill>
                <a:latin typeface="Arial" panose="020B0604020202020204" pitchFamily="34" charset="0"/>
                <a:ea typeface="+mn-ea"/>
                <a:cs typeface="Arial" panose="020B0604020202020204" pitchFamily="34" charset="0"/>
              </a:rPr>
              <a:t>Role of Law in Collecting and Disseminating Public Health Data Disaggregated by Race and Ethnicity</a:t>
            </a:r>
            <a:r>
              <a:rPr lang="en-US" sz="3200" dirty="0">
                <a:solidFill>
                  <a:schemeClr val="bg2"/>
                </a:solidFill>
                <a:latin typeface="Arial" panose="020B0604020202020204" pitchFamily="34" charset="0"/>
                <a:ea typeface="+mn-ea"/>
                <a:cs typeface="Arial" panose="020B0604020202020204" pitchFamily="34" charset="0"/>
              </a:rPr>
              <a:t>.</a:t>
            </a:r>
            <a:br>
              <a:rPr lang="en-US" sz="2800" dirty="0">
                <a:latin typeface="Arial" panose="020B0604020202020204" pitchFamily="34" charset="0"/>
                <a:ea typeface="Calibri"/>
                <a:cs typeface="Arial" panose="020B0604020202020204" pitchFamily="34" charset="0"/>
              </a:rPr>
            </a:br>
            <a:br>
              <a:rPr lang="en-US" sz="2800" dirty="0">
                <a:solidFill>
                  <a:srgbClr val="404040"/>
                </a:solidFill>
                <a:latin typeface="Arial" panose="020B0604020202020204" pitchFamily="34" charset="0"/>
                <a:ea typeface="Calibri"/>
                <a:cs typeface="Arial" panose="020B0604020202020204" pitchFamily="34" charset="0"/>
              </a:rPr>
            </a:br>
            <a:br>
              <a:rPr lang="en-US" sz="2800" dirty="0">
                <a:solidFill>
                  <a:srgbClr val="404040"/>
                </a:solidFill>
                <a:latin typeface="Arial" panose="020B0604020202020204" pitchFamily="34" charset="0"/>
                <a:ea typeface="Calibri"/>
                <a:cs typeface="Arial" panose="020B0604020202020204" pitchFamily="34" charset="0"/>
              </a:rPr>
            </a:br>
            <a:br>
              <a:rPr lang="en-US" sz="2800" dirty="0">
                <a:solidFill>
                  <a:srgbClr val="404040"/>
                </a:solidFill>
                <a:latin typeface="Arial" panose="020B0604020202020204" pitchFamily="34" charset="0"/>
                <a:ea typeface="Calibri"/>
                <a:cs typeface="Arial" panose="020B0604020202020204" pitchFamily="34" charset="0"/>
              </a:rPr>
            </a:br>
            <a:endParaRPr lang="en-US" sz="1800" dirty="0">
              <a:latin typeface="Calibri"/>
              <a:ea typeface="Calibri"/>
              <a:cs typeface="Calibri"/>
            </a:endParaRPr>
          </a:p>
        </p:txBody>
      </p:sp>
      <p:pic>
        <p:nvPicPr>
          <p:cNvPr id="4" name="Picture 3" descr="A book cover with green squares&#10;&#10;AI-generated content may be incorrect.">
            <a:extLst>
              <a:ext uri="{FF2B5EF4-FFF2-40B4-BE49-F238E27FC236}">
                <a16:creationId xmlns:a16="http://schemas.microsoft.com/office/drawing/2014/main" id="{57AA975F-9F07-7EB5-59D3-FC46D48B00E5}"/>
              </a:ext>
            </a:extLst>
          </p:cNvPr>
          <p:cNvPicPr>
            <a:picLocks noChangeAspect="1"/>
          </p:cNvPicPr>
          <p:nvPr/>
        </p:nvPicPr>
        <p:blipFill>
          <a:blip r:embed="rId3"/>
          <a:stretch>
            <a:fillRect/>
          </a:stretch>
        </p:blipFill>
        <p:spPr>
          <a:xfrm>
            <a:off x="781056" y="587829"/>
            <a:ext cx="5548432" cy="6096000"/>
          </a:xfrm>
          <a:prstGeom prst="rect">
            <a:avLst/>
          </a:prstGeom>
        </p:spPr>
      </p:pic>
      <p:sp>
        <p:nvSpPr>
          <p:cNvPr id="6" name="TextBox 5">
            <a:extLst>
              <a:ext uri="{FF2B5EF4-FFF2-40B4-BE49-F238E27FC236}">
                <a16:creationId xmlns:a16="http://schemas.microsoft.com/office/drawing/2014/main" id="{F4945529-10BE-9563-1773-B815AD35D723}"/>
              </a:ext>
            </a:extLst>
          </p:cNvPr>
          <p:cNvSpPr txBox="1"/>
          <p:nvPr/>
        </p:nvSpPr>
        <p:spPr>
          <a:xfrm>
            <a:off x="6346501" y="5292413"/>
            <a:ext cx="5548432" cy="830997"/>
          </a:xfrm>
          <a:prstGeom prst="rect">
            <a:avLst/>
          </a:prstGeom>
          <a:noFill/>
        </p:spPr>
        <p:txBody>
          <a:bodyPr wrap="square" rtlCol="0">
            <a:spAutoFit/>
          </a:bodyPr>
          <a:lstStyle/>
          <a:p>
            <a:r>
              <a:rPr lang="en-US" sz="1600" i="1" dirty="0">
                <a:latin typeface="Arial" panose="020B0604020202020204" pitchFamily="34" charset="0"/>
                <a:ea typeface="Calibri"/>
                <a:cs typeface="Arial" panose="020B0604020202020204" pitchFamily="34" charset="0"/>
              </a:rPr>
              <a:t>Not intended to be legal advice. Please make sure to always consult your attorney regarding the specifics of your proposed data-sharing project.</a:t>
            </a:r>
            <a:endParaRPr lang="en-US" sz="16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12079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24000" y="0"/>
            <a:ext cx="9144000" cy="6858000"/>
          </a:xfrm>
          <a:prstGeom prst="rect">
            <a:avLst/>
          </a:prstGeom>
          <a:blipFill>
            <a:blip r:embed="rId3" cstate="print"/>
            <a:stretch>
              <a:fillRect/>
            </a:stretch>
          </a:blipFill>
        </p:spPr>
        <p:txBody>
          <a:bodyPr wrap="square" lIns="0" tIns="0" rIns="0" bIns="0" rtlCol="0"/>
          <a:lstStyle>
            <a:defPPr>
              <a:defRPr lang="en-US"/>
            </a:defPPr>
            <a:lvl1pPr marL="0" algn="l" defTabSz="382676" rtl="0" eaLnBrk="1" latinLnBrk="0" hangingPunct="1">
              <a:defRPr sz="1507" kern="1200">
                <a:solidFill>
                  <a:schemeClr val="tx1"/>
                </a:solidFill>
                <a:latin typeface="+mn-lt"/>
                <a:ea typeface="+mn-ea"/>
                <a:cs typeface="+mn-cs"/>
              </a:defRPr>
            </a:lvl1pPr>
            <a:lvl2pPr marL="382676" algn="l" defTabSz="382676" rtl="0" eaLnBrk="1" latinLnBrk="0" hangingPunct="1">
              <a:defRPr sz="1507" kern="1200">
                <a:solidFill>
                  <a:schemeClr val="tx1"/>
                </a:solidFill>
                <a:latin typeface="+mn-lt"/>
                <a:ea typeface="+mn-ea"/>
                <a:cs typeface="+mn-cs"/>
              </a:defRPr>
            </a:lvl2pPr>
            <a:lvl3pPr marL="765353" algn="l" defTabSz="382676" rtl="0" eaLnBrk="1" latinLnBrk="0" hangingPunct="1">
              <a:defRPr sz="1507" kern="1200">
                <a:solidFill>
                  <a:schemeClr val="tx1"/>
                </a:solidFill>
                <a:latin typeface="+mn-lt"/>
                <a:ea typeface="+mn-ea"/>
                <a:cs typeface="+mn-cs"/>
              </a:defRPr>
            </a:lvl3pPr>
            <a:lvl4pPr marL="1148029" algn="l" defTabSz="382676" rtl="0" eaLnBrk="1" latinLnBrk="0" hangingPunct="1">
              <a:defRPr sz="1507" kern="1200">
                <a:solidFill>
                  <a:schemeClr val="tx1"/>
                </a:solidFill>
                <a:latin typeface="+mn-lt"/>
                <a:ea typeface="+mn-ea"/>
                <a:cs typeface="+mn-cs"/>
              </a:defRPr>
            </a:lvl4pPr>
            <a:lvl5pPr marL="1530706" algn="l" defTabSz="382676" rtl="0" eaLnBrk="1" latinLnBrk="0" hangingPunct="1">
              <a:defRPr sz="1507" kern="1200">
                <a:solidFill>
                  <a:schemeClr val="tx1"/>
                </a:solidFill>
                <a:latin typeface="+mn-lt"/>
                <a:ea typeface="+mn-ea"/>
                <a:cs typeface="+mn-cs"/>
              </a:defRPr>
            </a:lvl5pPr>
            <a:lvl6pPr marL="1913382" algn="l" defTabSz="382676" rtl="0" eaLnBrk="1" latinLnBrk="0" hangingPunct="1">
              <a:defRPr sz="1507" kern="1200">
                <a:solidFill>
                  <a:schemeClr val="tx1"/>
                </a:solidFill>
                <a:latin typeface="+mn-lt"/>
                <a:ea typeface="+mn-ea"/>
                <a:cs typeface="+mn-cs"/>
              </a:defRPr>
            </a:lvl6pPr>
            <a:lvl7pPr marL="2296058" algn="l" defTabSz="382676" rtl="0" eaLnBrk="1" latinLnBrk="0" hangingPunct="1">
              <a:defRPr sz="1507" kern="1200">
                <a:solidFill>
                  <a:schemeClr val="tx1"/>
                </a:solidFill>
                <a:latin typeface="+mn-lt"/>
                <a:ea typeface="+mn-ea"/>
                <a:cs typeface="+mn-cs"/>
              </a:defRPr>
            </a:lvl7pPr>
            <a:lvl8pPr marL="2678735" algn="l" defTabSz="382676" rtl="0" eaLnBrk="1" latinLnBrk="0" hangingPunct="1">
              <a:defRPr sz="1507" kern="1200">
                <a:solidFill>
                  <a:schemeClr val="tx1"/>
                </a:solidFill>
                <a:latin typeface="+mn-lt"/>
                <a:ea typeface="+mn-ea"/>
                <a:cs typeface="+mn-cs"/>
              </a:defRPr>
            </a:lvl8pPr>
            <a:lvl9pPr marL="3061411" algn="l" defTabSz="382676" rtl="0" eaLnBrk="1" latinLnBrk="0" hangingPunct="1">
              <a:defRPr sz="1507" kern="1200">
                <a:solidFill>
                  <a:schemeClr val="tx1"/>
                </a:solidFill>
                <a:latin typeface="+mn-lt"/>
                <a:ea typeface="+mn-ea"/>
                <a:cs typeface="+mn-cs"/>
              </a:defRPr>
            </a:lvl9pPr>
          </a:lstStyle>
          <a:p>
            <a:endParaRPr sz="1060"/>
          </a:p>
        </p:txBody>
      </p:sp>
      <p:sp>
        <p:nvSpPr>
          <p:cNvPr id="17" name="object 17"/>
          <p:cNvSpPr txBox="1"/>
          <p:nvPr/>
        </p:nvSpPr>
        <p:spPr>
          <a:xfrm>
            <a:off x="1756172" y="1941413"/>
            <a:ext cx="8786813" cy="1123911"/>
          </a:xfrm>
          <a:prstGeom prst="rect">
            <a:avLst/>
          </a:prstGeom>
        </p:spPr>
        <p:txBody>
          <a:bodyPr vert="horz" wrap="square" lIns="0" tIns="0" rIns="0" bIns="0" rtlCol="0">
            <a:spAutoFit/>
          </a:bodyPr>
          <a:lstStyle>
            <a:defPPr>
              <a:defRPr lang="en-US"/>
            </a:defPPr>
            <a:lvl1pPr marL="0" algn="l" defTabSz="382676" rtl="0" eaLnBrk="1" latinLnBrk="0" hangingPunct="1">
              <a:defRPr sz="1507" kern="1200">
                <a:solidFill>
                  <a:schemeClr val="tx1"/>
                </a:solidFill>
                <a:latin typeface="+mn-lt"/>
                <a:ea typeface="+mn-ea"/>
                <a:cs typeface="+mn-cs"/>
              </a:defRPr>
            </a:lvl1pPr>
            <a:lvl2pPr marL="382676" algn="l" defTabSz="382676" rtl="0" eaLnBrk="1" latinLnBrk="0" hangingPunct="1">
              <a:defRPr sz="1507" kern="1200">
                <a:solidFill>
                  <a:schemeClr val="tx1"/>
                </a:solidFill>
                <a:latin typeface="+mn-lt"/>
                <a:ea typeface="+mn-ea"/>
                <a:cs typeface="+mn-cs"/>
              </a:defRPr>
            </a:lvl2pPr>
            <a:lvl3pPr marL="765353" algn="l" defTabSz="382676" rtl="0" eaLnBrk="1" latinLnBrk="0" hangingPunct="1">
              <a:defRPr sz="1507" kern="1200">
                <a:solidFill>
                  <a:schemeClr val="tx1"/>
                </a:solidFill>
                <a:latin typeface="+mn-lt"/>
                <a:ea typeface="+mn-ea"/>
                <a:cs typeface="+mn-cs"/>
              </a:defRPr>
            </a:lvl3pPr>
            <a:lvl4pPr marL="1148029" algn="l" defTabSz="382676" rtl="0" eaLnBrk="1" latinLnBrk="0" hangingPunct="1">
              <a:defRPr sz="1507" kern="1200">
                <a:solidFill>
                  <a:schemeClr val="tx1"/>
                </a:solidFill>
                <a:latin typeface="+mn-lt"/>
                <a:ea typeface="+mn-ea"/>
                <a:cs typeface="+mn-cs"/>
              </a:defRPr>
            </a:lvl4pPr>
            <a:lvl5pPr marL="1530706" algn="l" defTabSz="382676" rtl="0" eaLnBrk="1" latinLnBrk="0" hangingPunct="1">
              <a:defRPr sz="1507" kern="1200">
                <a:solidFill>
                  <a:schemeClr val="tx1"/>
                </a:solidFill>
                <a:latin typeface="+mn-lt"/>
                <a:ea typeface="+mn-ea"/>
                <a:cs typeface="+mn-cs"/>
              </a:defRPr>
            </a:lvl5pPr>
            <a:lvl6pPr marL="1913382" algn="l" defTabSz="382676" rtl="0" eaLnBrk="1" latinLnBrk="0" hangingPunct="1">
              <a:defRPr sz="1507" kern="1200">
                <a:solidFill>
                  <a:schemeClr val="tx1"/>
                </a:solidFill>
                <a:latin typeface="+mn-lt"/>
                <a:ea typeface="+mn-ea"/>
                <a:cs typeface="+mn-cs"/>
              </a:defRPr>
            </a:lvl6pPr>
            <a:lvl7pPr marL="2296058" algn="l" defTabSz="382676" rtl="0" eaLnBrk="1" latinLnBrk="0" hangingPunct="1">
              <a:defRPr sz="1507" kern="1200">
                <a:solidFill>
                  <a:schemeClr val="tx1"/>
                </a:solidFill>
                <a:latin typeface="+mn-lt"/>
                <a:ea typeface="+mn-ea"/>
                <a:cs typeface="+mn-cs"/>
              </a:defRPr>
            </a:lvl7pPr>
            <a:lvl8pPr marL="2678735" algn="l" defTabSz="382676" rtl="0" eaLnBrk="1" latinLnBrk="0" hangingPunct="1">
              <a:defRPr sz="1507" kern="1200">
                <a:solidFill>
                  <a:schemeClr val="tx1"/>
                </a:solidFill>
                <a:latin typeface="+mn-lt"/>
                <a:ea typeface="+mn-ea"/>
                <a:cs typeface="+mn-cs"/>
              </a:defRPr>
            </a:lvl8pPr>
            <a:lvl9pPr marL="3061411" algn="l" defTabSz="382676" rtl="0" eaLnBrk="1" latinLnBrk="0" hangingPunct="1">
              <a:defRPr sz="1507" kern="1200">
                <a:solidFill>
                  <a:schemeClr val="tx1"/>
                </a:solidFill>
                <a:latin typeface="+mn-lt"/>
                <a:ea typeface="+mn-ea"/>
                <a:cs typeface="+mn-cs"/>
              </a:defRPr>
            </a:lvl9pPr>
          </a:lstStyle>
          <a:p>
            <a:pPr marL="8929">
              <a:lnSpc>
                <a:spcPts val="4517"/>
              </a:lnSpc>
            </a:pPr>
            <a:r>
              <a:rPr lang="en-US" sz="3375" spc="-28">
                <a:solidFill>
                  <a:srgbClr val="FFFFFF"/>
                </a:solidFill>
                <a:latin typeface="Arial Black"/>
                <a:cs typeface="Arial Black"/>
              </a:rPr>
              <a:t>Racial Misclassification and the Impact on Data Integrity</a:t>
            </a:r>
          </a:p>
        </p:txBody>
      </p:sp>
      <p:sp>
        <p:nvSpPr>
          <p:cNvPr id="19" name="object 19"/>
          <p:cNvSpPr/>
          <p:nvPr/>
        </p:nvSpPr>
        <p:spPr>
          <a:xfrm>
            <a:off x="2059781" y="5458866"/>
            <a:ext cx="3866555" cy="136178"/>
          </a:xfrm>
          <a:custGeom>
            <a:avLst/>
            <a:gdLst/>
            <a:ahLst/>
            <a:cxnLst/>
            <a:rect l="l" t="t" r="r" b="b"/>
            <a:pathLst>
              <a:path w="5499100" h="193675">
                <a:moveTo>
                  <a:pt x="0" y="193179"/>
                </a:moveTo>
                <a:lnTo>
                  <a:pt x="5498807" y="193179"/>
                </a:lnTo>
                <a:lnTo>
                  <a:pt x="5498807" y="0"/>
                </a:lnTo>
                <a:lnTo>
                  <a:pt x="0" y="0"/>
                </a:lnTo>
                <a:lnTo>
                  <a:pt x="0" y="193179"/>
                </a:lnTo>
                <a:close/>
              </a:path>
            </a:pathLst>
          </a:custGeom>
          <a:solidFill>
            <a:srgbClr val="AC1E2C"/>
          </a:solidFill>
        </p:spPr>
        <p:txBody>
          <a:bodyPr wrap="square" lIns="0" tIns="0" rIns="0" bIns="0" rtlCol="0"/>
          <a:lstStyle>
            <a:defPPr>
              <a:defRPr lang="en-US"/>
            </a:defPPr>
            <a:lvl1pPr marL="0" algn="l" defTabSz="382676" rtl="0" eaLnBrk="1" latinLnBrk="0" hangingPunct="1">
              <a:defRPr sz="1507" kern="1200">
                <a:solidFill>
                  <a:schemeClr val="tx1"/>
                </a:solidFill>
                <a:latin typeface="+mn-lt"/>
                <a:ea typeface="+mn-ea"/>
                <a:cs typeface="+mn-cs"/>
              </a:defRPr>
            </a:lvl1pPr>
            <a:lvl2pPr marL="382676" algn="l" defTabSz="382676" rtl="0" eaLnBrk="1" latinLnBrk="0" hangingPunct="1">
              <a:defRPr sz="1507" kern="1200">
                <a:solidFill>
                  <a:schemeClr val="tx1"/>
                </a:solidFill>
                <a:latin typeface="+mn-lt"/>
                <a:ea typeface="+mn-ea"/>
                <a:cs typeface="+mn-cs"/>
              </a:defRPr>
            </a:lvl2pPr>
            <a:lvl3pPr marL="765353" algn="l" defTabSz="382676" rtl="0" eaLnBrk="1" latinLnBrk="0" hangingPunct="1">
              <a:defRPr sz="1507" kern="1200">
                <a:solidFill>
                  <a:schemeClr val="tx1"/>
                </a:solidFill>
                <a:latin typeface="+mn-lt"/>
                <a:ea typeface="+mn-ea"/>
                <a:cs typeface="+mn-cs"/>
              </a:defRPr>
            </a:lvl3pPr>
            <a:lvl4pPr marL="1148029" algn="l" defTabSz="382676" rtl="0" eaLnBrk="1" latinLnBrk="0" hangingPunct="1">
              <a:defRPr sz="1507" kern="1200">
                <a:solidFill>
                  <a:schemeClr val="tx1"/>
                </a:solidFill>
                <a:latin typeface="+mn-lt"/>
                <a:ea typeface="+mn-ea"/>
                <a:cs typeface="+mn-cs"/>
              </a:defRPr>
            </a:lvl4pPr>
            <a:lvl5pPr marL="1530706" algn="l" defTabSz="382676" rtl="0" eaLnBrk="1" latinLnBrk="0" hangingPunct="1">
              <a:defRPr sz="1507" kern="1200">
                <a:solidFill>
                  <a:schemeClr val="tx1"/>
                </a:solidFill>
                <a:latin typeface="+mn-lt"/>
                <a:ea typeface="+mn-ea"/>
                <a:cs typeface="+mn-cs"/>
              </a:defRPr>
            </a:lvl5pPr>
            <a:lvl6pPr marL="1913382" algn="l" defTabSz="382676" rtl="0" eaLnBrk="1" latinLnBrk="0" hangingPunct="1">
              <a:defRPr sz="1507" kern="1200">
                <a:solidFill>
                  <a:schemeClr val="tx1"/>
                </a:solidFill>
                <a:latin typeface="+mn-lt"/>
                <a:ea typeface="+mn-ea"/>
                <a:cs typeface="+mn-cs"/>
              </a:defRPr>
            </a:lvl6pPr>
            <a:lvl7pPr marL="2296058" algn="l" defTabSz="382676" rtl="0" eaLnBrk="1" latinLnBrk="0" hangingPunct="1">
              <a:defRPr sz="1507" kern="1200">
                <a:solidFill>
                  <a:schemeClr val="tx1"/>
                </a:solidFill>
                <a:latin typeface="+mn-lt"/>
                <a:ea typeface="+mn-ea"/>
                <a:cs typeface="+mn-cs"/>
              </a:defRPr>
            </a:lvl7pPr>
            <a:lvl8pPr marL="2678735" algn="l" defTabSz="382676" rtl="0" eaLnBrk="1" latinLnBrk="0" hangingPunct="1">
              <a:defRPr sz="1507" kern="1200">
                <a:solidFill>
                  <a:schemeClr val="tx1"/>
                </a:solidFill>
                <a:latin typeface="+mn-lt"/>
                <a:ea typeface="+mn-ea"/>
                <a:cs typeface="+mn-cs"/>
              </a:defRPr>
            </a:lvl8pPr>
            <a:lvl9pPr marL="3061411" algn="l" defTabSz="382676" rtl="0" eaLnBrk="1" latinLnBrk="0" hangingPunct="1">
              <a:defRPr sz="1507" kern="1200">
                <a:solidFill>
                  <a:schemeClr val="tx1"/>
                </a:solidFill>
                <a:latin typeface="+mn-lt"/>
                <a:ea typeface="+mn-ea"/>
                <a:cs typeface="+mn-cs"/>
              </a:defRPr>
            </a:lvl9pPr>
          </a:lstStyle>
          <a:p>
            <a:endParaRPr sz="1060"/>
          </a:p>
        </p:txBody>
      </p:sp>
      <p:pic>
        <p:nvPicPr>
          <p:cNvPr id="20" name="Picture 19" descr="caduceus_reverse_logo.eps"/>
          <p:cNvPicPr>
            <a:picLocks noChangeAspect="1"/>
          </p:cNvPicPr>
          <p:nvPr/>
        </p:nvPicPr>
        <p:blipFill>
          <a:blip r:embed="rId4">
            <a:alphaModFix amt="38000"/>
            <a:extLst>
              <a:ext uri="{28A0092B-C50C-407E-A947-70E740481C1C}">
                <a14:useLocalDpi xmlns:a14="http://schemas.microsoft.com/office/drawing/2010/main" val="0"/>
              </a:ext>
            </a:extLst>
          </a:blip>
          <a:stretch>
            <a:fillRect/>
          </a:stretch>
        </p:blipFill>
        <p:spPr>
          <a:xfrm>
            <a:off x="4702969" y="1880098"/>
            <a:ext cx="7897416" cy="6074935"/>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0852" y="589360"/>
            <a:ext cx="3682977" cy="1293865"/>
          </a:xfrm>
          <a:prstGeom prst="rect">
            <a:avLst/>
          </a:prstGeom>
        </p:spPr>
      </p:pic>
      <p:sp>
        <p:nvSpPr>
          <p:cNvPr id="3" name="object 17">
            <a:extLst>
              <a:ext uri="{FF2B5EF4-FFF2-40B4-BE49-F238E27FC236}">
                <a16:creationId xmlns:a16="http://schemas.microsoft.com/office/drawing/2014/main" id="{7B781DE1-EE1F-4081-B157-E46D1A9EE5DB}"/>
              </a:ext>
            </a:extLst>
          </p:cNvPr>
          <p:cNvSpPr txBox="1"/>
          <p:nvPr/>
        </p:nvSpPr>
        <p:spPr>
          <a:xfrm>
            <a:off x="1798759" y="4809997"/>
            <a:ext cx="8786813" cy="1123911"/>
          </a:xfrm>
          <a:prstGeom prst="rect">
            <a:avLst/>
          </a:prstGeom>
        </p:spPr>
        <p:txBody>
          <a:bodyPr vert="horz" wrap="square" lIns="0" tIns="0" rIns="0" bIns="0" rtlCol="0">
            <a:spAutoFit/>
          </a:bodyPr>
          <a:lstStyle>
            <a:defPPr>
              <a:defRPr lang="en-US"/>
            </a:defPPr>
            <a:lvl1pPr marL="0" algn="l" defTabSz="382676" rtl="0" eaLnBrk="1" latinLnBrk="0" hangingPunct="1">
              <a:defRPr sz="1507" kern="1200">
                <a:solidFill>
                  <a:schemeClr val="tx1"/>
                </a:solidFill>
                <a:latin typeface="+mn-lt"/>
                <a:ea typeface="+mn-ea"/>
                <a:cs typeface="+mn-cs"/>
              </a:defRPr>
            </a:lvl1pPr>
            <a:lvl2pPr marL="382676" algn="l" defTabSz="382676" rtl="0" eaLnBrk="1" latinLnBrk="0" hangingPunct="1">
              <a:defRPr sz="1507" kern="1200">
                <a:solidFill>
                  <a:schemeClr val="tx1"/>
                </a:solidFill>
                <a:latin typeface="+mn-lt"/>
                <a:ea typeface="+mn-ea"/>
                <a:cs typeface="+mn-cs"/>
              </a:defRPr>
            </a:lvl2pPr>
            <a:lvl3pPr marL="765353" algn="l" defTabSz="382676" rtl="0" eaLnBrk="1" latinLnBrk="0" hangingPunct="1">
              <a:defRPr sz="1507" kern="1200">
                <a:solidFill>
                  <a:schemeClr val="tx1"/>
                </a:solidFill>
                <a:latin typeface="+mn-lt"/>
                <a:ea typeface="+mn-ea"/>
                <a:cs typeface="+mn-cs"/>
              </a:defRPr>
            </a:lvl3pPr>
            <a:lvl4pPr marL="1148029" algn="l" defTabSz="382676" rtl="0" eaLnBrk="1" latinLnBrk="0" hangingPunct="1">
              <a:defRPr sz="1507" kern="1200">
                <a:solidFill>
                  <a:schemeClr val="tx1"/>
                </a:solidFill>
                <a:latin typeface="+mn-lt"/>
                <a:ea typeface="+mn-ea"/>
                <a:cs typeface="+mn-cs"/>
              </a:defRPr>
            </a:lvl4pPr>
            <a:lvl5pPr marL="1530706" algn="l" defTabSz="382676" rtl="0" eaLnBrk="1" latinLnBrk="0" hangingPunct="1">
              <a:defRPr sz="1507" kern="1200">
                <a:solidFill>
                  <a:schemeClr val="tx1"/>
                </a:solidFill>
                <a:latin typeface="+mn-lt"/>
                <a:ea typeface="+mn-ea"/>
                <a:cs typeface="+mn-cs"/>
              </a:defRPr>
            </a:lvl5pPr>
            <a:lvl6pPr marL="1913382" algn="l" defTabSz="382676" rtl="0" eaLnBrk="1" latinLnBrk="0" hangingPunct="1">
              <a:defRPr sz="1507" kern="1200">
                <a:solidFill>
                  <a:schemeClr val="tx1"/>
                </a:solidFill>
                <a:latin typeface="+mn-lt"/>
                <a:ea typeface="+mn-ea"/>
                <a:cs typeface="+mn-cs"/>
              </a:defRPr>
            </a:lvl6pPr>
            <a:lvl7pPr marL="2296058" algn="l" defTabSz="382676" rtl="0" eaLnBrk="1" latinLnBrk="0" hangingPunct="1">
              <a:defRPr sz="1507" kern="1200">
                <a:solidFill>
                  <a:schemeClr val="tx1"/>
                </a:solidFill>
                <a:latin typeface="+mn-lt"/>
                <a:ea typeface="+mn-ea"/>
                <a:cs typeface="+mn-cs"/>
              </a:defRPr>
            </a:lvl7pPr>
            <a:lvl8pPr marL="2678735" algn="l" defTabSz="382676" rtl="0" eaLnBrk="1" latinLnBrk="0" hangingPunct="1">
              <a:defRPr sz="1507" kern="1200">
                <a:solidFill>
                  <a:schemeClr val="tx1"/>
                </a:solidFill>
                <a:latin typeface="+mn-lt"/>
                <a:ea typeface="+mn-ea"/>
                <a:cs typeface="+mn-cs"/>
              </a:defRPr>
            </a:lvl8pPr>
            <a:lvl9pPr marL="3061411" algn="l" defTabSz="382676" rtl="0" eaLnBrk="1" latinLnBrk="0" hangingPunct="1">
              <a:defRPr sz="1507" kern="1200">
                <a:solidFill>
                  <a:schemeClr val="tx1"/>
                </a:solidFill>
                <a:latin typeface="+mn-lt"/>
                <a:ea typeface="+mn-ea"/>
                <a:cs typeface="+mn-cs"/>
              </a:defRPr>
            </a:lvl9pPr>
          </a:lstStyle>
          <a:p>
            <a:pPr marL="8929">
              <a:lnSpc>
                <a:spcPts val="4517"/>
              </a:lnSpc>
            </a:pPr>
            <a:endParaRPr lang="en-US" sz="3375" spc="-28">
              <a:solidFill>
                <a:srgbClr val="FFFFFF"/>
              </a:solidFill>
              <a:latin typeface="Arial Black"/>
              <a:cs typeface="Arial Black"/>
            </a:endParaRPr>
          </a:p>
          <a:p>
            <a:pPr marL="8929">
              <a:lnSpc>
                <a:spcPts val="4517"/>
              </a:lnSpc>
            </a:pPr>
            <a:endParaRPr sz="3375">
              <a:latin typeface="Arial Black"/>
              <a:cs typeface="Arial Black"/>
            </a:endParaRPr>
          </a:p>
        </p:txBody>
      </p:sp>
      <p:sp>
        <p:nvSpPr>
          <p:cNvPr id="4" name="TextBox 3">
            <a:extLst>
              <a:ext uri="{FF2B5EF4-FFF2-40B4-BE49-F238E27FC236}">
                <a16:creationId xmlns:a16="http://schemas.microsoft.com/office/drawing/2014/main" id="{1441F1F2-4122-74C9-8798-88F357689FBA}"/>
              </a:ext>
            </a:extLst>
          </p:cNvPr>
          <p:cNvSpPr txBox="1"/>
          <p:nvPr/>
        </p:nvSpPr>
        <p:spPr>
          <a:xfrm>
            <a:off x="2050851" y="5933908"/>
            <a:ext cx="2920008" cy="351956"/>
          </a:xfrm>
          <a:prstGeom prst="rect">
            <a:avLst/>
          </a:prstGeom>
          <a:noFill/>
        </p:spPr>
        <p:txBody>
          <a:bodyPr wrap="square" rtlCol="0">
            <a:spAutoFit/>
          </a:bodyPr>
          <a:lstStyle>
            <a:defPPr>
              <a:defRPr lang="en-US"/>
            </a:defPPr>
            <a:lvl1pPr marL="0" algn="l" defTabSz="382676" rtl="0" eaLnBrk="1" latinLnBrk="0" hangingPunct="1">
              <a:defRPr sz="1507" kern="1200">
                <a:solidFill>
                  <a:schemeClr val="tx1"/>
                </a:solidFill>
                <a:latin typeface="+mn-lt"/>
                <a:ea typeface="+mn-ea"/>
                <a:cs typeface="+mn-cs"/>
              </a:defRPr>
            </a:lvl1pPr>
            <a:lvl2pPr marL="382676" algn="l" defTabSz="382676" rtl="0" eaLnBrk="1" latinLnBrk="0" hangingPunct="1">
              <a:defRPr sz="1507" kern="1200">
                <a:solidFill>
                  <a:schemeClr val="tx1"/>
                </a:solidFill>
                <a:latin typeface="+mn-lt"/>
                <a:ea typeface="+mn-ea"/>
                <a:cs typeface="+mn-cs"/>
              </a:defRPr>
            </a:lvl2pPr>
            <a:lvl3pPr marL="765353" algn="l" defTabSz="382676" rtl="0" eaLnBrk="1" latinLnBrk="0" hangingPunct="1">
              <a:defRPr sz="1507" kern="1200">
                <a:solidFill>
                  <a:schemeClr val="tx1"/>
                </a:solidFill>
                <a:latin typeface="+mn-lt"/>
                <a:ea typeface="+mn-ea"/>
                <a:cs typeface="+mn-cs"/>
              </a:defRPr>
            </a:lvl3pPr>
            <a:lvl4pPr marL="1148029" algn="l" defTabSz="382676" rtl="0" eaLnBrk="1" latinLnBrk="0" hangingPunct="1">
              <a:defRPr sz="1507" kern="1200">
                <a:solidFill>
                  <a:schemeClr val="tx1"/>
                </a:solidFill>
                <a:latin typeface="+mn-lt"/>
                <a:ea typeface="+mn-ea"/>
                <a:cs typeface="+mn-cs"/>
              </a:defRPr>
            </a:lvl4pPr>
            <a:lvl5pPr marL="1530706" algn="l" defTabSz="382676" rtl="0" eaLnBrk="1" latinLnBrk="0" hangingPunct="1">
              <a:defRPr sz="1507" kern="1200">
                <a:solidFill>
                  <a:schemeClr val="tx1"/>
                </a:solidFill>
                <a:latin typeface="+mn-lt"/>
                <a:ea typeface="+mn-ea"/>
                <a:cs typeface="+mn-cs"/>
              </a:defRPr>
            </a:lvl5pPr>
            <a:lvl6pPr marL="1913382" algn="l" defTabSz="382676" rtl="0" eaLnBrk="1" latinLnBrk="0" hangingPunct="1">
              <a:defRPr sz="1507" kern="1200">
                <a:solidFill>
                  <a:schemeClr val="tx1"/>
                </a:solidFill>
                <a:latin typeface="+mn-lt"/>
                <a:ea typeface="+mn-ea"/>
                <a:cs typeface="+mn-cs"/>
              </a:defRPr>
            </a:lvl6pPr>
            <a:lvl7pPr marL="2296058" algn="l" defTabSz="382676" rtl="0" eaLnBrk="1" latinLnBrk="0" hangingPunct="1">
              <a:defRPr sz="1507" kern="1200">
                <a:solidFill>
                  <a:schemeClr val="tx1"/>
                </a:solidFill>
                <a:latin typeface="+mn-lt"/>
                <a:ea typeface="+mn-ea"/>
                <a:cs typeface="+mn-cs"/>
              </a:defRPr>
            </a:lvl7pPr>
            <a:lvl8pPr marL="2678735" algn="l" defTabSz="382676" rtl="0" eaLnBrk="1" latinLnBrk="0" hangingPunct="1">
              <a:defRPr sz="1507" kern="1200">
                <a:solidFill>
                  <a:schemeClr val="tx1"/>
                </a:solidFill>
                <a:latin typeface="+mn-lt"/>
                <a:ea typeface="+mn-ea"/>
                <a:cs typeface="+mn-cs"/>
              </a:defRPr>
            </a:lvl8pPr>
            <a:lvl9pPr marL="3061411" algn="l" defTabSz="382676" rtl="0" eaLnBrk="1" latinLnBrk="0" hangingPunct="1">
              <a:defRPr sz="1507" kern="1200">
                <a:solidFill>
                  <a:schemeClr val="tx1"/>
                </a:solidFill>
                <a:latin typeface="+mn-lt"/>
                <a:ea typeface="+mn-ea"/>
                <a:cs typeface="+mn-cs"/>
              </a:defRPr>
            </a:lvl9pPr>
          </a:lstStyle>
          <a:p>
            <a:r>
              <a:rPr lang="en-US" sz="1687">
                <a:solidFill>
                  <a:schemeClr val="bg1"/>
                </a:solidFill>
              </a:rPr>
              <a:t>Presented by Jamie Piatt, MPH</a:t>
            </a:r>
          </a:p>
        </p:txBody>
      </p:sp>
      <p:sp>
        <p:nvSpPr>
          <p:cNvPr id="5" name="TextBox 4">
            <a:extLst>
              <a:ext uri="{FF2B5EF4-FFF2-40B4-BE49-F238E27FC236}">
                <a16:creationId xmlns:a16="http://schemas.microsoft.com/office/drawing/2014/main" id="{06CF32FF-AB01-A5C0-C5F6-7CD4A1D22F68}"/>
              </a:ext>
            </a:extLst>
          </p:cNvPr>
          <p:cNvSpPr txBox="1"/>
          <p:nvPr/>
        </p:nvSpPr>
        <p:spPr>
          <a:xfrm>
            <a:off x="1750218" y="3118340"/>
            <a:ext cx="3220641" cy="418576"/>
          </a:xfrm>
          <a:prstGeom prst="rect">
            <a:avLst/>
          </a:prstGeom>
          <a:noFill/>
        </p:spPr>
        <p:txBody>
          <a:bodyPr wrap="square" rtlCol="0">
            <a:spAutoFit/>
          </a:bodyPr>
          <a:lstStyle>
            <a:defPPr>
              <a:defRPr lang="en-US"/>
            </a:defPPr>
            <a:lvl1pPr marL="0" algn="l" defTabSz="382676" rtl="0" eaLnBrk="1" latinLnBrk="0" hangingPunct="1">
              <a:defRPr sz="1507" kern="1200">
                <a:solidFill>
                  <a:schemeClr val="tx1"/>
                </a:solidFill>
                <a:latin typeface="+mn-lt"/>
                <a:ea typeface="+mn-ea"/>
                <a:cs typeface="+mn-cs"/>
              </a:defRPr>
            </a:lvl1pPr>
            <a:lvl2pPr marL="382676" algn="l" defTabSz="382676" rtl="0" eaLnBrk="1" latinLnBrk="0" hangingPunct="1">
              <a:defRPr sz="1507" kern="1200">
                <a:solidFill>
                  <a:schemeClr val="tx1"/>
                </a:solidFill>
                <a:latin typeface="+mn-lt"/>
                <a:ea typeface="+mn-ea"/>
                <a:cs typeface="+mn-cs"/>
              </a:defRPr>
            </a:lvl2pPr>
            <a:lvl3pPr marL="765353" algn="l" defTabSz="382676" rtl="0" eaLnBrk="1" latinLnBrk="0" hangingPunct="1">
              <a:defRPr sz="1507" kern="1200">
                <a:solidFill>
                  <a:schemeClr val="tx1"/>
                </a:solidFill>
                <a:latin typeface="+mn-lt"/>
                <a:ea typeface="+mn-ea"/>
                <a:cs typeface="+mn-cs"/>
              </a:defRPr>
            </a:lvl3pPr>
            <a:lvl4pPr marL="1148029" algn="l" defTabSz="382676" rtl="0" eaLnBrk="1" latinLnBrk="0" hangingPunct="1">
              <a:defRPr sz="1507" kern="1200">
                <a:solidFill>
                  <a:schemeClr val="tx1"/>
                </a:solidFill>
                <a:latin typeface="+mn-lt"/>
                <a:ea typeface="+mn-ea"/>
                <a:cs typeface="+mn-cs"/>
              </a:defRPr>
            </a:lvl4pPr>
            <a:lvl5pPr marL="1530706" algn="l" defTabSz="382676" rtl="0" eaLnBrk="1" latinLnBrk="0" hangingPunct="1">
              <a:defRPr sz="1507" kern="1200">
                <a:solidFill>
                  <a:schemeClr val="tx1"/>
                </a:solidFill>
                <a:latin typeface="+mn-lt"/>
                <a:ea typeface="+mn-ea"/>
                <a:cs typeface="+mn-cs"/>
              </a:defRPr>
            </a:lvl5pPr>
            <a:lvl6pPr marL="1913382" algn="l" defTabSz="382676" rtl="0" eaLnBrk="1" latinLnBrk="0" hangingPunct="1">
              <a:defRPr sz="1507" kern="1200">
                <a:solidFill>
                  <a:schemeClr val="tx1"/>
                </a:solidFill>
                <a:latin typeface="+mn-lt"/>
                <a:ea typeface="+mn-ea"/>
                <a:cs typeface="+mn-cs"/>
              </a:defRPr>
            </a:lvl6pPr>
            <a:lvl7pPr marL="2296058" algn="l" defTabSz="382676" rtl="0" eaLnBrk="1" latinLnBrk="0" hangingPunct="1">
              <a:defRPr sz="1507" kern="1200">
                <a:solidFill>
                  <a:schemeClr val="tx1"/>
                </a:solidFill>
                <a:latin typeface="+mn-lt"/>
                <a:ea typeface="+mn-ea"/>
                <a:cs typeface="+mn-cs"/>
              </a:defRPr>
            </a:lvl7pPr>
            <a:lvl8pPr marL="2678735" algn="l" defTabSz="382676" rtl="0" eaLnBrk="1" latinLnBrk="0" hangingPunct="1">
              <a:defRPr sz="1507" kern="1200">
                <a:solidFill>
                  <a:schemeClr val="tx1"/>
                </a:solidFill>
                <a:latin typeface="+mn-lt"/>
                <a:ea typeface="+mn-ea"/>
                <a:cs typeface="+mn-cs"/>
              </a:defRPr>
            </a:lvl8pPr>
            <a:lvl9pPr marL="3061411" algn="l" defTabSz="382676" rtl="0" eaLnBrk="1" latinLnBrk="0" hangingPunct="1">
              <a:defRPr sz="1507" kern="1200">
                <a:solidFill>
                  <a:schemeClr val="tx1"/>
                </a:solidFill>
                <a:latin typeface="+mn-lt"/>
                <a:ea typeface="+mn-ea"/>
                <a:cs typeface="+mn-cs"/>
              </a:defRPr>
            </a:lvl9pPr>
          </a:lstStyle>
          <a:p>
            <a:r>
              <a:rPr lang="en-US" sz="1060">
                <a:solidFill>
                  <a:schemeClr val="bg1"/>
                </a:solidFill>
                <a:latin typeface="Arial Black" panose="020B0A04020102020204" pitchFamily="34" charset="0"/>
              </a:rPr>
              <a:t>Oral Health Patient Record Mapping Project</a:t>
            </a:r>
          </a:p>
        </p:txBody>
      </p:sp>
    </p:spTree>
    <p:extLst>
      <p:ext uri="{BB962C8B-B14F-4D97-AF65-F5344CB8AC3E}">
        <p14:creationId xmlns:p14="http://schemas.microsoft.com/office/powerpoint/2010/main" val="6469992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6C4E8A-05F1-4392-AB1C-D19515551F79}"/>
              </a:ext>
            </a:extLst>
          </p:cNvPr>
          <p:cNvSpPr txBox="1"/>
          <p:nvPr/>
        </p:nvSpPr>
        <p:spPr>
          <a:xfrm>
            <a:off x="1916906" y="589359"/>
            <a:ext cx="8143875" cy="1390573"/>
          </a:xfrm>
          <a:prstGeom prst="rect">
            <a:avLst/>
          </a:prstGeom>
          <a:noFill/>
        </p:spPr>
        <p:txBody>
          <a:bodyPr wrap="square" rtlCol="0">
            <a:spAutoFit/>
          </a:bodyPr>
          <a:lstStyle>
            <a:defPPr>
              <a:defRPr lang="en-US"/>
            </a:defPPr>
            <a:lvl1pPr marL="0" algn="l" defTabSz="382676" rtl="0" eaLnBrk="1" latinLnBrk="0" hangingPunct="1">
              <a:defRPr sz="1507" kern="1200">
                <a:solidFill>
                  <a:schemeClr val="tx1"/>
                </a:solidFill>
                <a:latin typeface="+mn-lt"/>
                <a:ea typeface="+mn-ea"/>
                <a:cs typeface="+mn-cs"/>
              </a:defRPr>
            </a:lvl1pPr>
            <a:lvl2pPr marL="382676" algn="l" defTabSz="382676" rtl="0" eaLnBrk="1" latinLnBrk="0" hangingPunct="1">
              <a:defRPr sz="1507" kern="1200">
                <a:solidFill>
                  <a:schemeClr val="tx1"/>
                </a:solidFill>
                <a:latin typeface="+mn-lt"/>
                <a:ea typeface="+mn-ea"/>
                <a:cs typeface="+mn-cs"/>
              </a:defRPr>
            </a:lvl2pPr>
            <a:lvl3pPr marL="765353" algn="l" defTabSz="382676" rtl="0" eaLnBrk="1" latinLnBrk="0" hangingPunct="1">
              <a:defRPr sz="1507" kern="1200">
                <a:solidFill>
                  <a:schemeClr val="tx1"/>
                </a:solidFill>
                <a:latin typeface="+mn-lt"/>
                <a:ea typeface="+mn-ea"/>
                <a:cs typeface="+mn-cs"/>
              </a:defRPr>
            </a:lvl3pPr>
            <a:lvl4pPr marL="1148029" algn="l" defTabSz="382676" rtl="0" eaLnBrk="1" latinLnBrk="0" hangingPunct="1">
              <a:defRPr sz="1507" kern="1200">
                <a:solidFill>
                  <a:schemeClr val="tx1"/>
                </a:solidFill>
                <a:latin typeface="+mn-lt"/>
                <a:ea typeface="+mn-ea"/>
                <a:cs typeface="+mn-cs"/>
              </a:defRPr>
            </a:lvl4pPr>
            <a:lvl5pPr marL="1530706" algn="l" defTabSz="382676" rtl="0" eaLnBrk="1" latinLnBrk="0" hangingPunct="1">
              <a:defRPr sz="1507" kern="1200">
                <a:solidFill>
                  <a:schemeClr val="tx1"/>
                </a:solidFill>
                <a:latin typeface="+mn-lt"/>
                <a:ea typeface="+mn-ea"/>
                <a:cs typeface="+mn-cs"/>
              </a:defRPr>
            </a:lvl5pPr>
            <a:lvl6pPr marL="1913382" algn="l" defTabSz="382676" rtl="0" eaLnBrk="1" latinLnBrk="0" hangingPunct="1">
              <a:defRPr sz="1507" kern="1200">
                <a:solidFill>
                  <a:schemeClr val="tx1"/>
                </a:solidFill>
                <a:latin typeface="+mn-lt"/>
                <a:ea typeface="+mn-ea"/>
                <a:cs typeface="+mn-cs"/>
              </a:defRPr>
            </a:lvl6pPr>
            <a:lvl7pPr marL="2296058" algn="l" defTabSz="382676" rtl="0" eaLnBrk="1" latinLnBrk="0" hangingPunct="1">
              <a:defRPr sz="1507" kern="1200">
                <a:solidFill>
                  <a:schemeClr val="tx1"/>
                </a:solidFill>
                <a:latin typeface="+mn-lt"/>
                <a:ea typeface="+mn-ea"/>
                <a:cs typeface="+mn-cs"/>
              </a:defRPr>
            </a:lvl7pPr>
            <a:lvl8pPr marL="2678735" algn="l" defTabSz="382676" rtl="0" eaLnBrk="1" latinLnBrk="0" hangingPunct="1">
              <a:defRPr sz="1507" kern="1200">
                <a:solidFill>
                  <a:schemeClr val="tx1"/>
                </a:solidFill>
                <a:latin typeface="+mn-lt"/>
                <a:ea typeface="+mn-ea"/>
                <a:cs typeface="+mn-cs"/>
              </a:defRPr>
            </a:lvl8pPr>
            <a:lvl9pPr marL="3061411" algn="l" defTabSz="382676" rtl="0" eaLnBrk="1" latinLnBrk="0" hangingPunct="1">
              <a:defRPr sz="1507" kern="1200">
                <a:solidFill>
                  <a:schemeClr val="tx1"/>
                </a:solidFill>
                <a:latin typeface="+mn-lt"/>
                <a:ea typeface="+mn-ea"/>
                <a:cs typeface="+mn-cs"/>
              </a:defRPr>
            </a:lvl9pPr>
          </a:lstStyle>
          <a:p>
            <a:pPr algn="ctr"/>
            <a:r>
              <a:rPr lang="en-US" sz="2812" b="1">
                <a:solidFill>
                  <a:srgbClr val="992F27"/>
                </a:solidFill>
                <a:latin typeface="Helvetica Neue"/>
              </a:rPr>
              <a:t>Racial Misclassification</a:t>
            </a:r>
            <a:endParaRPr lang="en-US" sz="2812">
              <a:solidFill>
                <a:srgbClr val="992F27"/>
              </a:solidFill>
              <a:latin typeface="Helvetica Neue"/>
            </a:endParaRPr>
          </a:p>
          <a:p>
            <a:pPr algn="ctr"/>
            <a:r>
              <a:rPr lang="en-US" sz="2812" b="1">
                <a:solidFill>
                  <a:srgbClr val="992F27"/>
                </a:solidFill>
                <a:latin typeface="Helvetica Neue"/>
              </a:rPr>
              <a:t>A Major Issue with American Indian/Alaska Native Data</a:t>
            </a:r>
          </a:p>
        </p:txBody>
      </p:sp>
      <p:sp>
        <p:nvSpPr>
          <p:cNvPr id="3" name="TextBox 2">
            <a:extLst>
              <a:ext uri="{FF2B5EF4-FFF2-40B4-BE49-F238E27FC236}">
                <a16:creationId xmlns:a16="http://schemas.microsoft.com/office/drawing/2014/main" id="{952AF5FC-296B-409D-ACAE-B81596209878}"/>
              </a:ext>
            </a:extLst>
          </p:cNvPr>
          <p:cNvSpPr txBox="1"/>
          <p:nvPr/>
        </p:nvSpPr>
        <p:spPr>
          <a:xfrm>
            <a:off x="2291953" y="2080793"/>
            <a:ext cx="7125891" cy="1363354"/>
          </a:xfrm>
          <a:prstGeom prst="rect">
            <a:avLst/>
          </a:prstGeom>
          <a:noFill/>
        </p:spPr>
        <p:txBody>
          <a:bodyPr wrap="square" rtlCol="0">
            <a:spAutoFit/>
          </a:bodyPr>
          <a:lstStyle>
            <a:defPPr>
              <a:defRPr lang="en-US"/>
            </a:defPPr>
            <a:lvl1pPr marL="0" algn="l" defTabSz="382676" rtl="0" eaLnBrk="1" latinLnBrk="0" hangingPunct="1">
              <a:defRPr sz="1507" kern="1200">
                <a:solidFill>
                  <a:schemeClr val="tx1"/>
                </a:solidFill>
                <a:latin typeface="+mn-lt"/>
                <a:ea typeface="+mn-ea"/>
                <a:cs typeface="+mn-cs"/>
              </a:defRPr>
            </a:lvl1pPr>
            <a:lvl2pPr marL="382676" algn="l" defTabSz="382676" rtl="0" eaLnBrk="1" latinLnBrk="0" hangingPunct="1">
              <a:defRPr sz="1507" kern="1200">
                <a:solidFill>
                  <a:schemeClr val="tx1"/>
                </a:solidFill>
                <a:latin typeface="+mn-lt"/>
                <a:ea typeface="+mn-ea"/>
                <a:cs typeface="+mn-cs"/>
              </a:defRPr>
            </a:lvl2pPr>
            <a:lvl3pPr marL="765353" algn="l" defTabSz="382676" rtl="0" eaLnBrk="1" latinLnBrk="0" hangingPunct="1">
              <a:defRPr sz="1507" kern="1200">
                <a:solidFill>
                  <a:schemeClr val="tx1"/>
                </a:solidFill>
                <a:latin typeface="+mn-lt"/>
                <a:ea typeface="+mn-ea"/>
                <a:cs typeface="+mn-cs"/>
              </a:defRPr>
            </a:lvl3pPr>
            <a:lvl4pPr marL="1148029" algn="l" defTabSz="382676" rtl="0" eaLnBrk="1" latinLnBrk="0" hangingPunct="1">
              <a:defRPr sz="1507" kern="1200">
                <a:solidFill>
                  <a:schemeClr val="tx1"/>
                </a:solidFill>
                <a:latin typeface="+mn-lt"/>
                <a:ea typeface="+mn-ea"/>
                <a:cs typeface="+mn-cs"/>
              </a:defRPr>
            </a:lvl4pPr>
            <a:lvl5pPr marL="1530706" algn="l" defTabSz="382676" rtl="0" eaLnBrk="1" latinLnBrk="0" hangingPunct="1">
              <a:defRPr sz="1507" kern="1200">
                <a:solidFill>
                  <a:schemeClr val="tx1"/>
                </a:solidFill>
                <a:latin typeface="+mn-lt"/>
                <a:ea typeface="+mn-ea"/>
                <a:cs typeface="+mn-cs"/>
              </a:defRPr>
            </a:lvl5pPr>
            <a:lvl6pPr marL="1913382" algn="l" defTabSz="382676" rtl="0" eaLnBrk="1" latinLnBrk="0" hangingPunct="1">
              <a:defRPr sz="1507" kern="1200">
                <a:solidFill>
                  <a:schemeClr val="tx1"/>
                </a:solidFill>
                <a:latin typeface="+mn-lt"/>
                <a:ea typeface="+mn-ea"/>
                <a:cs typeface="+mn-cs"/>
              </a:defRPr>
            </a:lvl6pPr>
            <a:lvl7pPr marL="2296058" algn="l" defTabSz="382676" rtl="0" eaLnBrk="1" latinLnBrk="0" hangingPunct="1">
              <a:defRPr sz="1507" kern="1200">
                <a:solidFill>
                  <a:schemeClr val="tx1"/>
                </a:solidFill>
                <a:latin typeface="+mn-lt"/>
                <a:ea typeface="+mn-ea"/>
                <a:cs typeface="+mn-cs"/>
              </a:defRPr>
            </a:lvl7pPr>
            <a:lvl8pPr marL="2678735" algn="l" defTabSz="382676" rtl="0" eaLnBrk="1" latinLnBrk="0" hangingPunct="1">
              <a:defRPr sz="1507" kern="1200">
                <a:solidFill>
                  <a:schemeClr val="tx1"/>
                </a:solidFill>
                <a:latin typeface="+mn-lt"/>
                <a:ea typeface="+mn-ea"/>
                <a:cs typeface="+mn-cs"/>
              </a:defRPr>
            </a:lvl8pPr>
            <a:lvl9pPr marL="3061411" algn="l" defTabSz="382676" rtl="0" eaLnBrk="1" latinLnBrk="0" hangingPunct="1">
              <a:defRPr sz="1507" kern="1200">
                <a:solidFill>
                  <a:schemeClr val="tx1"/>
                </a:solidFill>
                <a:latin typeface="+mn-lt"/>
                <a:ea typeface="+mn-ea"/>
                <a:cs typeface="+mn-cs"/>
              </a:defRPr>
            </a:lvl9pPr>
          </a:lstStyle>
          <a:p>
            <a:pPr marL="200911" indent="-200911">
              <a:lnSpc>
                <a:spcPct val="150000"/>
              </a:lnSpc>
              <a:buFont typeface="Arial" panose="020B0604020202020204" pitchFamily="34" charset="0"/>
              <a:buChar char="•"/>
            </a:pPr>
            <a:endParaRPr lang="en-US" sz="2391" b="1">
              <a:solidFill>
                <a:srgbClr val="992F27"/>
              </a:solidFill>
            </a:endParaRPr>
          </a:p>
          <a:p>
            <a:pPr>
              <a:lnSpc>
                <a:spcPct val="150000"/>
              </a:lnSpc>
            </a:pPr>
            <a:endParaRPr lang="en-US" sz="2391" b="1">
              <a:solidFill>
                <a:srgbClr val="992F27"/>
              </a:solidFill>
            </a:endParaRPr>
          </a:p>
          <a:p>
            <a:endParaRPr lang="en-US" sz="1060" b="1">
              <a:solidFill>
                <a:srgbClr val="992F27"/>
              </a:solidFill>
            </a:endParaRPr>
          </a:p>
        </p:txBody>
      </p:sp>
      <p:sp>
        <p:nvSpPr>
          <p:cNvPr id="5" name="TextBox 4">
            <a:extLst>
              <a:ext uri="{FF2B5EF4-FFF2-40B4-BE49-F238E27FC236}">
                <a16:creationId xmlns:a16="http://schemas.microsoft.com/office/drawing/2014/main" id="{E6876C16-DE49-4C69-803B-24AAA03A9BE5}"/>
              </a:ext>
            </a:extLst>
          </p:cNvPr>
          <p:cNvSpPr txBox="1"/>
          <p:nvPr/>
        </p:nvSpPr>
        <p:spPr>
          <a:xfrm>
            <a:off x="2291953" y="2476544"/>
            <a:ext cx="7125891" cy="1514838"/>
          </a:xfrm>
          <a:prstGeom prst="rect">
            <a:avLst/>
          </a:prstGeom>
          <a:noFill/>
        </p:spPr>
        <p:txBody>
          <a:bodyPr wrap="square" rtlCol="0">
            <a:spAutoFit/>
          </a:bodyPr>
          <a:lstStyle>
            <a:defPPr>
              <a:defRPr lang="en-US"/>
            </a:defPPr>
            <a:lvl1pPr marL="0" algn="l" defTabSz="382676" rtl="0" eaLnBrk="1" latinLnBrk="0" hangingPunct="1">
              <a:defRPr sz="1507" kern="1200">
                <a:solidFill>
                  <a:schemeClr val="tx1"/>
                </a:solidFill>
                <a:latin typeface="+mn-lt"/>
                <a:ea typeface="+mn-ea"/>
                <a:cs typeface="+mn-cs"/>
              </a:defRPr>
            </a:lvl1pPr>
            <a:lvl2pPr marL="382676" algn="l" defTabSz="382676" rtl="0" eaLnBrk="1" latinLnBrk="0" hangingPunct="1">
              <a:defRPr sz="1507" kern="1200">
                <a:solidFill>
                  <a:schemeClr val="tx1"/>
                </a:solidFill>
                <a:latin typeface="+mn-lt"/>
                <a:ea typeface="+mn-ea"/>
                <a:cs typeface="+mn-cs"/>
              </a:defRPr>
            </a:lvl2pPr>
            <a:lvl3pPr marL="765353" algn="l" defTabSz="382676" rtl="0" eaLnBrk="1" latinLnBrk="0" hangingPunct="1">
              <a:defRPr sz="1507" kern="1200">
                <a:solidFill>
                  <a:schemeClr val="tx1"/>
                </a:solidFill>
                <a:latin typeface="+mn-lt"/>
                <a:ea typeface="+mn-ea"/>
                <a:cs typeface="+mn-cs"/>
              </a:defRPr>
            </a:lvl3pPr>
            <a:lvl4pPr marL="1148029" algn="l" defTabSz="382676" rtl="0" eaLnBrk="1" latinLnBrk="0" hangingPunct="1">
              <a:defRPr sz="1507" kern="1200">
                <a:solidFill>
                  <a:schemeClr val="tx1"/>
                </a:solidFill>
                <a:latin typeface="+mn-lt"/>
                <a:ea typeface="+mn-ea"/>
                <a:cs typeface="+mn-cs"/>
              </a:defRPr>
            </a:lvl4pPr>
            <a:lvl5pPr marL="1530706" algn="l" defTabSz="382676" rtl="0" eaLnBrk="1" latinLnBrk="0" hangingPunct="1">
              <a:defRPr sz="1507" kern="1200">
                <a:solidFill>
                  <a:schemeClr val="tx1"/>
                </a:solidFill>
                <a:latin typeface="+mn-lt"/>
                <a:ea typeface="+mn-ea"/>
                <a:cs typeface="+mn-cs"/>
              </a:defRPr>
            </a:lvl5pPr>
            <a:lvl6pPr marL="1913382" algn="l" defTabSz="382676" rtl="0" eaLnBrk="1" latinLnBrk="0" hangingPunct="1">
              <a:defRPr sz="1507" kern="1200">
                <a:solidFill>
                  <a:schemeClr val="tx1"/>
                </a:solidFill>
                <a:latin typeface="+mn-lt"/>
                <a:ea typeface="+mn-ea"/>
                <a:cs typeface="+mn-cs"/>
              </a:defRPr>
            </a:lvl6pPr>
            <a:lvl7pPr marL="2296058" algn="l" defTabSz="382676" rtl="0" eaLnBrk="1" latinLnBrk="0" hangingPunct="1">
              <a:defRPr sz="1507" kern="1200">
                <a:solidFill>
                  <a:schemeClr val="tx1"/>
                </a:solidFill>
                <a:latin typeface="+mn-lt"/>
                <a:ea typeface="+mn-ea"/>
                <a:cs typeface="+mn-cs"/>
              </a:defRPr>
            </a:lvl7pPr>
            <a:lvl8pPr marL="2678735" algn="l" defTabSz="382676" rtl="0" eaLnBrk="1" latinLnBrk="0" hangingPunct="1">
              <a:defRPr sz="1507" kern="1200">
                <a:solidFill>
                  <a:schemeClr val="tx1"/>
                </a:solidFill>
                <a:latin typeface="+mn-lt"/>
                <a:ea typeface="+mn-ea"/>
                <a:cs typeface="+mn-cs"/>
              </a:defRPr>
            </a:lvl8pPr>
            <a:lvl9pPr marL="3061411" algn="l" defTabSz="382676" rtl="0" eaLnBrk="1" latinLnBrk="0" hangingPunct="1">
              <a:defRPr sz="1507" kern="1200">
                <a:solidFill>
                  <a:schemeClr val="tx1"/>
                </a:solidFill>
                <a:latin typeface="+mn-lt"/>
                <a:ea typeface="+mn-ea"/>
                <a:cs typeface="+mn-cs"/>
              </a:defRPr>
            </a:lvl9pPr>
          </a:lstStyle>
          <a:p>
            <a:pPr marL="200911" indent="-200911">
              <a:lnSpc>
                <a:spcPct val="150000"/>
              </a:lnSpc>
              <a:buFont typeface="Arial" panose="020B0604020202020204" pitchFamily="34" charset="0"/>
              <a:buChar char="•"/>
            </a:pPr>
            <a:endParaRPr lang="en-US" sz="2391" b="1">
              <a:solidFill>
                <a:srgbClr val="992F27"/>
              </a:solidFill>
            </a:endParaRPr>
          </a:p>
          <a:p>
            <a:pPr>
              <a:lnSpc>
                <a:spcPct val="150000"/>
              </a:lnSpc>
            </a:pPr>
            <a:endParaRPr lang="en-US" sz="2391" b="1">
              <a:solidFill>
                <a:srgbClr val="992F27"/>
              </a:solidFill>
            </a:endParaRPr>
          </a:p>
          <a:p>
            <a:pPr marL="200911" indent="-200911">
              <a:buFont typeface="Arial" panose="020B0604020202020204" pitchFamily="34" charset="0"/>
              <a:buChar char="•"/>
            </a:pPr>
            <a:endParaRPr lang="en-US" sz="984" b="1">
              <a:solidFill>
                <a:srgbClr val="992F27"/>
              </a:solidFill>
            </a:endParaRPr>
          </a:p>
          <a:p>
            <a:endParaRPr lang="en-US" sz="1060" b="1">
              <a:solidFill>
                <a:srgbClr val="992F27"/>
              </a:solidFill>
            </a:endParaRPr>
          </a:p>
        </p:txBody>
      </p:sp>
      <p:sp>
        <p:nvSpPr>
          <p:cNvPr id="7" name="TextBox 6">
            <a:extLst>
              <a:ext uri="{FF2B5EF4-FFF2-40B4-BE49-F238E27FC236}">
                <a16:creationId xmlns:a16="http://schemas.microsoft.com/office/drawing/2014/main" id="{EE103AF6-E7B7-4205-95B6-36D5546BC90D}"/>
              </a:ext>
            </a:extLst>
          </p:cNvPr>
          <p:cNvSpPr txBox="1"/>
          <p:nvPr/>
        </p:nvSpPr>
        <p:spPr>
          <a:xfrm>
            <a:off x="2291953" y="2326956"/>
            <a:ext cx="7125891" cy="2231701"/>
          </a:xfrm>
          <a:prstGeom prst="rect">
            <a:avLst/>
          </a:prstGeom>
          <a:noFill/>
        </p:spPr>
        <p:txBody>
          <a:bodyPr wrap="square" rtlCol="0">
            <a:spAutoFit/>
          </a:bodyPr>
          <a:lstStyle>
            <a:defPPr>
              <a:defRPr lang="en-US"/>
            </a:defPPr>
            <a:lvl1pPr marL="0" algn="l" defTabSz="382676" rtl="0" eaLnBrk="1" latinLnBrk="0" hangingPunct="1">
              <a:defRPr sz="1507" kern="1200">
                <a:solidFill>
                  <a:schemeClr val="tx1"/>
                </a:solidFill>
                <a:latin typeface="+mn-lt"/>
                <a:ea typeface="+mn-ea"/>
                <a:cs typeface="+mn-cs"/>
              </a:defRPr>
            </a:lvl1pPr>
            <a:lvl2pPr marL="382676" algn="l" defTabSz="382676" rtl="0" eaLnBrk="1" latinLnBrk="0" hangingPunct="1">
              <a:defRPr sz="1507" kern="1200">
                <a:solidFill>
                  <a:schemeClr val="tx1"/>
                </a:solidFill>
                <a:latin typeface="+mn-lt"/>
                <a:ea typeface="+mn-ea"/>
                <a:cs typeface="+mn-cs"/>
              </a:defRPr>
            </a:lvl2pPr>
            <a:lvl3pPr marL="765353" algn="l" defTabSz="382676" rtl="0" eaLnBrk="1" latinLnBrk="0" hangingPunct="1">
              <a:defRPr sz="1507" kern="1200">
                <a:solidFill>
                  <a:schemeClr val="tx1"/>
                </a:solidFill>
                <a:latin typeface="+mn-lt"/>
                <a:ea typeface="+mn-ea"/>
                <a:cs typeface="+mn-cs"/>
              </a:defRPr>
            </a:lvl3pPr>
            <a:lvl4pPr marL="1148029" algn="l" defTabSz="382676" rtl="0" eaLnBrk="1" latinLnBrk="0" hangingPunct="1">
              <a:defRPr sz="1507" kern="1200">
                <a:solidFill>
                  <a:schemeClr val="tx1"/>
                </a:solidFill>
                <a:latin typeface="+mn-lt"/>
                <a:ea typeface="+mn-ea"/>
                <a:cs typeface="+mn-cs"/>
              </a:defRPr>
            </a:lvl4pPr>
            <a:lvl5pPr marL="1530706" algn="l" defTabSz="382676" rtl="0" eaLnBrk="1" latinLnBrk="0" hangingPunct="1">
              <a:defRPr sz="1507" kern="1200">
                <a:solidFill>
                  <a:schemeClr val="tx1"/>
                </a:solidFill>
                <a:latin typeface="+mn-lt"/>
                <a:ea typeface="+mn-ea"/>
                <a:cs typeface="+mn-cs"/>
              </a:defRPr>
            </a:lvl5pPr>
            <a:lvl6pPr marL="1913382" algn="l" defTabSz="382676" rtl="0" eaLnBrk="1" latinLnBrk="0" hangingPunct="1">
              <a:defRPr sz="1507" kern="1200">
                <a:solidFill>
                  <a:schemeClr val="tx1"/>
                </a:solidFill>
                <a:latin typeface="+mn-lt"/>
                <a:ea typeface="+mn-ea"/>
                <a:cs typeface="+mn-cs"/>
              </a:defRPr>
            </a:lvl6pPr>
            <a:lvl7pPr marL="2296058" algn="l" defTabSz="382676" rtl="0" eaLnBrk="1" latinLnBrk="0" hangingPunct="1">
              <a:defRPr sz="1507" kern="1200">
                <a:solidFill>
                  <a:schemeClr val="tx1"/>
                </a:solidFill>
                <a:latin typeface="+mn-lt"/>
                <a:ea typeface="+mn-ea"/>
                <a:cs typeface="+mn-cs"/>
              </a:defRPr>
            </a:lvl7pPr>
            <a:lvl8pPr marL="2678735" algn="l" defTabSz="382676" rtl="0" eaLnBrk="1" latinLnBrk="0" hangingPunct="1">
              <a:defRPr sz="1507" kern="1200">
                <a:solidFill>
                  <a:schemeClr val="tx1"/>
                </a:solidFill>
                <a:latin typeface="+mn-lt"/>
                <a:ea typeface="+mn-ea"/>
                <a:cs typeface="+mn-cs"/>
              </a:defRPr>
            </a:lvl8pPr>
            <a:lvl9pPr marL="3061411" algn="l" defTabSz="382676" rtl="0" eaLnBrk="1" latinLnBrk="0" hangingPunct="1">
              <a:defRPr sz="1507" kern="1200">
                <a:solidFill>
                  <a:schemeClr val="tx1"/>
                </a:solidFill>
                <a:latin typeface="+mn-lt"/>
                <a:ea typeface="+mn-ea"/>
                <a:cs typeface="+mn-cs"/>
              </a:defRPr>
            </a:lvl9pPr>
          </a:lstStyle>
          <a:p>
            <a:pPr marL="200911" indent="-200911">
              <a:lnSpc>
                <a:spcPct val="150000"/>
              </a:lnSpc>
              <a:buFont typeface="Arial" panose="020B0604020202020204" pitchFamily="34" charset="0"/>
              <a:buChar char="•"/>
            </a:pPr>
            <a:r>
              <a:rPr lang="en-US" sz="2391">
                <a:latin typeface="Helvetica Neue"/>
              </a:rPr>
              <a:t>What is racial misclassification?</a:t>
            </a:r>
          </a:p>
          <a:p>
            <a:pPr marL="200911" indent="-200911">
              <a:lnSpc>
                <a:spcPct val="150000"/>
              </a:lnSpc>
              <a:buFont typeface="Arial" panose="020B0604020202020204" pitchFamily="34" charset="0"/>
              <a:buChar char="•"/>
            </a:pPr>
            <a:r>
              <a:rPr lang="en-US" sz="2391">
                <a:latin typeface="Helvetica Neue"/>
              </a:rPr>
              <a:t>Incorrect recording of an individual’s race or ethnicity</a:t>
            </a:r>
          </a:p>
          <a:p>
            <a:pPr marL="200911" indent="-200911">
              <a:lnSpc>
                <a:spcPct val="150000"/>
              </a:lnSpc>
              <a:buFont typeface="Arial" panose="020B0604020202020204" pitchFamily="34" charset="0"/>
              <a:buChar char="•"/>
            </a:pPr>
            <a:r>
              <a:rPr lang="en-US" sz="2391">
                <a:latin typeface="Helvetica Neue"/>
              </a:rPr>
              <a:t>Usually is in one direction</a:t>
            </a:r>
            <a:endParaRPr lang="en-US" sz="1060">
              <a:latin typeface="Helvetica Neue"/>
            </a:endParaRPr>
          </a:p>
        </p:txBody>
      </p:sp>
    </p:spTree>
    <p:extLst>
      <p:ext uri="{BB962C8B-B14F-4D97-AF65-F5344CB8AC3E}">
        <p14:creationId xmlns:p14="http://schemas.microsoft.com/office/powerpoint/2010/main" val="60821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6D54DD-C0EE-C9C5-204F-66133B72F98E}"/>
              </a:ext>
            </a:extLst>
          </p:cNvPr>
          <p:cNvSpPr/>
          <p:nvPr/>
        </p:nvSpPr>
        <p:spPr>
          <a:xfrm>
            <a:off x="2077641" y="1607344"/>
            <a:ext cx="8143875" cy="2231701"/>
          </a:xfrm>
          <a:prstGeom prst="rect">
            <a:avLst/>
          </a:prstGeom>
        </p:spPr>
        <p:txBody>
          <a:bodyPr wrap="square">
            <a:spAutoFit/>
          </a:bodyPr>
          <a:lstStyle>
            <a:defPPr>
              <a:defRPr lang="en-US"/>
            </a:defPPr>
            <a:lvl1pPr marL="0" algn="l" defTabSz="382676" rtl="0" eaLnBrk="1" latinLnBrk="0" hangingPunct="1">
              <a:defRPr sz="1507" kern="1200">
                <a:solidFill>
                  <a:schemeClr val="tx1"/>
                </a:solidFill>
                <a:latin typeface="+mn-lt"/>
                <a:ea typeface="+mn-ea"/>
                <a:cs typeface="+mn-cs"/>
              </a:defRPr>
            </a:lvl1pPr>
            <a:lvl2pPr marL="382676" algn="l" defTabSz="382676" rtl="0" eaLnBrk="1" latinLnBrk="0" hangingPunct="1">
              <a:defRPr sz="1507" kern="1200">
                <a:solidFill>
                  <a:schemeClr val="tx1"/>
                </a:solidFill>
                <a:latin typeface="+mn-lt"/>
                <a:ea typeface="+mn-ea"/>
                <a:cs typeface="+mn-cs"/>
              </a:defRPr>
            </a:lvl2pPr>
            <a:lvl3pPr marL="765353" algn="l" defTabSz="382676" rtl="0" eaLnBrk="1" latinLnBrk="0" hangingPunct="1">
              <a:defRPr sz="1507" kern="1200">
                <a:solidFill>
                  <a:schemeClr val="tx1"/>
                </a:solidFill>
                <a:latin typeface="+mn-lt"/>
                <a:ea typeface="+mn-ea"/>
                <a:cs typeface="+mn-cs"/>
              </a:defRPr>
            </a:lvl3pPr>
            <a:lvl4pPr marL="1148029" algn="l" defTabSz="382676" rtl="0" eaLnBrk="1" latinLnBrk="0" hangingPunct="1">
              <a:defRPr sz="1507" kern="1200">
                <a:solidFill>
                  <a:schemeClr val="tx1"/>
                </a:solidFill>
                <a:latin typeface="+mn-lt"/>
                <a:ea typeface="+mn-ea"/>
                <a:cs typeface="+mn-cs"/>
              </a:defRPr>
            </a:lvl4pPr>
            <a:lvl5pPr marL="1530706" algn="l" defTabSz="382676" rtl="0" eaLnBrk="1" latinLnBrk="0" hangingPunct="1">
              <a:defRPr sz="1507" kern="1200">
                <a:solidFill>
                  <a:schemeClr val="tx1"/>
                </a:solidFill>
                <a:latin typeface="+mn-lt"/>
                <a:ea typeface="+mn-ea"/>
                <a:cs typeface="+mn-cs"/>
              </a:defRPr>
            </a:lvl5pPr>
            <a:lvl6pPr marL="1913382" algn="l" defTabSz="382676" rtl="0" eaLnBrk="1" latinLnBrk="0" hangingPunct="1">
              <a:defRPr sz="1507" kern="1200">
                <a:solidFill>
                  <a:schemeClr val="tx1"/>
                </a:solidFill>
                <a:latin typeface="+mn-lt"/>
                <a:ea typeface="+mn-ea"/>
                <a:cs typeface="+mn-cs"/>
              </a:defRPr>
            </a:lvl6pPr>
            <a:lvl7pPr marL="2296058" algn="l" defTabSz="382676" rtl="0" eaLnBrk="1" latinLnBrk="0" hangingPunct="1">
              <a:defRPr sz="1507" kern="1200">
                <a:solidFill>
                  <a:schemeClr val="tx1"/>
                </a:solidFill>
                <a:latin typeface="+mn-lt"/>
                <a:ea typeface="+mn-ea"/>
                <a:cs typeface="+mn-cs"/>
              </a:defRPr>
            </a:lvl7pPr>
            <a:lvl8pPr marL="2678735" algn="l" defTabSz="382676" rtl="0" eaLnBrk="1" latinLnBrk="0" hangingPunct="1">
              <a:defRPr sz="1507" kern="1200">
                <a:solidFill>
                  <a:schemeClr val="tx1"/>
                </a:solidFill>
                <a:latin typeface="+mn-lt"/>
                <a:ea typeface="+mn-ea"/>
                <a:cs typeface="+mn-cs"/>
              </a:defRPr>
            </a:lvl8pPr>
            <a:lvl9pPr marL="3061411" algn="l" defTabSz="382676" rtl="0" eaLnBrk="1" latinLnBrk="0" hangingPunct="1">
              <a:defRPr sz="1507" kern="1200">
                <a:solidFill>
                  <a:schemeClr val="tx1"/>
                </a:solidFill>
                <a:latin typeface="+mn-lt"/>
                <a:ea typeface="+mn-ea"/>
                <a:cs typeface="+mn-cs"/>
              </a:defRPr>
            </a:lvl9pPr>
          </a:lstStyle>
          <a:p>
            <a:pPr marL="200911" indent="-200911">
              <a:lnSpc>
                <a:spcPct val="150000"/>
              </a:lnSpc>
              <a:buFont typeface="Arial" panose="020B0604020202020204" pitchFamily="34" charset="0"/>
              <a:buChar char="•"/>
            </a:pPr>
            <a:r>
              <a:rPr lang="en-US" sz="2391">
                <a:latin typeface="Helvetica Neue"/>
              </a:rPr>
              <a:t>Collection of data- i.e. medical records, vital statistics data, criminal justice data, etc</a:t>
            </a:r>
          </a:p>
          <a:p>
            <a:pPr marL="200911" indent="-200911">
              <a:lnSpc>
                <a:spcPct val="150000"/>
              </a:lnSpc>
              <a:buFont typeface="Arial" panose="020B0604020202020204" pitchFamily="34" charset="0"/>
              <a:buChar char="•"/>
            </a:pPr>
            <a:r>
              <a:rPr lang="en-US" sz="2391">
                <a:latin typeface="Helvetica Neue"/>
              </a:rPr>
              <a:t>Analyses of data</a:t>
            </a:r>
          </a:p>
          <a:p>
            <a:pPr marL="200911" indent="-200911">
              <a:lnSpc>
                <a:spcPct val="150000"/>
              </a:lnSpc>
              <a:buFont typeface="Arial" panose="020B0604020202020204" pitchFamily="34" charset="0"/>
              <a:buChar char="•"/>
            </a:pPr>
            <a:r>
              <a:rPr lang="en-US" sz="2391">
                <a:latin typeface="Helvetica Neue"/>
              </a:rPr>
              <a:t>Reporting of data</a:t>
            </a:r>
          </a:p>
        </p:txBody>
      </p:sp>
      <p:sp>
        <p:nvSpPr>
          <p:cNvPr id="3" name="TextBox 2">
            <a:extLst>
              <a:ext uri="{FF2B5EF4-FFF2-40B4-BE49-F238E27FC236}">
                <a16:creationId xmlns:a16="http://schemas.microsoft.com/office/drawing/2014/main" id="{31F20BCF-467A-10F1-B7AB-58404CC86E5F}"/>
              </a:ext>
            </a:extLst>
          </p:cNvPr>
          <p:cNvSpPr txBox="1"/>
          <p:nvPr/>
        </p:nvSpPr>
        <p:spPr>
          <a:xfrm>
            <a:off x="2077640" y="589360"/>
            <a:ext cx="7072313" cy="957826"/>
          </a:xfrm>
          <a:prstGeom prst="rect">
            <a:avLst/>
          </a:prstGeom>
          <a:noFill/>
        </p:spPr>
        <p:txBody>
          <a:bodyPr wrap="square" rtlCol="0">
            <a:spAutoFit/>
          </a:bodyPr>
          <a:lstStyle>
            <a:defPPr>
              <a:defRPr lang="en-US"/>
            </a:defPPr>
            <a:lvl1pPr marL="0" algn="l" defTabSz="382676" rtl="0" eaLnBrk="1" latinLnBrk="0" hangingPunct="1">
              <a:defRPr sz="1507" kern="1200">
                <a:solidFill>
                  <a:schemeClr val="tx1"/>
                </a:solidFill>
                <a:latin typeface="+mn-lt"/>
                <a:ea typeface="+mn-ea"/>
                <a:cs typeface="+mn-cs"/>
              </a:defRPr>
            </a:lvl1pPr>
            <a:lvl2pPr marL="382676" algn="l" defTabSz="382676" rtl="0" eaLnBrk="1" latinLnBrk="0" hangingPunct="1">
              <a:defRPr sz="1507" kern="1200">
                <a:solidFill>
                  <a:schemeClr val="tx1"/>
                </a:solidFill>
                <a:latin typeface="+mn-lt"/>
                <a:ea typeface="+mn-ea"/>
                <a:cs typeface="+mn-cs"/>
              </a:defRPr>
            </a:lvl2pPr>
            <a:lvl3pPr marL="765353" algn="l" defTabSz="382676" rtl="0" eaLnBrk="1" latinLnBrk="0" hangingPunct="1">
              <a:defRPr sz="1507" kern="1200">
                <a:solidFill>
                  <a:schemeClr val="tx1"/>
                </a:solidFill>
                <a:latin typeface="+mn-lt"/>
                <a:ea typeface="+mn-ea"/>
                <a:cs typeface="+mn-cs"/>
              </a:defRPr>
            </a:lvl3pPr>
            <a:lvl4pPr marL="1148029" algn="l" defTabSz="382676" rtl="0" eaLnBrk="1" latinLnBrk="0" hangingPunct="1">
              <a:defRPr sz="1507" kern="1200">
                <a:solidFill>
                  <a:schemeClr val="tx1"/>
                </a:solidFill>
                <a:latin typeface="+mn-lt"/>
                <a:ea typeface="+mn-ea"/>
                <a:cs typeface="+mn-cs"/>
              </a:defRPr>
            </a:lvl4pPr>
            <a:lvl5pPr marL="1530706" algn="l" defTabSz="382676" rtl="0" eaLnBrk="1" latinLnBrk="0" hangingPunct="1">
              <a:defRPr sz="1507" kern="1200">
                <a:solidFill>
                  <a:schemeClr val="tx1"/>
                </a:solidFill>
                <a:latin typeface="+mn-lt"/>
                <a:ea typeface="+mn-ea"/>
                <a:cs typeface="+mn-cs"/>
              </a:defRPr>
            </a:lvl5pPr>
            <a:lvl6pPr marL="1913382" algn="l" defTabSz="382676" rtl="0" eaLnBrk="1" latinLnBrk="0" hangingPunct="1">
              <a:defRPr sz="1507" kern="1200">
                <a:solidFill>
                  <a:schemeClr val="tx1"/>
                </a:solidFill>
                <a:latin typeface="+mn-lt"/>
                <a:ea typeface="+mn-ea"/>
                <a:cs typeface="+mn-cs"/>
              </a:defRPr>
            </a:lvl6pPr>
            <a:lvl7pPr marL="2296058" algn="l" defTabSz="382676" rtl="0" eaLnBrk="1" latinLnBrk="0" hangingPunct="1">
              <a:defRPr sz="1507" kern="1200">
                <a:solidFill>
                  <a:schemeClr val="tx1"/>
                </a:solidFill>
                <a:latin typeface="+mn-lt"/>
                <a:ea typeface="+mn-ea"/>
                <a:cs typeface="+mn-cs"/>
              </a:defRPr>
            </a:lvl7pPr>
            <a:lvl8pPr marL="2678735" algn="l" defTabSz="382676" rtl="0" eaLnBrk="1" latinLnBrk="0" hangingPunct="1">
              <a:defRPr sz="1507" kern="1200">
                <a:solidFill>
                  <a:schemeClr val="tx1"/>
                </a:solidFill>
                <a:latin typeface="+mn-lt"/>
                <a:ea typeface="+mn-ea"/>
                <a:cs typeface="+mn-cs"/>
              </a:defRPr>
            </a:lvl8pPr>
            <a:lvl9pPr marL="3061411" algn="l" defTabSz="382676" rtl="0" eaLnBrk="1" latinLnBrk="0" hangingPunct="1">
              <a:defRPr sz="1507" kern="1200">
                <a:solidFill>
                  <a:schemeClr val="tx1"/>
                </a:solidFill>
                <a:latin typeface="+mn-lt"/>
                <a:ea typeface="+mn-ea"/>
                <a:cs typeface="+mn-cs"/>
              </a:defRPr>
            </a:lvl9pPr>
          </a:lstStyle>
          <a:p>
            <a:pPr algn="ctr"/>
            <a:r>
              <a:rPr lang="en-US" sz="2812" b="1">
                <a:solidFill>
                  <a:srgbClr val="992F27"/>
                </a:solidFill>
                <a:latin typeface="Helvetica Neue"/>
              </a:rPr>
              <a:t>Ways Racial Misclassification Can Occur</a:t>
            </a:r>
            <a:endParaRPr lang="en-US" sz="2812">
              <a:solidFill>
                <a:srgbClr val="C00000"/>
              </a:solidFill>
              <a:latin typeface="Helvetica Neue"/>
            </a:endParaRPr>
          </a:p>
        </p:txBody>
      </p:sp>
    </p:spTree>
    <p:extLst>
      <p:ext uri="{BB962C8B-B14F-4D97-AF65-F5344CB8AC3E}">
        <p14:creationId xmlns:p14="http://schemas.microsoft.com/office/powerpoint/2010/main" val="2784948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6ECAE6-563D-4140-B7DA-6A85351654E6}"/>
              </a:ext>
            </a:extLst>
          </p:cNvPr>
          <p:cNvSpPr/>
          <p:nvPr/>
        </p:nvSpPr>
        <p:spPr>
          <a:xfrm>
            <a:off x="2095500" y="1553766"/>
            <a:ext cx="8143875" cy="1679819"/>
          </a:xfrm>
          <a:prstGeom prst="rect">
            <a:avLst/>
          </a:prstGeom>
        </p:spPr>
        <p:txBody>
          <a:bodyPr wrap="square">
            <a:spAutoFit/>
          </a:bodyPr>
          <a:lstStyle>
            <a:defPPr>
              <a:defRPr lang="en-US"/>
            </a:defPPr>
            <a:lvl1pPr marL="0" algn="l" defTabSz="382676" rtl="0" eaLnBrk="1" latinLnBrk="0" hangingPunct="1">
              <a:defRPr sz="1507" kern="1200">
                <a:solidFill>
                  <a:schemeClr val="tx1"/>
                </a:solidFill>
                <a:latin typeface="+mn-lt"/>
                <a:ea typeface="+mn-ea"/>
                <a:cs typeface="+mn-cs"/>
              </a:defRPr>
            </a:lvl1pPr>
            <a:lvl2pPr marL="382676" algn="l" defTabSz="382676" rtl="0" eaLnBrk="1" latinLnBrk="0" hangingPunct="1">
              <a:defRPr sz="1507" kern="1200">
                <a:solidFill>
                  <a:schemeClr val="tx1"/>
                </a:solidFill>
                <a:latin typeface="+mn-lt"/>
                <a:ea typeface="+mn-ea"/>
                <a:cs typeface="+mn-cs"/>
              </a:defRPr>
            </a:lvl2pPr>
            <a:lvl3pPr marL="765353" algn="l" defTabSz="382676" rtl="0" eaLnBrk="1" latinLnBrk="0" hangingPunct="1">
              <a:defRPr sz="1507" kern="1200">
                <a:solidFill>
                  <a:schemeClr val="tx1"/>
                </a:solidFill>
                <a:latin typeface="+mn-lt"/>
                <a:ea typeface="+mn-ea"/>
                <a:cs typeface="+mn-cs"/>
              </a:defRPr>
            </a:lvl3pPr>
            <a:lvl4pPr marL="1148029" algn="l" defTabSz="382676" rtl="0" eaLnBrk="1" latinLnBrk="0" hangingPunct="1">
              <a:defRPr sz="1507" kern="1200">
                <a:solidFill>
                  <a:schemeClr val="tx1"/>
                </a:solidFill>
                <a:latin typeface="+mn-lt"/>
                <a:ea typeface="+mn-ea"/>
                <a:cs typeface="+mn-cs"/>
              </a:defRPr>
            </a:lvl4pPr>
            <a:lvl5pPr marL="1530706" algn="l" defTabSz="382676" rtl="0" eaLnBrk="1" latinLnBrk="0" hangingPunct="1">
              <a:defRPr sz="1507" kern="1200">
                <a:solidFill>
                  <a:schemeClr val="tx1"/>
                </a:solidFill>
                <a:latin typeface="+mn-lt"/>
                <a:ea typeface="+mn-ea"/>
                <a:cs typeface="+mn-cs"/>
              </a:defRPr>
            </a:lvl5pPr>
            <a:lvl6pPr marL="1913382" algn="l" defTabSz="382676" rtl="0" eaLnBrk="1" latinLnBrk="0" hangingPunct="1">
              <a:defRPr sz="1507" kern="1200">
                <a:solidFill>
                  <a:schemeClr val="tx1"/>
                </a:solidFill>
                <a:latin typeface="+mn-lt"/>
                <a:ea typeface="+mn-ea"/>
                <a:cs typeface="+mn-cs"/>
              </a:defRPr>
            </a:lvl6pPr>
            <a:lvl7pPr marL="2296058" algn="l" defTabSz="382676" rtl="0" eaLnBrk="1" latinLnBrk="0" hangingPunct="1">
              <a:defRPr sz="1507" kern="1200">
                <a:solidFill>
                  <a:schemeClr val="tx1"/>
                </a:solidFill>
                <a:latin typeface="+mn-lt"/>
                <a:ea typeface="+mn-ea"/>
                <a:cs typeface="+mn-cs"/>
              </a:defRPr>
            </a:lvl7pPr>
            <a:lvl8pPr marL="2678735" algn="l" defTabSz="382676" rtl="0" eaLnBrk="1" latinLnBrk="0" hangingPunct="1">
              <a:defRPr sz="1507" kern="1200">
                <a:solidFill>
                  <a:schemeClr val="tx1"/>
                </a:solidFill>
                <a:latin typeface="+mn-lt"/>
                <a:ea typeface="+mn-ea"/>
                <a:cs typeface="+mn-cs"/>
              </a:defRPr>
            </a:lvl8pPr>
            <a:lvl9pPr marL="3061411" algn="l" defTabSz="382676" rtl="0" eaLnBrk="1" latinLnBrk="0" hangingPunct="1">
              <a:defRPr sz="1507" kern="1200">
                <a:solidFill>
                  <a:schemeClr val="tx1"/>
                </a:solidFill>
                <a:latin typeface="+mn-lt"/>
                <a:ea typeface="+mn-ea"/>
                <a:cs typeface="+mn-cs"/>
              </a:defRPr>
            </a:lvl9pPr>
          </a:lstStyle>
          <a:p>
            <a:pPr marL="200911" indent="-200911">
              <a:lnSpc>
                <a:spcPct val="150000"/>
              </a:lnSpc>
              <a:buFont typeface="Arial" panose="020B0604020202020204" pitchFamily="34" charset="0"/>
              <a:buChar char="•"/>
            </a:pPr>
            <a:r>
              <a:rPr lang="en-US" sz="2391">
                <a:latin typeface="Helvetica Neue"/>
              </a:rPr>
              <a:t>In Oklahoma, between 20%-40% of American Indians were racially misclassified in mortality records*</a:t>
            </a:r>
          </a:p>
          <a:p>
            <a:pPr marL="200911" indent="-200911">
              <a:lnSpc>
                <a:spcPct val="150000"/>
              </a:lnSpc>
              <a:buFont typeface="Arial" panose="020B0604020202020204" pitchFamily="34" charset="0"/>
              <a:buChar char="•"/>
            </a:pPr>
            <a:r>
              <a:rPr lang="en-US" sz="2391">
                <a:latin typeface="Helvetica Neue"/>
              </a:rPr>
              <a:t>This trend is seen nation-wide**</a:t>
            </a:r>
          </a:p>
        </p:txBody>
      </p:sp>
      <p:sp>
        <p:nvSpPr>
          <p:cNvPr id="4" name="TextBox 3">
            <a:extLst>
              <a:ext uri="{FF2B5EF4-FFF2-40B4-BE49-F238E27FC236}">
                <a16:creationId xmlns:a16="http://schemas.microsoft.com/office/drawing/2014/main" id="{BE1D489D-DA8D-4470-BC14-3365BA7411BE}"/>
              </a:ext>
            </a:extLst>
          </p:cNvPr>
          <p:cNvSpPr txBox="1"/>
          <p:nvPr/>
        </p:nvSpPr>
        <p:spPr>
          <a:xfrm>
            <a:off x="2077640" y="589360"/>
            <a:ext cx="7072313" cy="525080"/>
          </a:xfrm>
          <a:prstGeom prst="rect">
            <a:avLst/>
          </a:prstGeom>
          <a:noFill/>
        </p:spPr>
        <p:txBody>
          <a:bodyPr wrap="square" rtlCol="0">
            <a:spAutoFit/>
          </a:bodyPr>
          <a:lstStyle>
            <a:defPPr>
              <a:defRPr lang="en-US"/>
            </a:defPPr>
            <a:lvl1pPr marL="0" algn="l" defTabSz="382676" rtl="0" eaLnBrk="1" latinLnBrk="0" hangingPunct="1">
              <a:defRPr sz="1507" kern="1200">
                <a:solidFill>
                  <a:schemeClr val="tx1"/>
                </a:solidFill>
                <a:latin typeface="+mn-lt"/>
                <a:ea typeface="+mn-ea"/>
                <a:cs typeface="+mn-cs"/>
              </a:defRPr>
            </a:lvl1pPr>
            <a:lvl2pPr marL="382676" algn="l" defTabSz="382676" rtl="0" eaLnBrk="1" latinLnBrk="0" hangingPunct="1">
              <a:defRPr sz="1507" kern="1200">
                <a:solidFill>
                  <a:schemeClr val="tx1"/>
                </a:solidFill>
                <a:latin typeface="+mn-lt"/>
                <a:ea typeface="+mn-ea"/>
                <a:cs typeface="+mn-cs"/>
              </a:defRPr>
            </a:lvl2pPr>
            <a:lvl3pPr marL="765353" algn="l" defTabSz="382676" rtl="0" eaLnBrk="1" latinLnBrk="0" hangingPunct="1">
              <a:defRPr sz="1507" kern="1200">
                <a:solidFill>
                  <a:schemeClr val="tx1"/>
                </a:solidFill>
                <a:latin typeface="+mn-lt"/>
                <a:ea typeface="+mn-ea"/>
                <a:cs typeface="+mn-cs"/>
              </a:defRPr>
            </a:lvl3pPr>
            <a:lvl4pPr marL="1148029" algn="l" defTabSz="382676" rtl="0" eaLnBrk="1" latinLnBrk="0" hangingPunct="1">
              <a:defRPr sz="1507" kern="1200">
                <a:solidFill>
                  <a:schemeClr val="tx1"/>
                </a:solidFill>
                <a:latin typeface="+mn-lt"/>
                <a:ea typeface="+mn-ea"/>
                <a:cs typeface="+mn-cs"/>
              </a:defRPr>
            </a:lvl4pPr>
            <a:lvl5pPr marL="1530706" algn="l" defTabSz="382676" rtl="0" eaLnBrk="1" latinLnBrk="0" hangingPunct="1">
              <a:defRPr sz="1507" kern="1200">
                <a:solidFill>
                  <a:schemeClr val="tx1"/>
                </a:solidFill>
                <a:latin typeface="+mn-lt"/>
                <a:ea typeface="+mn-ea"/>
                <a:cs typeface="+mn-cs"/>
              </a:defRPr>
            </a:lvl5pPr>
            <a:lvl6pPr marL="1913382" algn="l" defTabSz="382676" rtl="0" eaLnBrk="1" latinLnBrk="0" hangingPunct="1">
              <a:defRPr sz="1507" kern="1200">
                <a:solidFill>
                  <a:schemeClr val="tx1"/>
                </a:solidFill>
                <a:latin typeface="+mn-lt"/>
                <a:ea typeface="+mn-ea"/>
                <a:cs typeface="+mn-cs"/>
              </a:defRPr>
            </a:lvl6pPr>
            <a:lvl7pPr marL="2296058" algn="l" defTabSz="382676" rtl="0" eaLnBrk="1" latinLnBrk="0" hangingPunct="1">
              <a:defRPr sz="1507" kern="1200">
                <a:solidFill>
                  <a:schemeClr val="tx1"/>
                </a:solidFill>
                <a:latin typeface="+mn-lt"/>
                <a:ea typeface="+mn-ea"/>
                <a:cs typeface="+mn-cs"/>
              </a:defRPr>
            </a:lvl7pPr>
            <a:lvl8pPr marL="2678735" algn="l" defTabSz="382676" rtl="0" eaLnBrk="1" latinLnBrk="0" hangingPunct="1">
              <a:defRPr sz="1507" kern="1200">
                <a:solidFill>
                  <a:schemeClr val="tx1"/>
                </a:solidFill>
                <a:latin typeface="+mn-lt"/>
                <a:ea typeface="+mn-ea"/>
                <a:cs typeface="+mn-cs"/>
              </a:defRPr>
            </a:lvl8pPr>
            <a:lvl9pPr marL="3061411" algn="l" defTabSz="382676" rtl="0" eaLnBrk="1" latinLnBrk="0" hangingPunct="1">
              <a:defRPr sz="1507" kern="1200">
                <a:solidFill>
                  <a:schemeClr val="tx1"/>
                </a:solidFill>
                <a:latin typeface="+mn-lt"/>
                <a:ea typeface="+mn-ea"/>
                <a:cs typeface="+mn-cs"/>
              </a:defRPr>
            </a:lvl9pPr>
          </a:lstStyle>
          <a:p>
            <a:pPr algn="ctr"/>
            <a:r>
              <a:rPr lang="en-US" sz="2812" b="1">
                <a:solidFill>
                  <a:srgbClr val="992F27"/>
                </a:solidFill>
                <a:latin typeface="Helvetica Neue"/>
              </a:rPr>
              <a:t>Impact of Racial Misclassification</a:t>
            </a:r>
            <a:endParaRPr lang="en-US" sz="2812">
              <a:solidFill>
                <a:srgbClr val="C00000"/>
              </a:solidFill>
              <a:latin typeface="Helvetica Neue"/>
            </a:endParaRPr>
          </a:p>
        </p:txBody>
      </p:sp>
      <p:sp>
        <p:nvSpPr>
          <p:cNvPr id="5" name="TextBox 4">
            <a:extLst>
              <a:ext uri="{FF2B5EF4-FFF2-40B4-BE49-F238E27FC236}">
                <a16:creationId xmlns:a16="http://schemas.microsoft.com/office/drawing/2014/main" id="{2F781154-51EC-40DA-84FD-47C45042F5F8}"/>
              </a:ext>
            </a:extLst>
          </p:cNvPr>
          <p:cNvSpPr txBox="1"/>
          <p:nvPr/>
        </p:nvSpPr>
        <p:spPr>
          <a:xfrm>
            <a:off x="2291954" y="5101354"/>
            <a:ext cx="6278257" cy="773673"/>
          </a:xfrm>
          <a:prstGeom prst="rect">
            <a:avLst/>
          </a:prstGeom>
          <a:noFill/>
        </p:spPr>
        <p:txBody>
          <a:bodyPr wrap="square">
            <a:spAutoFit/>
          </a:bodyPr>
          <a:lstStyle>
            <a:defPPr>
              <a:defRPr lang="en-US"/>
            </a:defPPr>
            <a:lvl1pPr marL="0" algn="l" defTabSz="382676" rtl="0" eaLnBrk="1" latinLnBrk="0" hangingPunct="1">
              <a:defRPr sz="1507" kern="1200">
                <a:solidFill>
                  <a:schemeClr val="tx1"/>
                </a:solidFill>
                <a:latin typeface="+mn-lt"/>
                <a:ea typeface="+mn-ea"/>
                <a:cs typeface="+mn-cs"/>
              </a:defRPr>
            </a:lvl1pPr>
            <a:lvl2pPr marL="382676" algn="l" defTabSz="382676" rtl="0" eaLnBrk="1" latinLnBrk="0" hangingPunct="1">
              <a:defRPr sz="1507" kern="1200">
                <a:solidFill>
                  <a:schemeClr val="tx1"/>
                </a:solidFill>
                <a:latin typeface="+mn-lt"/>
                <a:ea typeface="+mn-ea"/>
                <a:cs typeface="+mn-cs"/>
              </a:defRPr>
            </a:lvl2pPr>
            <a:lvl3pPr marL="765353" algn="l" defTabSz="382676" rtl="0" eaLnBrk="1" latinLnBrk="0" hangingPunct="1">
              <a:defRPr sz="1507" kern="1200">
                <a:solidFill>
                  <a:schemeClr val="tx1"/>
                </a:solidFill>
                <a:latin typeface="+mn-lt"/>
                <a:ea typeface="+mn-ea"/>
                <a:cs typeface="+mn-cs"/>
              </a:defRPr>
            </a:lvl3pPr>
            <a:lvl4pPr marL="1148029" algn="l" defTabSz="382676" rtl="0" eaLnBrk="1" latinLnBrk="0" hangingPunct="1">
              <a:defRPr sz="1507" kern="1200">
                <a:solidFill>
                  <a:schemeClr val="tx1"/>
                </a:solidFill>
                <a:latin typeface="+mn-lt"/>
                <a:ea typeface="+mn-ea"/>
                <a:cs typeface="+mn-cs"/>
              </a:defRPr>
            </a:lvl4pPr>
            <a:lvl5pPr marL="1530706" algn="l" defTabSz="382676" rtl="0" eaLnBrk="1" latinLnBrk="0" hangingPunct="1">
              <a:defRPr sz="1507" kern="1200">
                <a:solidFill>
                  <a:schemeClr val="tx1"/>
                </a:solidFill>
                <a:latin typeface="+mn-lt"/>
                <a:ea typeface="+mn-ea"/>
                <a:cs typeface="+mn-cs"/>
              </a:defRPr>
            </a:lvl5pPr>
            <a:lvl6pPr marL="1913382" algn="l" defTabSz="382676" rtl="0" eaLnBrk="1" latinLnBrk="0" hangingPunct="1">
              <a:defRPr sz="1507" kern="1200">
                <a:solidFill>
                  <a:schemeClr val="tx1"/>
                </a:solidFill>
                <a:latin typeface="+mn-lt"/>
                <a:ea typeface="+mn-ea"/>
                <a:cs typeface="+mn-cs"/>
              </a:defRPr>
            </a:lvl6pPr>
            <a:lvl7pPr marL="2296058" algn="l" defTabSz="382676" rtl="0" eaLnBrk="1" latinLnBrk="0" hangingPunct="1">
              <a:defRPr sz="1507" kern="1200">
                <a:solidFill>
                  <a:schemeClr val="tx1"/>
                </a:solidFill>
                <a:latin typeface="+mn-lt"/>
                <a:ea typeface="+mn-ea"/>
                <a:cs typeface="+mn-cs"/>
              </a:defRPr>
            </a:lvl7pPr>
            <a:lvl8pPr marL="2678735" algn="l" defTabSz="382676" rtl="0" eaLnBrk="1" latinLnBrk="0" hangingPunct="1">
              <a:defRPr sz="1507" kern="1200">
                <a:solidFill>
                  <a:schemeClr val="tx1"/>
                </a:solidFill>
                <a:latin typeface="+mn-lt"/>
                <a:ea typeface="+mn-ea"/>
                <a:cs typeface="+mn-cs"/>
              </a:defRPr>
            </a:lvl8pPr>
            <a:lvl9pPr marL="3061411" algn="l" defTabSz="382676" rtl="0" eaLnBrk="1" latinLnBrk="0" hangingPunct="1">
              <a:defRPr sz="1507" kern="1200">
                <a:solidFill>
                  <a:schemeClr val="tx1"/>
                </a:solidFill>
                <a:latin typeface="+mn-lt"/>
                <a:ea typeface="+mn-ea"/>
                <a:cs typeface="+mn-cs"/>
              </a:defRPr>
            </a:lvl9pPr>
          </a:lstStyle>
          <a:p>
            <a:pPr marL="120546" indent="-120546">
              <a:buFont typeface="Arial" panose="020B0604020202020204" pitchFamily="34" charset="0"/>
              <a:buChar char="•"/>
            </a:pPr>
            <a:r>
              <a:rPr lang="en-US" sz="738">
                <a:latin typeface="Helvetica Neue"/>
              </a:rPr>
              <a:t>Dougherty, T. et.al. Racial Misclassification in Mortality Records Among American Indians/Alaska Natives in Oklahoma from 1991-2015. https://pmc.ncbi.nlm.nih.gov/articles/PMC6690744/#ref-list1 </a:t>
            </a:r>
          </a:p>
          <a:p>
            <a:r>
              <a:rPr lang="en-US" sz="738">
                <a:latin typeface="Helvetica Neue"/>
              </a:rPr>
              <a:t>**Arias, PhD., et al. The Validity of Race and Hispanic-origin Reporting on Death Certificates in the United States: An Update. U.S. Department of Health and Human Services. Centers for Disease Control and Prevention. National Center for Health Statistics. August, 2016. Detailed Mortality Statistics (ICD-10) (OK2SHARE) (state.ok.us)</a:t>
            </a:r>
          </a:p>
          <a:p>
            <a:pPr marL="120546" indent="-120546">
              <a:buFont typeface="Arial" panose="020B0604020202020204" pitchFamily="34" charset="0"/>
              <a:buChar char="•"/>
            </a:pPr>
            <a:endParaRPr lang="en-US" sz="738">
              <a:solidFill>
                <a:srgbClr val="992F27"/>
              </a:solidFill>
              <a:latin typeface="Helvetica Neue"/>
            </a:endParaRPr>
          </a:p>
        </p:txBody>
      </p:sp>
    </p:spTree>
    <p:extLst>
      <p:ext uri="{BB962C8B-B14F-4D97-AF65-F5344CB8AC3E}">
        <p14:creationId xmlns:p14="http://schemas.microsoft.com/office/powerpoint/2010/main" val="793134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3A7642-257E-4EA5-9DD2-D316A623B7C1}"/>
              </a:ext>
            </a:extLst>
          </p:cNvPr>
          <p:cNvSpPr txBox="1"/>
          <p:nvPr/>
        </p:nvSpPr>
        <p:spPr>
          <a:xfrm>
            <a:off x="2175867" y="589360"/>
            <a:ext cx="7929563" cy="525080"/>
          </a:xfrm>
          <a:prstGeom prst="rect">
            <a:avLst/>
          </a:prstGeom>
          <a:noFill/>
        </p:spPr>
        <p:txBody>
          <a:bodyPr wrap="square" rtlCol="0">
            <a:spAutoFit/>
          </a:bodyPr>
          <a:lstStyle>
            <a:defPPr>
              <a:defRPr lang="en-US"/>
            </a:defPPr>
            <a:lvl1pPr marL="0" algn="l" defTabSz="382676" rtl="0" eaLnBrk="1" latinLnBrk="0" hangingPunct="1">
              <a:defRPr sz="1507" kern="1200">
                <a:solidFill>
                  <a:schemeClr val="tx1"/>
                </a:solidFill>
                <a:latin typeface="+mn-lt"/>
                <a:ea typeface="+mn-ea"/>
                <a:cs typeface="+mn-cs"/>
              </a:defRPr>
            </a:lvl1pPr>
            <a:lvl2pPr marL="382676" algn="l" defTabSz="382676" rtl="0" eaLnBrk="1" latinLnBrk="0" hangingPunct="1">
              <a:defRPr sz="1507" kern="1200">
                <a:solidFill>
                  <a:schemeClr val="tx1"/>
                </a:solidFill>
                <a:latin typeface="+mn-lt"/>
                <a:ea typeface="+mn-ea"/>
                <a:cs typeface="+mn-cs"/>
              </a:defRPr>
            </a:lvl2pPr>
            <a:lvl3pPr marL="765353" algn="l" defTabSz="382676" rtl="0" eaLnBrk="1" latinLnBrk="0" hangingPunct="1">
              <a:defRPr sz="1507" kern="1200">
                <a:solidFill>
                  <a:schemeClr val="tx1"/>
                </a:solidFill>
                <a:latin typeface="+mn-lt"/>
                <a:ea typeface="+mn-ea"/>
                <a:cs typeface="+mn-cs"/>
              </a:defRPr>
            </a:lvl3pPr>
            <a:lvl4pPr marL="1148029" algn="l" defTabSz="382676" rtl="0" eaLnBrk="1" latinLnBrk="0" hangingPunct="1">
              <a:defRPr sz="1507" kern="1200">
                <a:solidFill>
                  <a:schemeClr val="tx1"/>
                </a:solidFill>
                <a:latin typeface="+mn-lt"/>
                <a:ea typeface="+mn-ea"/>
                <a:cs typeface="+mn-cs"/>
              </a:defRPr>
            </a:lvl4pPr>
            <a:lvl5pPr marL="1530706" algn="l" defTabSz="382676" rtl="0" eaLnBrk="1" latinLnBrk="0" hangingPunct="1">
              <a:defRPr sz="1507" kern="1200">
                <a:solidFill>
                  <a:schemeClr val="tx1"/>
                </a:solidFill>
                <a:latin typeface="+mn-lt"/>
                <a:ea typeface="+mn-ea"/>
                <a:cs typeface="+mn-cs"/>
              </a:defRPr>
            </a:lvl5pPr>
            <a:lvl6pPr marL="1913382" algn="l" defTabSz="382676" rtl="0" eaLnBrk="1" latinLnBrk="0" hangingPunct="1">
              <a:defRPr sz="1507" kern="1200">
                <a:solidFill>
                  <a:schemeClr val="tx1"/>
                </a:solidFill>
                <a:latin typeface="+mn-lt"/>
                <a:ea typeface="+mn-ea"/>
                <a:cs typeface="+mn-cs"/>
              </a:defRPr>
            </a:lvl6pPr>
            <a:lvl7pPr marL="2296058" algn="l" defTabSz="382676" rtl="0" eaLnBrk="1" latinLnBrk="0" hangingPunct="1">
              <a:defRPr sz="1507" kern="1200">
                <a:solidFill>
                  <a:schemeClr val="tx1"/>
                </a:solidFill>
                <a:latin typeface="+mn-lt"/>
                <a:ea typeface="+mn-ea"/>
                <a:cs typeface="+mn-cs"/>
              </a:defRPr>
            </a:lvl7pPr>
            <a:lvl8pPr marL="2678735" algn="l" defTabSz="382676" rtl="0" eaLnBrk="1" latinLnBrk="0" hangingPunct="1">
              <a:defRPr sz="1507" kern="1200">
                <a:solidFill>
                  <a:schemeClr val="tx1"/>
                </a:solidFill>
                <a:latin typeface="+mn-lt"/>
                <a:ea typeface="+mn-ea"/>
                <a:cs typeface="+mn-cs"/>
              </a:defRPr>
            </a:lvl8pPr>
            <a:lvl9pPr marL="3061411" algn="l" defTabSz="382676" rtl="0" eaLnBrk="1" latinLnBrk="0" hangingPunct="1">
              <a:defRPr sz="1507" kern="1200">
                <a:solidFill>
                  <a:schemeClr val="tx1"/>
                </a:solidFill>
                <a:latin typeface="+mn-lt"/>
                <a:ea typeface="+mn-ea"/>
                <a:cs typeface="+mn-cs"/>
              </a:defRPr>
            </a:lvl9pPr>
          </a:lstStyle>
          <a:p>
            <a:pPr algn="ctr"/>
            <a:r>
              <a:rPr lang="en-US" sz="2812" b="1">
                <a:solidFill>
                  <a:srgbClr val="992F27"/>
                </a:solidFill>
                <a:latin typeface="Helvetica Neue"/>
              </a:rPr>
              <a:t>How to Address Racial Misclassification?</a:t>
            </a:r>
          </a:p>
        </p:txBody>
      </p:sp>
      <p:sp>
        <p:nvSpPr>
          <p:cNvPr id="3" name="Rectangle 2">
            <a:extLst>
              <a:ext uri="{FF2B5EF4-FFF2-40B4-BE49-F238E27FC236}">
                <a16:creationId xmlns:a16="http://schemas.microsoft.com/office/drawing/2014/main" id="{191E0A4A-5185-4295-B83A-076167100C13}"/>
              </a:ext>
            </a:extLst>
          </p:cNvPr>
          <p:cNvSpPr/>
          <p:nvPr/>
        </p:nvSpPr>
        <p:spPr>
          <a:xfrm>
            <a:off x="2175867" y="1607344"/>
            <a:ext cx="5688211" cy="2794739"/>
          </a:xfrm>
          <a:prstGeom prst="rect">
            <a:avLst/>
          </a:prstGeom>
        </p:spPr>
        <p:txBody>
          <a:bodyPr wrap="square">
            <a:spAutoFit/>
          </a:bodyPr>
          <a:lstStyle>
            <a:defPPr>
              <a:defRPr lang="en-US"/>
            </a:defPPr>
            <a:lvl1pPr marL="0" algn="l" defTabSz="382676" rtl="0" eaLnBrk="1" latinLnBrk="0" hangingPunct="1">
              <a:defRPr sz="1507" kern="1200">
                <a:solidFill>
                  <a:schemeClr val="tx1"/>
                </a:solidFill>
                <a:latin typeface="+mn-lt"/>
                <a:ea typeface="+mn-ea"/>
                <a:cs typeface="+mn-cs"/>
              </a:defRPr>
            </a:lvl1pPr>
            <a:lvl2pPr marL="382676" algn="l" defTabSz="382676" rtl="0" eaLnBrk="1" latinLnBrk="0" hangingPunct="1">
              <a:defRPr sz="1507" kern="1200">
                <a:solidFill>
                  <a:schemeClr val="tx1"/>
                </a:solidFill>
                <a:latin typeface="+mn-lt"/>
                <a:ea typeface="+mn-ea"/>
                <a:cs typeface="+mn-cs"/>
              </a:defRPr>
            </a:lvl2pPr>
            <a:lvl3pPr marL="765353" algn="l" defTabSz="382676" rtl="0" eaLnBrk="1" latinLnBrk="0" hangingPunct="1">
              <a:defRPr sz="1507" kern="1200">
                <a:solidFill>
                  <a:schemeClr val="tx1"/>
                </a:solidFill>
                <a:latin typeface="+mn-lt"/>
                <a:ea typeface="+mn-ea"/>
                <a:cs typeface="+mn-cs"/>
              </a:defRPr>
            </a:lvl3pPr>
            <a:lvl4pPr marL="1148029" algn="l" defTabSz="382676" rtl="0" eaLnBrk="1" latinLnBrk="0" hangingPunct="1">
              <a:defRPr sz="1507" kern="1200">
                <a:solidFill>
                  <a:schemeClr val="tx1"/>
                </a:solidFill>
                <a:latin typeface="+mn-lt"/>
                <a:ea typeface="+mn-ea"/>
                <a:cs typeface="+mn-cs"/>
              </a:defRPr>
            </a:lvl4pPr>
            <a:lvl5pPr marL="1530706" algn="l" defTabSz="382676" rtl="0" eaLnBrk="1" latinLnBrk="0" hangingPunct="1">
              <a:defRPr sz="1507" kern="1200">
                <a:solidFill>
                  <a:schemeClr val="tx1"/>
                </a:solidFill>
                <a:latin typeface="+mn-lt"/>
                <a:ea typeface="+mn-ea"/>
                <a:cs typeface="+mn-cs"/>
              </a:defRPr>
            </a:lvl5pPr>
            <a:lvl6pPr marL="1913382" algn="l" defTabSz="382676" rtl="0" eaLnBrk="1" latinLnBrk="0" hangingPunct="1">
              <a:defRPr sz="1507" kern="1200">
                <a:solidFill>
                  <a:schemeClr val="tx1"/>
                </a:solidFill>
                <a:latin typeface="+mn-lt"/>
                <a:ea typeface="+mn-ea"/>
                <a:cs typeface="+mn-cs"/>
              </a:defRPr>
            </a:lvl6pPr>
            <a:lvl7pPr marL="2296058" algn="l" defTabSz="382676" rtl="0" eaLnBrk="1" latinLnBrk="0" hangingPunct="1">
              <a:defRPr sz="1507" kern="1200">
                <a:solidFill>
                  <a:schemeClr val="tx1"/>
                </a:solidFill>
                <a:latin typeface="+mn-lt"/>
                <a:ea typeface="+mn-ea"/>
                <a:cs typeface="+mn-cs"/>
              </a:defRPr>
            </a:lvl7pPr>
            <a:lvl8pPr marL="2678735" algn="l" defTabSz="382676" rtl="0" eaLnBrk="1" latinLnBrk="0" hangingPunct="1">
              <a:defRPr sz="1507" kern="1200">
                <a:solidFill>
                  <a:schemeClr val="tx1"/>
                </a:solidFill>
                <a:latin typeface="+mn-lt"/>
                <a:ea typeface="+mn-ea"/>
                <a:cs typeface="+mn-cs"/>
              </a:defRPr>
            </a:lvl8pPr>
            <a:lvl9pPr marL="3061411" algn="l" defTabSz="382676" rtl="0" eaLnBrk="1" latinLnBrk="0" hangingPunct="1">
              <a:defRPr sz="1507" kern="1200">
                <a:solidFill>
                  <a:schemeClr val="tx1"/>
                </a:solidFill>
                <a:latin typeface="+mn-lt"/>
                <a:ea typeface="+mn-ea"/>
                <a:cs typeface="+mn-cs"/>
              </a:defRPr>
            </a:lvl9pPr>
          </a:lstStyle>
          <a:p>
            <a:pPr marL="200911" indent="-200911">
              <a:lnSpc>
                <a:spcPct val="150000"/>
              </a:lnSpc>
              <a:buFont typeface="Arial" panose="020B0604020202020204" pitchFamily="34" charset="0"/>
              <a:buChar char="•"/>
            </a:pPr>
            <a:r>
              <a:rPr lang="en-US" sz="2391">
                <a:latin typeface="Helvetica Neue"/>
              </a:rPr>
              <a:t>First, understand that it is present</a:t>
            </a:r>
          </a:p>
          <a:p>
            <a:pPr marL="200911" indent="-200911">
              <a:lnSpc>
                <a:spcPct val="150000"/>
              </a:lnSpc>
              <a:buFont typeface="Arial" panose="020B0604020202020204" pitchFamily="34" charset="0"/>
              <a:buChar char="•"/>
            </a:pPr>
            <a:r>
              <a:rPr lang="en-US" sz="2391">
                <a:latin typeface="Helvetica Neue"/>
              </a:rPr>
              <a:t>Link data</a:t>
            </a:r>
          </a:p>
          <a:p>
            <a:pPr marL="200911" indent="-200911">
              <a:lnSpc>
                <a:spcPct val="150000"/>
              </a:lnSpc>
              <a:buFont typeface="Arial" panose="020B0604020202020204" pitchFamily="34" charset="0"/>
              <a:buChar char="•"/>
            </a:pPr>
            <a:r>
              <a:rPr lang="en-US" sz="2391">
                <a:latin typeface="Helvetica Neue"/>
              </a:rPr>
              <a:t>State the issue when reporting data</a:t>
            </a:r>
          </a:p>
          <a:p>
            <a:pPr marL="200911" indent="-200911">
              <a:lnSpc>
                <a:spcPct val="150000"/>
              </a:lnSpc>
              <a:buFont typeface="Arial" panose="020B0604020202020204" pitchFamily="34" charset="0"/>
              <a:buChar char="•"/>
            </a:pPr>
            <a:r>
              <a:rPr lang="en-US" sz="2391">
                <a:latin typeface="Helvetica Neue"/>
              </a:rPr>
              <a:t>Getting to the core of the issue</a:t>
            </a:r>
          </a:p>
          <a:p>
            <a:pPr marL="200911" indent="-200911">
              <a:lnSpc>
                <a:spcPct val="150000"/>
              </a:lnSpc>
              <a:buFont typeface="Arial" panose="020B0604020202020204" pitchFamily="34" charset="0"/>
              <a:buChar char="•"/>
            </a:pPr>
            <a:endParaRPr lang="en-US" sz="2391" b="1">
              <a:solidFill>
                <a:srgbClr val="992F27"/>
              </a:solidFill>
            </a:endParaRPr>
          </a:p>
        </p:txBody>
      </p:sp>
    </p:spTree>
    <p:extLst>
      <p:ext uri="{BB962C8B-B14F-4D97-AF65-F5344CB8AC3E}">
        <p14:creationId xmlns:p14="http://schemas.microsoft.com/office/powerpoint/2010/main" val="2864061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AC4F40-F96A-A2FF-6F15-A3E0F03C53E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2A7CA58-E7C2-82B3-3735-784AFA01EF49}"/>
              </a:ext>
            </a:extLst>
          </p:cNvPr>
          <p:cNvSpPr txBox="1"/>
          <p:nvPr/>
        </p:nvSpPr>
        <p:spPr>
          <a:xfrm>
            <a:off x="2640211" y="589360"/>
            <a:ext cx="6911578" cy="525080"/>
          </a:xfrm>
          <a:prstGeom prst="rect">
            <a:avLst/>
          </a:prstGeom>
          <a:noFill/>
        </p:spPr>
        <p:txBody>
          <a:bodyPr wrap="square" rtlCol="0">
            <a:spAutoFit/>
          </a:bodyPr>
          <a:lstStyle>
            <a:defPPr>
              <a:defRPr lang="en-US"/>
            </a:defPPr>
            <a:lvl1pPr marL="0" algn="l" defTabSz="382676" rtl="0" eaLnBrk="1" latinLnBrk="0" hangingPunct="1">
              <a:defRPr sz="1507" kern="1200">
                <a:solidFill>
                  <a:schemeClr val="tx1"/>
                </a:solidFill>
                <a:latin typeface="+mn-lt"/>
                <a:ea typeface="+mn-ea"/>
                <a:cs typeface="+mn-cs"/>
              </a:defRPr>
            </a:lvl1pPr>
            <a:lvl2pPr marL="382676" algn="l" defTabSz="382676" rtl="0" eaLnBrk="1" latinLnBrk="0" hangingPunct="1">
              <a:defRPr sz="1507" kern="1200">
                <a:solidFill>
                  <a:schemeClr val="tx1"/>
                </a:solidFill>
                <a:latin typeface="+mn-lt"/>
                <a:ea typeface="+mn-ea"/>
                <a:cs typeface="+mn-cs"/>
              </a:defRPr>
            </a:lvl2pPr>
            <a:lvl3pPr marL="765353" algn="l" defTabSz="382676" rtl="0" eaLnBrk="1" latinLnBrk="0" hangingPunct="1">
              <a:defRPr sz="1507" kern="1200">
                <a:solidFill>
                  <a:schemeClr val="tx1"/>
                </a:solidFill>
                <a:latin typeface="+mn-lt"/>
                <a:ea typeface="+mn-ea"/>
                <a:cs typeface="+mn-cs"/>
              </a:defRPr>
            </a:lvl3pPr>
            <a:lvl4pPr marL="1148029" algn="l" defTabSz="382676" rtl="0" eaLnBrk="1" latinLnBrk="0" hangingPunct="1">
              <a:defRPr sz="1507" kern="1200">
                <a:solidFill>
                  <a:schemeClr val="tx1"/>
                </a:solidFill>
                <a:latin typeface="+mn-lt"/>
                <a:ea typeface="+mn-ea"/>
                <a:cs typeface="+mn-cs"/>
              </a:defRPr>
            </a:lvl4pPr>
            <a:lvl5pPr marL="1530706" algn="l" defTabSz="382676" rtl="0" eaLnBrk="1" latinLnBrk="0" hangingPunct="1">
              <a:defRPr sz="1507" kern="1200">
                <a:solidFill>
                  <a:schemeClr val="tx1"/>
                </a:solidFill>
                <a:latin typeface="+mn-lt"/>
                <a:ea typeface="+mn-ea"/>
                <a:cs typeface="+mn-cs"/>
              </a:defRPr>
            </a:lvl5pPr>
            <a:lvl6pPr marL="1913382" algn="l" defTabSz="382676" rtl="0" eaLnBrk="1" latinLnBrk="0" hangingPunct="1">
              <a:defRPr sz="1507" kern="1200">
                <a:solidFill>
                  <a:schemeClr val="tx1"/>
                </a:solidFill>
                <a:latin typeface="+mn-lt"/>
                <a:ea typeface="+mn-ea"/>
                <a:cs typeface="+mn-cs"/>
              </a:defRPr>
            </a:lvl6pPr>
            <a:lvl7pPr marL="2296058" algn="l" defTabSz="382676" rtl="0" eaLnBrk="1" latinLnBrk="0" hangingPunct="1">
              <a:defRPr sz="1507" kern="1200">
                <a:solidFill>
                  <a:schemeClr val="tx1"/>
                </a:solidFill>
                <a:latin typeface="+mn-lt"/>
                <a:ea typeface="+mn-ea"/>
                <a:cs typeface="+mn-cs"/>
              </a:defRPr>
            </a:lvl7pPr>
            <a:lvl8pPr marL="2678735" algn="l" defTabSz="382676" rtl="0" eaLnBrk="1" latinLnBrk="0" hangingPunct="1">
              <a:defRPr sz="1507" kern="1200">
                <a:solidFill>
                  <a:schemeClr val="tx1"/>
                </a:solidFill>
                <a:latin typeface="+mn-lt"/>
                <a:ea typeface="+mn-ea"/>
                <a:cs typeface="+mn-cs"/>
              </a:defRPr>
            </a:lvl8pPr>
            <a:lvl9pPr marL="3061411" algn="l" defTabSz="382676" rtl="0" eaLnBrk="1" latinLnBrk="0" hangingPunct="1">
              <a:defRPr sz="1507" kern="1200">
                <a:solidFill>
                  <a:schemeClr val="tx1"/>
                </a:solidFill>
                <a:latin typeface="+mn-lt"/>
                <a:ea typeface="+mn-ea"/>
                <a:cs typeface="+mn-cs"/>
              </a:defRPr>
            </a:lvl9pPr>
          </a:lstStyle>
          <a:p>
            <a:r>
              <a:rPr lang="en-US" sz="2812" b="1">
                <a:solidFill>
                  <a:srgbClr val="992F27"/>
                </a:solidFill>
                <a:latin typeface="Helvetica Neue"/>
              </a:rPr>
              <a:t>Why Oral Health Medicaid Data?</a:t>
            </a:r>
          </a:p>
        </p:txBody>
      </p:sp>
      <p:sp>
        <p:nvSpPr>
          <p:cNvPr id="5" name="TextBox 4">
            <a:extLst>
              <a:ext uri="{FF2B5EF4-FFF2-40B4-BE49-F238E27FC236}">
                <a16:creationId xmlns:a16="http://schemas.microsoft.com/office/drawing/2014/main" id="{DB0FEE47-BFEC-D7DC-D19F-D84E249C08A4}"/>
              </a:ext>
            </a:extLst>
          </p:cNvPr>
          <p:cNvSpPr txBox="1"/>
          <p:nvPr/>
        </p:nvSpPr>
        <p:spPr>
          <a:xfrm>
            <a:off x="2640211" y="1892521"/>
            <a:ext cx="6911578" cy="1564018"/>
          </a:xfrm>
          <a:prstGeom prst="rect">
            <a:avLst/>
          </a:prstGeom>
          <a:noFill/>
        </p:spPr>
        <p:txBody>
          <a:bodyPr wrap="square">
            <a:spAutoFit/>
          </a:bodyPr>
          <a:lstStyle>
            <a:defPPr>
              <a:defRPr lang="en-US"/>
            </a:defPPr>
            <a:lvl1pPr marL="0" algn="l" defTabSz="382676" rtl="0" eaLnBrk="1" latinLnBrk="0" hangingPunct="1">
              <a:defRPr sz="1507" kern="1200">
                <a:solidFill>
                  <a:schemeClr val="tx1"/>
                </a:solidFill>
                <a:latin typeface="+mn-lt"/>
                <a:ea typeface="+mn-ea"/>
                <a:cs typeface="+mn-cs"/>
              </a:defRPr>
            </a:lvl1pPr>
            <a:lvl2pPr marL="382676" algn="l" defTabSz="382676" rtl="0" eaLnBrk="1" latinLnBrk="0" hangingPunct="1">
              <a:defRPr sz="1507" kern="1200">
                <a:solidFill>
                  <a:schemeClr val="tx1"/>
                </a:solidFill>
                <a:latin typeface="+mn-lt"/>
                <a:ea typeface="+mn-ea"/>
                <a:cs typeface="+mn-cs"/>
              </a:defRPr>
            </a:lvl2pPr>
            <a:lvl3pPr marL="765353" algn="l" defTabSz="382676" rtl="0" eaLnBrk="1" latinLnBrk="0" hangingPunct="1">
              <a:defRPr sz="1507" kern="1200">
                <a:solidFill>
                  <a:schemeClr val="tx1"/>
                </a:solidFill>
                <a:latin typeface="+mn-lt"/>
                <a:ea typeface="+mn-ea"/>
                <a:cs typeface="+mn-cs"/>
              </a:defRPr>
            </a:lvl3pPr>
            <a:lvl4pPr marL="1148029" algn="l" defTabSz="382676" rtl="0" eaLnBrk="1" latinLnBrk="0" hangingPunct="1">
              <a:defRPr sz="1507" kern="1200">
                <a:solidFill>
                  <a:schemeClr val="tx1"/>
                </a:solidFill>
                <a:latin typeface="+mn-lt"/>
                <a:ea typeface="+mn-ea"/>
                <a:cs typeface="+mn-cs"/>
              </a:defRPr>
            </a:lvl4pPr>
            <a:lvl5pPr marL="1530706" algn="l" defTabSz="382676" rtl="0" eaLnBrk="1" latinLnBrk="0" hangingPunct="1">
              <a:defRPr sz="1507" kern="1200">
                <a:solidFill>
                  <a:schemeClr val="tx1"/>
                </a:solidFill>
                <a:latin typeface="+mn-lt"/>
                <a:ea typeface="+mn-ea"/>
                <a:cs typeface="+mn-cs"/>
              </a:defRPr>
            </a:lvl5pPr>
            <a:lvl6pPr marL="1913382" algn="l" defTabSz="382676" rtl="0" eaLnBrk="1" latinLnBrk="0" hangingPunct="1">
              <a:defRPr sz="1507" kern="1200">
                <a:solidFill>
                  <a:schemeClr val="tx1"/>
                </a:solidFill>
                <a:latin typeface="+mn-lt"/>
                <a:ea typeface="+mn-ea"/>
                <a:cs typeface="+mn-cs"/>
              </a:defRPr>
            </a:lvl6pPr>
            <a:lvl7pPr marL="2296058" algn="l" defTabSz="382676" rtl="0" eaLnBrk="1" latinLnBrk="0" hangingPunct="1">
              <a:defRPr sz="1507" kern="1200">
                <a:solidFill>
                  <a:schemeClr val="tx1"/>
                </a:solidFill>
                <a:latin typeface="+mn-lt"/>
                <a:ea typeface="+mn-ea"/>
                <a:cs typeface="+mn-cs"/>
              </a:defRPr>
            </a:lvl7pPr>
            <a:lvl8pPr marL="2678735" algn="l" defTabSz="382676" rtl="0" eaLnBrk="1" latinLnBrk="0" hangingPunct="1">
              <a:defRPr sz="1507" kern="1200">
                <a:solidFill>
                  <a:schemeClr val="tx1"/>
                </a:solidFill>
                <a:latin typeface="+mn-lt"/>
                <a:ea typeface="+mn-ea"/>
                <a:cs typeface="+mn-cs"/>
              </a:defRPr>
            </a:lvl8pPr>
            <a:lvl9pPr marL="3061411" algn="l" defTabSz="382676" rtl="0" eaLnBrk="1" latinLnBrk="0" hangingPunct="1">
              <a:defRPr sz="1507" kern="1200">
                <a:solidFill>
                  <a:schemeClr val="tx1"/>
                </a:solidFill>
                <a:latin typeface="+mn-lt"/>
                <a:ea typeface="+mn-ea"/>
                <a:cs typeface="+mn-cs"/>
              </a:defRPr>
            </a:lvl9pPr>
          </a:lstStyle>
          <a:p>
            <a:pPr marL="321457" indent="-321457">
              <a:buFont typeface="Arial" panose="020B0604020202020204" pitchFamily="34" charset="0"/>
              <a:buChar char="•"/>
            </a:pPr>
            <a:r>
              <a:rPr lang="en-US" sz="2391">
                <a:latin typeface="Helvetica Neue"/>
              </a:rPr>
              <a:t>Oral Health CMS Data</a:t>
            </a:r>
          </a:p>
          <a:p>
            <a:pPr marL="321457" indent="-321457">
              <a:buFont typeface="Arial" panose="020B0604020202020204" pitchFamily="34" charset="0"/>
              <a:buChar char="•"/>
            </a:pPr>
            <a:r>
              <a:rPr lang="en-US" sz="2391">
                <a:latin typeface="Helvetica Neue"/>
              </a:rPr>
              <a:t>“Othering”</a:t>
            </a:r>
          </a:p>
          <a:p>
            <a:pPr marL="321457" indent="-321457">
              <a:buFont typeface="Arial" panose="020B0604020202020204" pitchFamily="34" charset="0"/>
              <a:buChar char="•"/>
            </a:pPr>
            <a:r>
              <a:rPr lang="en-US" sz="2391">
                <a:latin typeface="Helvetica Neue"/>
              </a:rPr>
              <a:t>Oklahoma’s Medicaid data from the state itself, was disaggregated.</a:t>
            </a:r>
          </a:p>
        </p:txBody>
      </p:sp>
    </p:spTree>
    <p:extLst>
      <p:ext uri="{BB962C8B-B14F-4D97-AF65-F5344CB8AC3E}">
        <p14:creationId xmlns:p14="http://schemas.microsoft.com/office/powerpoint/2010/main" val="23480859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681375-FCDB-8728-CB81-F5677EF5F23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AF0CD52-683C-7989-49B7-7C57EC0C4D8D}"/>
              </a:ext>
            </a:extLst>
          </p:cNvPr>
          <p:cNvSpPr txBox="1"/>
          <p:nvPr/>
        </p:nvSpPr>
        <p:spPr>
          <a:xfrm>
            <a:off x="3135084" y="1244544"/>
            <a:ext cx="8136291"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dirty="0">
                <a:solidFill>
                  <a:schemeClr val="bg2"/>
                </a:solidFill>
                <a:ea typeface="Segoe UI"/>
                <a:cs typeface="Segoe UI"/>
              </a:rPr>
              <a:t>WEBINAR RECORDING</a:t>
            </a:r>
            <a:endParaRPr kumimoji="0" lang="en-US" sz="2800" b="1" i="0" u="none" strike="noStrike" kern="1200" cap="none" spc="0" normalizeH="0" baseline="0" noProof="0" dirty="0">
              <a:ln>
                <a:noFill/>
              </a:ln>
              <a:solidFill>
                <a:schemeClr val="bg2"/>
              </a:solidFill>
              <a:effectLst/>
              <a:uLnTx/>
              <a:uFillTx/>
              <a:ea typeface="Segoe UI"/>
              <a:cs typeface="Segoe UI"/>
            </a:endParaRPr>
          </a:p>
          <a:p>
            <a:pPr marR="0" lvl="0" algn="l" defTabSz="457200" rtl="0" eaLnBrk="1" fontAlgn="auto" latinLnBrk="0" hangingPunct="1">
              <a:lnSpc>
                <a:spcPct val="100000"/>
              </a:lnSpc>
              <a:spcBef>
                <a:spcPts val="0"/>
              </a:spcBef>
              <a:spcAft>
                <a:spcPts val="0"/>
              </a:spcAft>
              <a:buClrTx/>
              <a:buSzTx/>
              <a:tabLst/>
              <a:defRPr/>
            </a:pPr>
            <a:r>
              <a:rPr kumimoji="0" lang="en-US" sz="2400" b="0" i="0" u="none" strike="noStrike" kern="1200" cap="none" spc="0" normalizeH="0" baseline="0" noProof="0" dirty="0">
                <a:ln>
                  <a:noFill/>
                </a:ln>
                <a:solidFill>
                  <a:srgbClr val="404040"/>
                </a:solidFill>
                <a:effectLst/>
                <a:uLnTx/>
                <a:uFillTx/>
                <a:ea typeface="Arial"/>
                <a:cs typeface="Arial"/>
              </a:rPr>
              <a:t>The webinar is being recorded, and you will receive an email when the recording and </a:t>
            </a:r>
            <a:r>
              <a:rPr lang="en-US" sz="2400" dirty="0">
                <a:solidFill>
                  <a:srgbClr val="404040"/>
                </a:solidFill>
                <a:ea typeface="Arial"/>
                <a:cs typeface="Arial"/>
              </a:rPr>
              <a:t>the </a:t>
            </a:r>
            <a:r>
              <a:rPr kumimoji="0" lang="en-US" sz="2400" b="0" i="0" u="none" strike="noStrike" kern="1200" cap="none" spc="0" normalizeH="0" baseline="0" noProof="0" dirty="0">
                <a:ln>
                  <a:noFill/>
                </a:ln>
                <a:solidFill>
                  <a:srgbClr val="404040"/>
                </a:solidFill>
                <a:effectLst/>
                <a:uLnTx/>
                <a:uFillTx/>
                <a:ea typeface="Arial"/>
                <a:cs typeface="Arial"/>
              </a:rPr>
              <a:t>slides are posted to the Network website.​</a:t>
            </a:r>
            <a:endParaRPr kumimoji="0" lang="en-US" sz="2400" b="0" i="0" u="none" strike="noStrike" kern="1200" cap="none" spc="0" normalizeH="0" baseline="0" noProof="0" dirty="0">
              <a:ln>
                <a:noFill/>
              </a:ln>
              <a:solidFill>
                <a:srgbClr val="404040"/>
              </a:solidFill>
              <a:effectLst/>
              <a:uLnTx/>
              <a:uFillTx/>
              <a:ea typeface="+mn-ea"/>
              <a:cs typeface="Arial"/>
            </a:endParaRPr>
          </a:p>
        </p:txBody>
      </p:sp>
      <p:sp>
        <p:nvSpPr>
          <p:cNvPr id="5" name="Footer Placeholder 1">
            <a:extLst>
              <a:ext uri="{FF2B5EF4-FFF2-40B4-BE49-F238E27FC236}">
                <a16:creationId xmlns:a16="http://schemas.microsoft.com/office/drawing/2014/main" id="{C2504064-D0BD-F2CC-4359-7B5A0749823C}"/>
              </a:ext>
            </a:extLst>
          </p:cNvPr>
          <p:cNvSpPr>
            <a:spLocks noGrp="1"/>
          </p:cNvSpPr>
          <p:nvPr>
            <p:ph type="ftr" sz="quarter" idx="3"/>
          </p:nvPr>
        </p:nvSpPr>
        <p:spPr>
          <a:xfrm>
            <a:off x="903515" y="6310230"/>
            <a:ext cx="11136086" cy="438912"/>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04040"/>
                </a:solidFill>
                <a:effectLst/>
                <a:uLnTx/>
                <a:uFillTx/>
                <a:latin typeface="Arial" panose="020B0604020202020204"/>
                <a:ea typeface="+mn-ea"/>
                <a:cs typeface="+mn-cs"/>
              </a:rPr>
              <a:t>County Everyone, Counting Correctly| </a:t>
            </a:r>
            <a:r>
              <a:rPr kumimoji="0" lang="en-US" sz="900" b="1" i="0" u="none" strike="noStrike" kern="1200" cap="none" spc="0" normalizeH="0" baseline="0" noProof="0" dirty="0">
                <a:ln>
                  <a:noFill/>
                </a:ln>
                <a:solidFill>
                  <a:srgbClr val="404040"/>
                </a:solidFill>
                <a:effectLst/>
                <a:uLnTx/>
                <a:uFillTx/>
                <a:latin typeface="Arial" panose="020B0604020202020204"/>
                <a:ea typeface="+mn-ea"/>
                <a:cs typeface="+mn-cs"/>
              </a:rPr>
              <a:t>November 20, 2025 | 12:00 p.m. – 1:00 p.m. </a:t>
            </a:r>
            <a:r>
              <a:rPr kumimoji="0" lang="en-US" sz="900" b="0" i="0" u="none" strike="noStrike" kern="1200" cap="none" spc="0" normalizeH="0" baseline="0" noProof="0" dirty="0">
                <a:ln>
                  <a:noFill/>
                </a:ln>
                <a:solidFill>
                  <a:srgbClr val="404040"/>
                </a:solidFill>
                <a:effectLst/>
                <a:uLnTx/>
                <a:uFillTx/>
                <a:latin typeface="Arial" panose="020B0604020202020204"/>
                <a:ea typeface="+mn-ea"/>
                <a:cs typeface="+mn-cs"/>
              </a:rPr>
              <a:t>CT</a:t>
            </a:r>
          </a:p>
        </p:txBody>
      </p:sp>
      <p:pic>
        <p:nvPicPr>
          <p:cNvPr id="8" name="Picture 7" descr="A black and white play button&#10;&#10;AI-generated content may be incorrect.">
            <a:extLst>
              <a:ext uri="{FF2B5EF4-FFF2-40B4-BE49-F238E27FC236}">
                <a16:creationId xmlns:a16="http://schemas.microsoft.com/office/drawing/2014/main" id="{05152159-AA1C-45EA-B76A-F0D616B55A75}"/>
              </a:ext>
            </a:extLst>
          </p:cNvPr>
          <p:cNvPicPr>
            <a:picLocks noChangeAspect="1"/>
          </p:cNvPicPr>
          <p:nvPr/>
        </p:nvPicPr>
        <p:blipFill>
          <a:blip r:embed="rId3">
            <a:duotone>
              <a:schemeClr val="bg2">
                <a:shade val="45000"/>
                <a:satMod val="135000"/>
              </a:schemeClr>
              <a:prstClr val="white"/>
            </a:duotone>
          </a:blip>
          <a:stretch>
            <a:fillRect/>
          </a:stretch>
        </p:blipFill>
        <p:spPr>
          <a:xfrm>
            <a:off x="1066799" y="1197233"/>
            <a:ext cx="1491343" cy="1491343"/>
          </a:xfrm>
          <a:prstGeom prst="rect">
            <a:avLst/>
          </a:prstGeom>
        </p:spPr>
      </p:pic>
      <p:sp>
        <p:nvSpPr>
          <p:cNvPr id="9" name="TextBox 8">
            <a:extLst>
              <a:ext uri="{FF2B5EF4-FFF2-40B4-BE49-F238E27FC236}">
                <a16:creationId xmlns:a16="http://schemas.microsoft.com/office/drawing/2014/main" id="{396D528C-1EFF-A4A7-4537-A56C3E1A77B6}"/>
              </a:ext>
            </a:extLst>
          </p:cNvPr>
          <p:cNvSpPr txBox="1"/>
          <p:nvPr/>
        </p:nvSpPr>
        <p:spPr>
          <a:xfrm>
            <a:off x="3135084" y="3429000"/>
            <a:ext cx="8136291"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dirty="0">
                <a:solidFill>
                  <a:schemeClr val="bg2"/>
                </a:solidFill>
                <a:ea typeface="Segoe UI"/>
                <a:cs typeface="Segoe UI"/>
              </a:rPr>
              <a:t>Q &amp; A</a:t>
            </a:r>
            <a:endParaRPr kumimoji="0" lang="en-US" sz="2800" b="1" i="0" u="none" strike="noStrike" kern="1200" cap="none" spc="0" normalizeH="0" baseline="0" noProof="0" dirty="0">
              <a:ln>
                <a:noFill/>
              </a:ln>
              <a:solidFill>
                <a:schemeClr val="bg2"/>
              </a:solidFill>
              <a:effectLst/>
              <a:uLnTx/>
              <a:uFillTx/>
              <a:ea typeface="Segoe UI"/>
              <a:cs typeface="Segoe UI"/>
            </a:endParaRPr>
          </a:p>
          <a:p>
            <a:r>
              <a:rPr lang="en-US" sz="2400" dirty="0"/>
              <a:t>Feel free to use the Q&amp;A function throughout the webinar if you have questions, and we will try to get to as many of your questions as possible.  </a:t>
            </a:r>
          </a:p>
        </p:txBody>
      </p:sp>
      <p:pic>
        <p:nvPicPr>
          <p:cNvPr id="11" name="Picture 10" descr="A group of black and white chat bubbles&#10;&#10;AI-generated content may be incorrect.">
            <a:extLst>
              <a:ext uri="{FF2B5EF4-FFF2-40B4-BE49-F238E27FC236}">
                <a16:creationId xmlns:a16="http://schemas.microsoft.com/office/drawing/2014/main" id="{0027796E-EB5E-ED54-704A-88764E2E402A}"/>
              </a:ext>
            </a:extLst>
          </p:cNvPr>
          <p:cNvPicPr>
            <a:picLocks noChangeAspect="1"/>
          </p:cNvPicPr>
          <p:nvPr/>
        </p:nvPicPr>
        <p:blipFill>
          <a:blip r:embed="rId4">
            <a:duotone>
              <a:schemeClr val="bg2">
                <a:shade val="45000"/>
                <a:satMod val="135000"/>
              </a:schemeClr>
              <a:prstClr val="white"/>
            </a:duotone>
          </a:blip>
          <a:stretch>
            <a:fillRect/>
          </a:stretch>
        </p:blipFill>
        <p:spPr>
          <a:xfrm>
            <a:off x="809789" y="3062943"/>
            <a:ext cx="2401497" cy="1570339"/>
          </a:xfrm>
          <a:prstGeom prst="rect">
            <a:avLst/>
          </a:prstGeom>
        </p:spPr>
      </p:pic>
    </p:spTree>
    <p:extLst>
      <p:ext uri="{BB962C8B-B14F-4D97-AF65-F5344CB8AC3E}">
        <p14:creationId xmlns:p14="http://schemas.microsoft.com/office/powerpoint/2010/main" val="3579381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BD313-45C6-DA15-1870-D2B535F19FF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BB32A05-925F-BE1A-B6C1-91154477FB1E}"/>
              </a:ext>
            </a:extLst>
          </p:cNvPr>
          <p:cNvSpPr txBox="1"/>
          <p:nvPr/>
        </p:nvSpPr>
        <p:spPr>
          <a:xfrm>
            <a:off x="2586633" y="482203"/>
            <a:ext cx="7018734" cy="525080"/>
          </a:xfrm>
          <a:prstGeom prst="rect">
            <a:avLst/>
          </a:prstGeom>
          <a:noFill/>
        </p:spPr>
        <p:txBody>
          <a:bodyPr wrap="square" rtlCol="0">
            <a:spAutoFit/>
          </a:bodyPr>
          <a:lstStyle>
            <a:defPPr>
              <a:defRPr lang="en-US"/>
            </a:defPPr>
            <a:lvl1pPr marL="0" algn="l" defTabSz="382676" rtl="0" eaLnBrk="1" latinLnBrk="0" hangingPunct="1">
              <a:defRPr sz="1507" kern="1200">
                <a:solidFill>
                  <a:schemeClr val="tx1"/>
                </a:solidFill>
                <a:latin typeface="+mn-lt"/>
                <a:ea typeface="+mn-ea"/>
                <a:cs typeface="+mn-cs"/>
              </a:defRPr>
            </a:lvl1pPr>
            <a:lvl2pPr marL="382676" algn="l" defTabSz="382676" rtl="0" eaLnBrk="1" latinLnBrk="0" hangingPunct="1">
              <a:defRPr sz="1507" kern="1200">
                <a:solidFill>
                  <a:schemeClr val="tx1"/>
                </a:solidFill>
                <a:latin typeface="+mn-lt"/>
                <a:ea typeface="+mn-ea"/>
                <a:cs typeface="+mn-cs"/>
              </a:defRPr>
            </a:lvl2pPr>
            <a:lvl3pPr marL="765353" algn="l" defTabSz="382676" rtl="0" eaLnBrk="1" latinLnBrk="0" hangingPunct="1">
              <a:defRPr sz="1507" kern="1200">
                <a:solidFill>
                  <a:schemeClr val="tx1"/>
                </a:solidFill>
                <a:latin typeface="+mn-lt"/>
                <a:ea typeface="+mn-ea"/>
                <a:cs typeface="+mn-cs"/>
              </a:defRPr>
            </a:lvl3pPr>
            <a:lvl4pPr marL="1148029" algn="l" defTabSz="382676" rtl="0" eaLnBrk="1" latinLnBrk="0" hangingPunct="1">
              <a:defRPr sz="1507" kern="1200">
                <a:solidFill>
                  <a:schemeClr val="tx1"/>
                </a:solidFill>
                <a:latin typeface="+mn-lt"/>
                <a:ea typeface="+mn-ea"/>
                <a:cs typeface="+mn-cs"/>
              </a:defRPr>
            </a:lvl4pPr>
            <a:lvl5pPr marL="1530706" algn="l" defTabSz="382676" rtl="0" eaLnBrk="1" latinLnBrk="0" hangingPunct="1">
              <a:defRPr sz="1507" kern="1200">
                <a:solidFill>
                  <a:schemeClr val="tx1"/>
                </a:solidFill>
                <a:latin typeface="+mn-lt"/>
                <a:ea typeface="+mn-ea"/>
                <a:cs typeface="+mn-cs"/>
              </a:defRPr>
            </a:lvl5pPr>
            <a:lvl6pPr marL="1913382" algn="l" defTabSz="382676" rtl="0" eaLnBrk="1" latinLnBrk="0" hangingPunct="1">
              <a:defRPr sz="1507" kern="1200">
                <a:solidFill>
                  <a:schemeClr val="tx1"/>
                </a:solidFill>
                <a:latin typeface="+mn-lt"/>
                <a:ea typeface="+mn-ea"/>
                <a:cs typeface="+mn-cs"/>
              </a:defRPr>
            </a:lvl6pPr>
            <a:lvl7pPr marL="2296058" algn="l" defTabSz="382676" rtl="0" eaLnBrk="1" latinLnBrk="0" hangingPunct="1">
              <a:defRPr sz="1507" kern="1200">
                <a:solidFill>
                  <a:schemeClr val="tx1"/>
                </a:solidFill>
                <a:latin typeface="+mn-lt"/>
                <a:ea typeface="+mn-ea"/>
                <a:cs typeface="+mn-cs"/>
              </a:defRPr>
            </a:lvl7pPr>
            <a:lvl8pPr marL="2678735" algn="l" defTabSz="382676" rtl="0" eaLnBrk="1" latinLnBrk="0" hangingPunct="1">
              <a:defRPr sz="1507" kern="1200">
                <a:solidFill>
                  <a:schemeClr val="tx1"/>
                </a:solidFill>
                <a:latin typeface="+mn-lt"/>
                <a:ea typeface="+mn-ea"/>
                <a:cs typeface="+mn-cs"/>
              </a:defRPr>
            </a:lvl8pPr>
            <a:lvl9pPr marL="3061411" algn="l" defTabSz="382676" rtl="0" eaLnBrk="1" latinLnBrk="0" hangingPunct="1">
              <a:defRPr sz="1507" kern="1200">
                <a:solidFill>
                  <a:schemeClr val="tx1"/>
                </a:solidFill>
                <a:latin typeface="+mn-lt"/>
                <a:ea typeface="+mn-ea"/>
                <a:cs typeface="+mn-cs"/>
              </a:defRPr>
            </a:lvl9pPr>
          </a:lstStyle>
          <a:p>
            <a:pPr algn="ctr"/>
            <a:r>
              <a:rPr lang="en-US" sz="2812" b="1">
                <a:solidFill>
                  <a:srgbClr val="992F27"/>
                </a:solidFill>
                <a:latin typeface="Helvetica Neue"/>
              </a:rPr>
              <a:t>Framework Model</a:t>
            </a:r>
          </a:p>
        </p:txBody>
      </p:sp>
      <p:pic>
        <p:nvPicPr>
          <p:cNvPr id="3" name="Picture 2">
            <a:extLst>
              <a:ext uri="{FF2B5EF4-FFF2-40B4-BE49-F238E27FC236}">
                <a16:creationId xmlns:a16="http://schemas.microsoft.com/office/drawing/2014/main" id="{A4D777A4-734F-7042-12EC-DAF0EB7DD057}"/>
              </a:ext>
            </a:extLst>
          </p:cNvPr>
          <p:cNvPicPr>
            <a:picLocks noChangeAspect="1"/>
          </p:cNvPicPr>
          <p:nvPr/>
        </p:nvPicPr>
        <p:blipFill>
          <a:blip r:embed="rId3"/>
          <a:stretch>
            <a:fillRect/>
          </a:stretch>
        </p:blipFill>
        <p:spPr>
          <a:xfrm>
            <a:off x="2774156" y="1088732"/>
            <a:ext cx="6643688" cy="4680536"/>
          </a:xfrm>
          <a:prstGeom prst="rect">
            <a:avLst/>
          </a:prstGeom>
        </p:spPr>
      </p:pic>
    </p:spTree>
    <p:extLst>
      <p:ext uri="{BB962C8B-B14F-4D97-AF65-F5344CB8AC3E}">
        <p14:creationId xmlns:p14="http://schemas.microsoft.com/office/powerpoint/2010/main" val="3373441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453768-74CF-395E-6370-E53B3E1C4F0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EB434CF-E80C-0951-BD2B-365D6E0D6287}"/>
              </a:ext>
            </a:extLst>
          </p:cNvPr>
          <p:cNvSpPr txBox="1"/>
          <p:nvPr/>
        </p:nvSpPr>
        <p:spPr>
          <a:xfrm>
            <a:off x="3229571" y="589360"/>
            <a:ext cx="5732859" cy="525080"/>
          </a:xfrm>
          <a:prstGeom prst="rect">
            <a:avLst/>
          </a:prstGeom>
          <a:noFill/>
        </p:spPr>
        <p:txBody>
          <a:bodyPr wrap="square" rtlCol="0">
            <a:spAutoFit/>
          </a:bodyPr>
          <a:lstStyle>
            <a:defPPr>
              <a:defRPr lang="en-US"/>
            </a:defPPr>
            <a:lvl1pPr marL="0" algn="l" defTabSz="382676" rtl="0" eaLnBrk="1" latinLnBrk="0" hangingPunct="1">
              <a:defRPr sz="1507" kern="1200">
                <a:solidFill>
                  <a:schemeClr val="tx1"/>
                </a:solidFill>
                <a:latin typeface="+mn-lt"/>
                <a:ea typeface="+mn-ea"/>
                <a:cs typeface="+mn-cs"/>
              </a:defRPr>
            </a:lvl1pPr>
            <a:lvl2pPr marL="382676" algn="l" defTabSz="382676" rtl="0" eaLnBrk="1" latinLnBrk="0" hangingPunct="1">
              <a:defRPr sz="1507" kern="1200">
                <a:solidFill>
                  <a:schemeClr val="tx1"/>
                </a:solidFill>
                <a:latin typeface="+mn-lt"/>
                <a:ea typeface="+mn-ea"/>
                <a:cs typeface="+mn-cs"/>
              </a:defRPr>
            </a:lvl2pPr>
            <a:lvl3pPr marL="765353" algn="l" defTabSz="382676" rtl="0" eaLnBrk="1" latinLnBrk="0" hangingPunct="1">
              <a:defRPr sz="1507" kern="1200">
                <a:solidFill>
                  <a:schemeClr val="tx1"/>
                </a:solidFill>
                <a:latin typeface="+mn-lt"/>
                <a:ea typeface="+mn-ea"/>
                <a:cs typeface="+mn-cs"/>
              </a:defRPr>
            </a:lvl3pPr>
            <a:lvl4pPr marL="1148029" algn="l" defTabSz="382676" rtl="0" eaLnBrk="1" latinLnBrk="0" hangingPunct="1">
              <a:defRPr sz="1507" kern="1200">
                <a:solidFill>
                  <a:schemeClr val="tx1"/>
                </a:solidFill>
                <a:latin typeface="+mn-lt"/>
                <a:ea typeface="+mn-ea"/>
                <a:cs typeface="+mn-cs"/>
              </a:defRPr>
            </a:lvl4pPr>
            <a:lvl5pPr marL="1530706" algn="l" defTabSz="382676" rtl="0" eaLnBrk="1" latinLnBrk="0" hangingPunct="1">
              <a:defRPr sz="1507" kern="1200">
                <a:solidFill>
                  <a:schemeClr val="tx1"/>
                </a:solidFill>
                <a:latin typeface="+mn-lt"/>
                <a:ea typeface="+mn-ea"/>
                <a:cs typeface="+mn-cs"/>
              </a:defRPr>
            </a:lvl5pPr>
            <a:lvl6pPr marL="1913382" algn="l" defTabSz="382676" rtl="0" eaLnBrk="1" latinLnBrk="0" hangingPunct="1">
              <a:defRPr sz="1507" kern="1200">
                <a:solidFill>
                  <a:schemeClr val="tx1"/>
                </a:solidFill>
                <a:latin typeface="+mn-lt"/>
                <a:ea typeface="+mn-ea"/>
                <a:cs typeface="+mn-cs"/>
              </a:defRPr>
            </a:lvl6pPr>
            <a:lvl7pPr marL="2296058" algn="l" defTabSz="382676" rtl="0" eaLnBrk="1" latinLnBrk="0" hangingPunct="1">
              <a:defRPr sz="1507" kern="1200">
                <a:solidFill>
                  <a:schemeClr val="tx1"/>
                </a:solidFill>
                <a:latin typeface="+mn-lt"/>
                <a:ea typeface="+mn-ea"/>
                <a:cs typeface="+mn-cs"/>
              </a:defRPr>
            </a:lvl7pPr>
            <a:lvl8pPr marL="2678735" algn="l" defTabSz="382676" rtl="0" eaLnBrk="1" latinLnBrk="0" hangingPunct="1">
              <a:defRPr sz="1507" kern="1200">
                <a:solidFill>
                  <a:schemeClr val="tx1"/>
                </a:solidFill>
                <a:latin typeface="+mn-lt"/>
                <a:ea typeface="+mn-ea"/>
                <a:cs typeface="+mn-cs"/>
              </a:defRPr>
            </a:lvl8pPr>
            <a:lvl9pPr marL="3061411" algn="l" defTabSz="382676" rtl="0" eaLnBrk="1" latinLnBrk="0" hangingPunct="1">
              <a:defRPr sz="1507" kern="1200">
                <a:solidFill>
                  <a:schemeClr val="tx1"/>
                </a:solidFill>
                <a:latin typeface="+mn-lt"/>
                <a:ea typeface="+mn-ea"/>
                <a:cs typeface="+mn-cs"/>
              </a:defRPr>
            </a:lvl9pPr>
          </a:lstStyle>
          <a:p>
            <a:pPr algn="ctr"/>
            <a:r>
              <a:rPr lang="en-US" sz="2812" b="1">
                <a:solidFill>
                  <a:srgbClr val="992F27"/>
                </a:solidFill>
                <a:latin typeface="Helvetica Neue"/>
              </a:rPr>
              <a:t>RMAG Mapping Work</a:t>
            </a:r>
          </a:p>
        </p:txBody>
      </p:sp>
      <p:sp>
        <p:nvSpPr>
          <p:cNvPr id="4" name="TextBox 3">
            <a:extLst>
              <a:ext uri="{FF2B5EF4-FFF2-40B4-BE49-F238E27FC236}">
                <a16:creationId xmlns:a16="http://schemas.microsoft.com/office/drawing/2014/main" id="{4BBE84E8-FFEE-614E-9E04-F3C1EFE5326C}"/>
              </a:ext>
            </a:extLst>
          </p:cNvPr>
          <p:cNvSpPr txBox="1"/>
          <p:nvPr/>
        </p:nvSpPr>
        <p:spPr>
          <a:xfrm>
            <a:off x="2593901" y="1607344"/>
            <a:ext cx="4929188" cy="3029676"/>
          </a:xfrm>
          <a:prstGeom prst="rect">
            <a:avLst/>
          </a:prstGeom>
          <a:noFill/>
        </p:spPr>
        <p:txBody>
          <a:bodyPr wrap="square" rtlCol="0">
            <a:spAutoFit/>
          </a:bodyPr>
          <a:lstStyle>
            <a:defPPr>
              <a:defRPr lang="en-US"/>
            </a:defPPr>
            <a:lvl1pPr marL="0" algn="l" defTabSz="382676" rtl="0" eaLnBrk="1" latinLnBrk="0" hangingPunct="1">
              <a:defRPr sz="1507" kern="1200">
                <a:solidFill>
                  <a:schemeClr val="tx1"/>
                </a:solidFill>
                <a:latin typeface="+mn-lt"/>
                <a:ea typeface="+mn-ea"/>
                <a:cs typeface="+mn-cs"/>
              </a:defRPr>
            </a:lvl1pPr>
            <a:lvl2pPr marL="382676" algn="l" defTabSz="382676" rtl="0" eaLnBrk="1" latinLnBrk="0" hangingPunct="1">
              <a:defRPr sz="1507" kern="1200">
                <a:solidFill>
                  <a:schemeClr val="tx1"/>
                </a:solidFill>
                <a:latin typeface="+mn-lt"/>
                <a:ea typeface="+mn-ea"/>
                <a:cs typeface="+mn-cs"/>
              </a:defRPr>
            </a:lvl2pPr>
            <a:lvl3pPr marL="765353" algn="l" defTabSz="382676" rtl="0" eaLnBrk="1" latinLnBrk="0" hangingPunct="1">
              <a:defRPr sz="1507" kern="1200">
                <a:solidFill>
                  <a:schemeClr val="tx1"/>
                </a:solidFill>
                <a:latin typeface="+mn-lt"/>
                <a:ea typeface="+mn-ea"/>
                <a:cs typeface="+mn-cs"/>
              </a:defRPr>
            </a:lvl3pPr>
            <a:lvl4pPr marL="1148029" algn="l" defTabSz="382676" rtl="0" eaLnBrk="1" latinLnBrk="0" hangingPunct="1">
              <a:defRPr sz="1507" kern="1200">
                <a:solidFill>
                  <a:schemeClr val="tx1"/>
                </a:solidFill>
                <a:latin typeface="+mn-lt"/>
                <a:ea typeface="+mn-ea"/>
                <a:cs typeface="+mn-cs"/>
              </a:defRPr>
            </a:lvl4pPr>
            <a:lvl5pPr marL="1530706" algn="l" defTabSz="382676" rtl="0" eaLnBrk="1" latinLnBrk="0" hangingPunct="1">
              <a:defRPr sz="1507" kern="1200">
                <a:solidFill>
                  <a:schemeClr val="tx1"/>
                </a:solidFill>
                <a:latin typeface="+mn-lt"/>
                <a:ea typeface="+mn-ea"/>
                <a:cs typeface="+mn-cs"/>
              </a:defRPr>
            </a:lvl5pPr>
            <a:lvl6pPr marL="1913382" algn="l" defTabSz="382676" rtl="0" eaLnBrk="1" latinLnBrk="0" hangingPunct="1">
              <a:defRPr sz="1507" kern="1200">
                <a:solidFill>
                  <a:schemeClr val="tx1"/>
                </a:solidFill>
                <a:latin typeface="+mn-lt"/>
                <a:ea typeface="+mn-ea"/>
                <a:cs typeface="+mn-cs"/>
              </a:defRPr>
            </a:lvl6pPr>
            <a:lvl7pPr marL="2296058" algn="l" defTabSz="382676" rtl="0" eaLnBrk="1" latinLnBrk="0" hangingPunct="1">
              <a:defRPr sz="1507" kern="1200">
                <a:solidFill>
                  <a:schemeClr val="tx1"/>
                </a:solidFill>
                <a:latin typeface="+mn-lt"/>
                <a:ea typeface="+mn-ea"/>
                <a:cs typeface="+mn-cs"/>
              </a:defRPr>
            </a:lvl7pPr>
            <a:lvl8pPr marL="2678735" algn="l" defTabSz="382676" rtl="0" eaLnBrk="1" latinLnBrk="0" hangingPunct="1">
              <a:defRPr sz="1507" kern="1200">
                <a:solidFill>
                  <a:schemeClr val="tx1"/>
                </a:solidFill>
                <a:latin typeface="+mn-lt"/>
                <a:ea typeface="+mn-ea"/>
                <a:cs typeface="+mn-cs"/>
              </a:defRPr>
            </a:lvl8pPr>
            <a:lvl9pPr marL="3061411" algn="l" defTabSz="382676" rtl="0" eaLnBrk="1" latinLnBrk="0" hangingPunct="1">
              <a:defRPr sz="1507" kern="1200">
                <a:solidFill>
                  <a:schemeClr val="tx1"/>
                </a:solidFill>
                <a:latin typeface="+mn-lt"/>
                <a:ea typeface="+mn-ea"/>
                <a:cs typeface="+mn-cs"/>
              </a:defRPr>
            </a:lvl9pPr>
          </a:lstStyle>
          <a:p>
            <a:pPr marL="200911" indent="-200911">
              <a:buFont typeface="Arial" panose="020B0604020202020204" pitchFamily="34" charset="0"/>
              <a:buChar char="•"/>
            </a:pPr>
            <a:r>
              <a:rPr lang="en-US" sz="2250">
                <a:latin typeface="Helvetica Neue"/>
              </a:rPr>
              <a:t>OKHCA Oral Health Data Flow</a:t>
            </a:r>
          </a:p>
          <a:p>
            <a:pPr marL="642915" lvl="1" indent="-321457">
              <a:buFont typeface="Wingdings" panose="05000000000000000000" pitchFamily="2" charset="2"/>
              <a:buChar char="Ø"/>
            </a:pPr>
            <a:r>
              <a:rPr lang="en-US" sz="2250">
                <a:latin typeface="Helvetica Neue"/>
              </a:rPr>
              <a:t>Patient</a:t>
            </a:r>
          </a:p>
          <a:p>
            <a:pPr marL="642915" lvl="1" indent="-321457">
              <a:buFont typeface="Wingdings" panose="05000000000000000000" pitchFamily="2" charset="2"/>
              <a:buChar char="Ø"/>
            </a:pPr>
            <a:r>
              <a:rPr lang="en-US" sz="2250">
                <a:latin typeface="Helvetica Neue"/>
              </a:rPr>
              <a:t>SoonerCare Portal</a:t>
            </a:r>
          </a:p>
          <a:p>
            <a:pPr marL="642915" lvl="1" indent="-321457">
              <a:buFont typeface="Wingdings" panose="05000000000000000000" pitchFamily="2" charset="2"/>
              <a:buChar char="Ø"/>
            </a:pPr>
            <a:r>
              <a:rPr lang="en-US" sz="2250">
                <a:latin typeface="Helvetica Neue"/>
              </a:rPr>
              <a:t>Clinics</a:t>
            </a:r>
          </a:p>
          <a:p>
            <a:pPr marL="642915" lvl="1" indent="-321457">
              <a:buFont typeface="Wingdings" panose="05000000000000000000" pitchFamily="2" charset="2"/>
              <a:buChar char="Ø"/>
            </a:pPr>
            <a:r>
              <a:rPr lang="en-US" sz="2250">
                <a:latin typeface="Helvetica Neue"/>
              </a:rPr>
              <a:t>OKHCA</a:t>
            </a:r>
          </a:p>
          <a:p>
            <a:pPr marL="642915" lvl="1" indent="-321457">
              <a:buFont typeface="Wingdings" panose="05000000000000000000" pitchFamily="2" charset="2"/>
              <a:buChar char="Ø"/>
            </a:pPr>
            <a:r>
              <a:rPr lang="en-US" sz="2250">
                <a:latin typeface="Helvetica Neue"/>
              </a:rPr>
              <a:t>Reports</a:t>
            </a:r>
          </a:p>
          <a:p>
            <a:endParaRPr lang="en-US" sz="2250">
              <a:solidFill>
                <a:srgbClr val="992F27"/>
              </a:solidFill>
              <a:latin typeface="Helvetica Neue"/>
            </a:endParaRPr>
          </a:p>
          <a:p>
            <a:pPr marL="200911" indent="-200911">
              <a:buFont typeface="Arial" panose="020B0604020202020204" pitchFamily="34" charset="0"/>
              <a:buChar char="•"/>
            </a:pPr>
            <a:endParaRPr lang="en-US" sz="2250"/>
          </a:p>
          <a:p>
            <a:pPr marL="200911" indent="-200911">
              <a:buFont typeface="Arial" panose="020B0604020202020204" pitchFamily="34" charset="0"/>
              <a:buChar char="•"/>
            </a:pPr>
            <a:endParaRPr lang="en-US" sz="1060"/>
          </a:p>
        </p:txBody>
      </p:sp>
    </p:spTree>
    <p:extLst>
      <p:ext uri="{BB962C8B-B14F-4D97-AF65-F5344CB8AC3E}">
        <p14:creationId xmlns:p14="http://schemas.microsoft.com/office/powerpoint/2010/main" val="36735643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4E5DD-BBA8-F03F-82A4-24FD476E587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AD7E16E-CED1-7954-640F-1ECB8D3F8C75}"/>
              </a:ext>
            </a:extLst>
          </p:cNvPr>
          <p:cNvSpPr txBox="1"/>
          <p:nvPr/>
        </p:nvSpPr>
        <p:spPr>
          <a:xfrm>
            <a:off x="2881313" y="535781"/>
            <a:ext cx="6429375" cy="525080"/>
          </a:xfrm>
          <a:prstGeom prst="rect">
            <a:avLst/>
          </a:prstGeom>
          <a:noFill/>
        </p:spPr>
        <p:txBody>
          <a:bodyPr wrap="square" rtlCol="0">
            <a:spAutoFit/>
          </a:bodyPr>
          <a:lstStyle>
            <a:defPPr>
              <a:defRPr lang="en-US"/>
            </a:defPPr>
            <a:lvl1pPr marL="0" algn="l" defTabSz="382676" rtl="0" eaLnBrk="1" latinLnBrk="0" hangingPunct="1">
              <a:defRPr sz="1507" kern="1200">
                <a:solidFill>
                  <a:schemeClr val="tx1"/>
                </a:solidFill>
                <a:latin typeface="+mn-lt"/>
                <a:ea typeface="+mn-ea"/>
                <a:cs typeface="+mn-cs"/>
              </a:defRPr>
            </a:lvl1pPr>
            <a:lvl2pPr marL="382676" algn="l" defTabSz="382676" rtl="0" eaLnBrk="1" latinLnBrk="0" hangingPunct="1">
              <a:defRPr sz="1507" kern="1200">
                <a:solidFill>
                  <a:schemeClr val="tx1"/>
                </a:solidFill>
                <a:latin typeface="+mn-lt"/>
                <a:ea typeface="+mn-ea"/>
                <a:cs typeface="+mn-cs"/>
              </a:defRPr>
            </a:lvl2pPr>
            <a:lvl3pPr marL="765353" algn="l" defTabSz="382676" rtl="0" eaLnBrk="1" latinLnBrk="0" hangingPunct="1">
              <a:defRPr sz="1507" kern="1200">
                <a:solidFill>
                  <a:schemeClr val="tx1"/>
                </a:solidFill>
                <a:latin typeface="+mn-lt"/>
                <a:ea typeface="+mn-ea"/>
                <a:cs typeface="+mn-cs"/>
              </a:defRPr>
            </a:lvl3pPr>
            <a:lvl4pPr marL="1148029" algn="l" defTabSz="382676" rtl="0" eaLnBrk="1" latinLnBrk="0" hangingPunct="1">
              <a:defRPr sz="1507" kern="1200">
                <a:solidFill>
                  <a:schemeClr val="tx1"/>
                </a:solidFill>
                <a:latin typeface="+mn-lt"/>
                <a:ea typeface="+mn-ea"/>
                <a:cs typeface="+mn-cs"/>
              </a:defRPr>
            </a:lvl4pPr>
            <a:lvl5pPr marL="1530706" algn="l" defTabSz="382676" rtl="0" eaLnBrk="1" latinLnBrk="0" hangingPunct="1">
              <a:defRPr sz="1507" kern="1200">
                <a:solidFill>
                  <a:schemeClr val="tx1"/>
                </a:solidFill>
                <a:latin typeface="+mn-lt"/>
                <a:ea typeface="+mn-ea"/>
                <a:cs typeface="+mn-cs"/>
              </a:defRPr>
            </a:lvl5pPr>
            <a:lvl6pPr marL="1913382" algn="l" defTabSz="382676" rtl="0" eaLnBrk="1" latinLnBrk="0" hangingPunct="1">
              <a:defRPr sz="1507" kern="1200">
                <a:solidFill>
                  <a:schemeClr val="tx1"/>
                </a:solidFill>
                <a:latin typeface="+mn-lt"/>
                <a:ea typeface="+mn-ea"/>
                <a:cs typeface="+mn-cs"/>
              </a:defRPr>
            </a:lvl6pPr>
            <a:lvl7pPr marL="2296058" algn="l" defTabSz="382676" rtl="0" eaLnBrk="1" latinLnBrk="0" hangingPunct="1">
              <a:defRPr sz="1507" kern="1200">
                <a:solidFill>
                  <a:schemeClr val="tx1"/>
                </a:solidFill>
                <a:latin typeface="+mn-lt"/>
                <a:ea typeface="+mn-ea"/>
                <a:cs typeface="+mn-cs"/>
              </a:defRPr>
            </a:lvl7pPr>
            <a:lvl8pPr marL="2678735" algn="l" defTabSz="382676" rtl="0" eaLnBrk="1" latinLnBrk="0" hangingPunct="1">
              <a:defRPr sz="1507" kern="1200">
                <a:solidFill>
                  <a:schemeClr val="tx1"/>
                </a:solidFill>
                <a:latin typeface="+mn-lt"/>
                <a:ea typeface="+mn-ea"/>
                <a:cs typeface="+mn-cs"/>
              </a:defRPr>
            </a:lvl8pPr>
            <a:lvl9pPr marL="3061411" algn="l" defTabSz="382676" rtl="0" eaLnBrk="1" latinLnBrk="0" hangingPunct="1">
              <a:defRPr sz="1507" kern="1200">
                <a:solidFill>
                  <a:schemeClr val="tx1"/>
                </a:solidFill>
                <a:latin typeface="+mn-lt"/>
                <a:ea typeface="+mn-ea"/>
                <a:cs typeface="+mn-cs"/>
              </a:defRPr>
            </a:lvl9pPr>
          </a:lstStyle>
          <a:p>
            <a:pPr algn="ctr"/>
            <a:r>
              <a:rPr lang="en-US" sz="2812" b="1">
                <a:solidFill>
                  <a:srgbClr val="992F27"/>
                </a:solidFill>
                <a:latin typeface="Helvetica Neue"/>
              </a:rPr>
              <a:t>Rough First Sketch</a:t>
            </a:r>
          </a:p>
        </p:txBody>
      </p:sp>
      <p:pic>
        <p:nvPicPr>
          <p:cNvPr id="5" name="Picture 4">
            <a:extLst>
              <a:ext uri="{FF2B5EF4-FFF2-40B4-BE49-F238E27FC236}">
                <a16:creationId xmlns:a16="http://schemas.microsoft.com/office/drawing/2014/main" id="{7F1CD62B-9A40-2710-D71B-188309B72554}"/>
              </a:ext>
            </a:extLst>
          </p:cNvPr>
          <p:cNvPicPr>
            <a:picLocks noChangeAspect="1"/>
          </p:cNvPicPr>
          <p:nvPr/>
        </p:nvPicPr>
        <p:blipFill>
          <a:blip r:embed="rId3"/>
          <a:stretch>
            <a:fillRect/>
          </a:stretch>
        </p:blipFill>
        <p:spPr>
          <a:xfrm>
            <a:off x="2613422" y="1393032"/>
            <a:ext cx="6999665" cy="3036619"/>
          </a:xfrm>
          <a:prstGeom prst="rect">
            <a:avLst/>
          </a:prstGeom>
        </p:spPr>
      </p:pic>
    </p:spTree>
    <p:extLst>
      <p:ext uri="{BB962C8B-B14F-4D97-AF65-F5344CB8AC3E}">
        <p14:creationId xmlns:p14="http://schemas.microsoft.com/office/powerpoint/2010/main" val="42620773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7E587C-1C4D-C51F-A0C0-0D7AEE24187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97A3AD8-4DA9-0F98-E1A3-403A00B5CDE6}"/>
              </a:ext>
            </a:extLst>
          </p:cNvPr>
          <p:cNvSpPr txBox="1"/>
          <p:nvPr/>
        </p:nvSpPr>
        <p:spPr>
          <a:xfrm>
            <a:off x="4542235" y="535781"/>
            <a:ext cx="3161109" cy="525080"/>
          </a:xfrm>
          <a:prstGeom prst="rect">
            <a:avLst/>
          </a:prstGeom>
          <a:noFill/>
        </p:spPr>
        <p:txBody>
          <a:bodyPr wrap="square" rtlCol="0">
            <a:spAutoFit/>
          </a:bodyPr>
          <a:lstStyle>
            <a:defPPr>
              <a:defRPr lang="en-US"/>
            </a:defPPr>
            <a:lvl1pPr marL="0" algn="l" defTabSz="382676" rtl="0" eaLnBrk="1" latinLnBrk="0" hangingPunct="1">
              <a:defRPr sz="1507" kern="1200">
                <a:solidFill>
                  <a:schemeClr val="tx1"/>
                </a:solidFill>
                <a:latin typeface="+mn-lt"/>
                <a:ea typeface="+mn-ea"/>
                <a:cs typeface="+mn-cs"/>
              </a:defRPr>
            </a:lvl1pPr>
            <a:lvl2pPr marL="382676" algn="l" defTabSz="382676" rtl="0" eaLnBrk="1" latinLnBrk="0" hangingPunct="1">
              <a:defRPr sz="1507" kern="1200">
                <a:solidFill>
                  <a:schemeClr val="tx1"/>
                </a:solidFill>
                <a:latin typeface="+mn-lt"/>
                <a:ea typeface="+mn-ea"/>
                <a:cs typeface="+mn-cs"/>
              </a:defRPr>
            </a:lvl2pPr>
            <a:lvl3pPr marL="765353" algn="l" defTabSz="382676" rtl="0" eaLnBrk="1" latinLnBrk="0" hangingPunct="1">
              <a:defRPr sz="1507" kern="1200">
                <a:solidFill>
                  <a:schemeClr val="tx1"/>
                </a:solidFill>
                <a:latin typeface="+mn-lt"/>
                <a:ea typeface="+mn-ea"/>
                <a:cs typeface="+mn-cs"/>
              </a:defRPr>
            </a:lvl3pPr>
            <a:lvl4pPr marL="1148029" algn="l" defTabSz="382676" rtl="0" eaLnBrk="1" latinLnBrk="0" hangingPunct="1">
              <a:defRPr sz="1507" kern="1200">
                <a:solidFill>
                  <a:schemeClr val="tx1"/>
                </a:solidFill>
                <a:latin typeface="+mn-lt"/>
                <a:ea typeface="+mn-ea"/>
                <a:cs typeface="+mn-cs"/>
              </a:defRPr>
            </a:lvl4pPr>
            <a:lvl5pPr marL="1530706" algn="l" defTabSz="382676" rtl="0" eaLnBrk="1" latinLnBrk="0" hangingPunct="1">
              <a:defRPr sz="1507" kern="1200">
                <a:solidFill>
                  <a:schemeClr val="tx1"/>
                </a:solidFill>
                <a:latin typeface="+mn-lt"/>
                <a:ea typeface="+mn-ea"/>
                <a:cs typeface="+mn-cs"/>
              </a:defRPr>
            </a:lvl5pPr>
            <a:lvl6pPr marL="1913382" algn="l" defTabSz="382676" rtl="0" eaLnBrk="1" latinLnBrk="0" hangingPunct="1">
              <a:defRPr sz="1507" kern="1200">
                <a:solidFill>
                  <a:schemeClr val="tx1"/>
                </a:solidFill>
                <a:latin typeface="+mn-lt"/>
                <a:ea typeface="+mn-ea"/>
                <a:cs typeface="+mn-cs"/>
              </a:defRPr>
            </a:lvl6pPr>
            <a:lvl7pPr marL="2296058" algn="l" defTabSz="382676" rtl="0" eaLnBrk="1" latinLnBrk="0" hangingPunct="1">
              <a:defRPr sz="1507" kern="1200">
                <a:solidFill>
                  <a:schemeClr val="tx1"/>
                </a:solidFill>
                <a:latin typeface="+mn-lt"/>
                <a:ea typeface="+mn-ea"/>
                <a:cs typeface="+mn-cs"/>
              </a:defRPr>
            </a:lvl7pPr>
            <a:lvl8pPr marL="2678735" algn="l" defTabSz="382676" rtl="0" eaLnBrk="1" latinLnBrk="0" hangingPunct="1">
              <a:defRPr sz="1507" kern="1200">
                <a:solidFill>
                  <a:schemeClr val="tx1"/>
                </a:solidFill>
                <a:latin typeface="+mn-lt"/>
                <a:ea typeface="+mn-ea"/>
                <a:cs typeface="+mn-cs"/>
              </a:defRPr>
            </a:lvl8pPr>
            <a:lvl9pPr marL="3061411" algn="l" defTabSz="382676" rtl="0" eaLnBrk="1" latinLnBrk="0" hangingPunct="1">
              <a:defRPr sz="1507" kern="1200">
                <a:solidFill>
                  <a:schemeClr val="tx1"/>
                </a:solidFill>
                <a:latin typeface="+mn-lt"/>
                <a:ea typeface="+mn-ea"/>
                <a:cs typeface="+mn-cs"/>
              </a:defRPr>
            </a:lvl9pPr>
          </a:lstStyle>
          <a:p>
            <a:r>
              <a:rPr lang="en-US" sz="2812" b="1">
                <a:solidFill>
                  <a:srgbClr val="992F27"/>
                </a:solidFill>
                <a:latin typeface="Helvetica Neue"/>
              </a:rPr>
              <a:t>Second Sketch</a:t>
            </a:r>
          </a:p>
        </p:txBody>
      </p:sp>
      <p:pic>
        <p:nvPicPr>
          <p:cNvPr id="3" name="Picture 2">
            <a:extLst>
              <a:ext uri="{FF2B5EF4-FFF2-40B4-BE49-F238E27FC236}">
                <a16:creationId xmlns:a16="http://schemas.microsoft.com/office/drawing/2014/main" id="{97573000-5EFE-73F2-9AEE-7F108D106F8F}"/>
              </a:ext>
            </a:extLst>
          </p:cNvPr>
          <p:cNvPicPr>
            <a:picLocks noChangeAspect="1"/>
          </p:cNvPicPr>
          <p:nvPr/>
        </p:nvPicPr>
        <p:blipFill>
          <a:blip r:embed="rId3"/>
          <a:stretch>
            <a:fillRect/>
          </a:stretch>
        </p:blipFill>
        <p:spPr>
          <a:xfrm>
            <a:off x="2881312" y="1405656"/>
            <a:ext cx="6322219" cy="3498579"/>
          </a:xfrm>
          <a:prstGeom prst="rect">
            <a:avLst/>
          </a:prstGeom>
        </p:spPr>
      </p:pic>
    </p:spTree>
    <p:extLst>
      <p:ext uri="{BB962C8B-B14F-4D97-AF65-F5344CB8AC3E}">
        <p14:creationId xmlns:p14="http://schemas.microsoft.com/office/powerpoint/2010/main" val="19191677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2673D9-DC32-032C-0394-3FE2AA0EF7A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82A98E4-64B5-F054-FFDE-081A646BD5C7}"/>
              </a:ext>
            </a:extLst>
          </p:cNvPr>
          <p:cNvSpPr txBox="1"/>
          <p:nvPr/>
        </p:nvSpPr>
        <p:spPr>
          <a:xfrm>
            <a:off x="5345906" y="375047"/>
            <a:ext cx="2089547" cy="525080"/>
          </a:xfrm>
          <a:prstGeom prst="rect">
            <a:avLst/>
          </a:prstGeom>
          <a:noFill/>
        </p:spPr>
        <p:txBody>
          <a:bodyPr wrap="square" rtlCol="0">
            <a:spAutoFit/>
          </a:bodyPr>
          <a:lstStyle>
            <a:defPPr>
              <a:defRPr lang="en-US"/>
            </a:defPPr>
            <a:lvl1pPr marL="0" algn="l" defTabSz="382676" rtl="0" eaLnBrk="1" latinLnBrk="0" hangingPunct="1">
              <a:defRPr sz="1507" kern="1200">
                <a:solidFill>
                  <a:schemeClr val="tx1"/>
                </a:solidFill>
                <a:latin typeface="+mn-lt"/>
                <a:ea typeface="+mn-ea"/>
                <a:cs typeface="+mn-cs"/>
              </a:defRPr>
            </a:lvl1pPr>
            <a:lvl2pPr marL="382676" algn="l" defTabSz="382676" rtl="0" eaLnBrk="1" latinLnBrk="0" hangingPunct="1">
              <a:defRPr sz="1507" kern="1200">
                <a:solidFill>
                  <a:schemeClr val="tx1"/>
                </a:solidFill>
                <a:latin typeface="+mn-lt"/>
                <a:ea typeface="+mn-ea"/>
                <a:cs typeface="+mn-cs"/>
              </a:defRPr>
            </a:lvl2pPr>
            <a:lvl3pPr marL="765353" algn="l" defTabSz="382676" rtl="0" eaLnBrk="1" latinLnBrk="0" hangingPunct="1">
              <a:defRPr sz="1507" kern="1200">
                <a:solidFill>
                  <a:schemeClr val="tx1"/>
                </a:solidFill>
                <a:latin typeface="+mn-lt"/>
                <a:ea typeface="+mn-ea"/>
                <a:cs typeface="+mn-cs"/>
              </a:defRPr>
            </a:lvl3pPr>
            <a:lvl4pPr marL="1148029" algn="l" defTabSz="382676" rtl="0" eaLnBrk="1" latinLnBrk="0" hangingPunct="1">
              <a:defRPr sz="1507" kern="1200">
                <a:solidFill>
                  <a:schemeClr val="tx1"/>
                </a:solidFill>
                <a:latin typeface="+mn-lt"/>
                <a:ea typeface="+mn-ea"/>
                <a:cs typeface="+mn-cs"/>
              </a:defRPr>
            </a:lvl4pPr>
            <a:lvl5pPr marL="1530706" algn="l" defTabSz="382676" rtl="0" eaLnBrk="1" latinLnBrk="0" hangingPunct="1">
              <a:defRPr sz="1507" kern="1200">
                <a:solidFill>
                  <a:schemeClr val="tx1"/>
                </a:solidFill>
                <a:latin typeface="+mn-lt"/>
                <a:ea typeface="+mn-ea"/>
                <a:cs typeface="+mn-cs"/>
              </a:defRPr>
            </a:lvl5pPr>
            <a:lvl6pPr marL="1913382" algn="l" defTabSz="382676" rtl="0" eaLnBrk="1" latinLnBrk="0" hangingPunct="1">
              <a:defRPr sz="1507" kern="1200">
                <a:solidFill>
                  <a:schemeClr val="tx1"/>
                </a:solidFill>
                <a:latin typeface="+mn-lt"/>
                <a:ea typeface="+mn-ea"/>
                <a:cs typeface="+mn-cs"/>
              </a:defRPr>
            </a:lvl6pPr>
            <a:lvl7pPr marL="2296058" algn="l" defTabSz="382676" rtl="0" eaLnBrk="1" latinLnBrk="0" hangingPunct="1">
              <a:defRPr sz="1507" kern="1200">
                <a:solidFill>
                  <a:schemeClr val="tx1"/>
                </a:solidFill>
                <a:latin typeface="+mn-lt"/>
                <a:ea typeface="+mn-ea"/>
                <a:cs typeface="+mn-cs"/>
              </a:defRPr>
            </a:lvl7pPr>
            <a:lvl8pPr marL="2678735" algn="l" defTabSz="382676" rtl="0" eaLnBrk="1" latinLnBrk="0" hangingPunct="1">
              <a:defRPr sz="1507" kern="1200">
                <a:solidFill>
                  <a:schemeClr val="tx1"/>
                </a:solidFill>
                <a:latin typeface="+mn-lt"/>
                <a:ea typeface="+mn-ea"/>
                <a:cs typeface="+mn-cs"/>
              </a:defRPr>
            </a:lvl8pPr>
            <a:lvl9pPr marL="3061411" algn="l" defTabSz="382676" rtl="0" eaLnBrk="1" latinLnBrk="0" hangingPunct="1">
              <a:defRPr sz="1507" kern="1200">
                <a:solidFill>
                  <a:schemeClr val="tx1"/>
                </a:solidFill>
                <a:latin typeface="+mn-lt"/>
                <a:ea typeface="+mn-ea"/>
                <a:cs typeface="+mn-cs"/>
              </a:defRPr>
            </a:lvl9pPr>
          </a:lstStyle>
          <a:p>
            <a:r>
              <a:rPr lang="en-US" sz="2812" b="1">
                <a:solidFill>
                  <a:srgbClr val="992F27"/>
                </a:solidFill>
                <a:latin typeface="Helvetica Neue"/>
              </a:rPr>
              <a:t>Draft</a:t>
            </a:r>
          </a:p>
        </p:txBody>
      </p:sp>
      <p:pic>
        <p:nvPicPr>
          <p:cNvPr id="4" name="Picture 3">
            <a:extLst>
              <a:ext uri="{FF2B5EF4-FFF2-40B4-BE49-F238E27FC236}">
                <a16:creationId xmlns:a16="http://schemas.microsoft.com/office/drawing/2014/main" id="{FBFCD5E7-DA43-36E3-A4E4-F20C991339D7}"/>
              </a:ext>
            </a:extLst>
          </p:cNvPr>
          <p:cNvPicPr>
            <a:picLocks noChangeAspect="1"/>
          </p:cNvPicPr>
          <p:nvPr/>
        </p:nvPicPr>
        <p:blipFill>
          <a:blip r:embed="rId3"/>
          <a:stretch>
            <a:fillRect/>
          </a:stretch>
        </p:blipFill>
        <p:spPr>
          <a:xfrm>
            <a:off x="2131219" y="1198811"/>
            <a:ext cx="7929563" cy="4460378"/>
          </a:xfrm>
          <a:prstGeom prst="rect">
            <a:avLst/>
          </a:prstGeom>
        </p:spPr>
      </p:pic>
    </p:spTree>
    <p:extLst>
      <p:ext uri="{BB962C8B-B14F-4D97-AF65-F5344CB8AC3E}">
        <p14:creationId xmlns:p14="http://schemas.microsoft.com/office/powerpoint/2010/main" val="642460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AB4944-FF42-B187-2AD5-07D51293F39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50F8BAD-9E38-FBB0-015D-730240D5A40B}"/>
              </a:ext>
            </a:extLst>
          </p:cNvPr>
          <p:cNvSpPr txBox="1"/>
          <p:nvPr/>
        </p:nvSpPr>
        <p:spPr>
          <a:xfrm>
            <a:off x="4542234" y="589360"/>
            <a:ext cx="2839641" cy="525080"/>
          </a:xfrm>
          <a:prstGeom prst="rect">
            <a:avLst/>
          </a:prstGeom>
          <a:noFill/>
        </p:spPr>
        <p:txBody>
          <a:bodyPr wrap="square" rtlCol="0">
            <a:spAutoFit/>
          </a:bodyPr>
          <a:lstStyle>
            <a:defPPr>
              <a:defRPr lang="en-US"/>
            </a:defPPr>
            <a:lvl1pPr marL="0" algn="l" defTabSz="382676" rtl="0" eaLnBrk="1" latinLnBrk="0" hangingPunct="1">
              <a:defRPr sz="1507" kern="1200">
                <a:solidFill>
                  <a:schemeClr val="tx1"/>
                </a:solidFill>
                <a:latin typeface="+mn-lt"/>
                <a:ea typeface="+mn-ea"/>
                <a:cs typeface="+mn-cs"/>
              </a:defRPr>
            </a:lvl1pPr>
            <a:lvl2pPr marL="382676" algn="l" defTabSz="382676" rtl="0" eaLnBrk="1" latinLnBrk="0" hangingPunct="1">
              <a:defRPr sz="1507" kern="1200">
                <a:solidFill>
                  <a:schemeClr val="tx1"/>
                </a:solidFill>
                <a:latin typeface="+mn-lt"/>
                <a:ea typeface="+mn-ea"/>
                <a:cs typeface="+mn-cs"/>
              </a:defRPr>
            </a:lvl2pPr>
            <a:lvl3pPr marL="765353" algn="l" defTabSz="382676" rtl="0" eaLnBrk="1" latinLnBrk="0" hangingPunct="1">
              <a:defRPr sz="1507" kern="1200">
                <a:solidFill>
                  <a:schemeClr val="tx1"/>
                </a:solidFill>
                <a:latin typeface="+mn-lt"/>
                <a:ea typeface="+mn-ea"/>
                <a:cs typeface="+mn-cs"/>
              </a:defRPr>
            </a:lvl3pPr>
            <a:lvl4pPr marL="1148029" algn="l" defTabSz="382676" rtl="0" eaLnBrk="1" latinLnBrk="0" hangingPunct="1">
              <a:defRPr sz="1507" kern="1200">
                <a:solidFill>
                  <a:schemeClr val="tx1"/>
                </a:solidFill>
                <a:latin typeface="+mn-lt"/>
                <a:ea typeface="+mn-ea"/>
                <a:cs typeface="+mn-cs"/>
              </a:defRPr>
            </a:lvl4pPr>
            <a:lvl5pPr marL="1530706" algn="l" defTabSz="382676" rtl="0" eaLnBrk="1" latinLnBrk="0" hangingPunct="1">
              <a:defRPr sz="1507" kern="1200">
                <a:solidFill>
                  <a:schemeClr val="tx1"/>
                </a:solidFill>
                <a:latin typeface="+mn-lt"/>
                <a:ea typeface="+mn-ea"/>
                <a:cs typeface="+mn-cs"/>
              </a:defRPr>
            </a:lvl5pPr>
            <a:lvl6pPr marL="1913382" algn="l" defTabSz="382676" rtl="0" eaLnBrk="1" latinLnBrk="0" hangingPunct="1">
              <a:defRPr sz="1507" kern="1200">
                <a:solidFill>
                  <a:schemeClr val="tx1"/>
                </a:solidFill>
                <a:latin typeface="+mn-lt"/>
                <a:ea typeface="+mn-ea"/>
                <a:cs typeface="+mn-cs"/>
              </a:defRPr>
            </a:lvl6pPr>
            <a:lvl7pPr marL="2296058" algn="l" defTabSz="382676" rtl="0" eaLnBrk="1" latinLnBrk="0" hangingPunct="1">
              <a:defRPr sz="1507" kern="1200">
                <a:solidFill>
                  <a:schemeClr val="tx1"/>
                </a:solidFill>
                <a:latin typeface="+mn-lt"/>
                <a:ea typeface="+mn-ea"/>
                <a:cs typeface="+mn-cs"/>
              </a:defRPr>
            </a:lvl7pPr>
            <a:lvl8pPr marL="2678735" algn="l" defTabSz="382676" rtl="0" eaLnBrk="1" latinLnBrk="0" hangingPunct="1">
              <a:defRPr sz="1507" kern="1200">
                <a:solidFill>
                  <a:schemeClr val="tx1"/>
                </a:solidFill>
                <a:latin typeface="+mn-lt"/>
                <a:ea typeface="+mn-ea"/>
                <a:cs typeface="+mn-cs"/>
              </a:defRPr>
            </a:lvl8pPr>
            <a:lvl9pPr marL="3061411" algn="l" defTabSz="382676" rtl="0" eaLnBrk="1" latinLnBrk="0" hangingPunct="1">
              <a:defRPr sz="1507" kern="1200">
                <a:solidFill>
                  <a:schemeClr val="tx1"/>
                </a:solidFill>
                <a:latin typeface="+mn-lt"/>
                <a:ea typeface="+mn-ea"/>
                <a:cs typeface="+mn-cs"/>
              </a:defRPr>
            </a:lvl9pPr>
          </a:lstStyle>
          <a:p>
            <a:pPr algn="ctr"/>
            <a:r>
              <a:rPr lang="en-US" sz="2812" b="1">
                <a:solidFill>
                  <a:srgbClr val="992F27"/>
                </a:solidFill>
                <a:latin typeface="Helvetica Neue"/>
              </a:rPr>
              <a:t>Discussion</a:t>
            </a:r>
          </a:p>
        </p:txBody>
      </p:sp>
      <p:sp>
        <p:nvSpPr>
          <p:cNvPr id="3" name="TextBox 2">
            <a:extLst>
              <a:ext uri="{FF2B5EF4-FFF2-40B4-BE49-F238E27FC236}">
                <a16:creationId xmlns:a16="http://schemas.microsoft.com/office/drawing/2014/main" id="{63E89989-FB0B-55C4-4DAF-166052B63091}"/>
              </a:ext>
            </a:extLst>
          </p:cNvPr>
          <p:cNvSpPr txBox="1"/>
          <p:nvPr/>
        </p:nvSpPr>
        <p:spPr>
          <a:xfrm>
            <a:off x="2607468" y="1553766"/>
            <a:ext cx="4125516" cy="1477328"/>
          </a:xfrm>
          <a:prstGeom prst="rect">
            <a:avLst/>
          </a:prstGeom>
          <a:noFill/>
        </p:spPr>
        <p:txBody>
          <a:bodyPr wrap="square" rtlCol="0">
            <a:spAutoFit/>
          </a:bodyPr>
          <a:lstStyle>
            <a:defPPr>
              <a:defRPr lang="en-US"/>
            </a:defPPr>
            <a:lvl1pPr marL="0" algn="l" defTabSz="382676" rtl="0" eaLnBrk="1" latinLnBrk="0" hangingPunct="1">
              <a:defRPr sz="1507" kern="1200">
                <a:solidFill>
                  <a:schemeClr val="tx1"/>
                </a:solidFill>
                <a:latin typeface="+mn-lt"/>
                <a:ea typeface="+mn-ea"/>
                <a:cs typeface="+mn-cs"/>
              </a:defRPr>
            </a:lvl1pPr>
            <a:lvl2pPr marL="382676" algn="l" defTabSz="382676" rtl="0" eaLnBrk="1" latinLnBrk="0" hangingPunct="1">
              <a:defRPr sz="1507" kern="1200">
                <a:solidFill>
                  <a:schemeClr val="tx1"/>
                </a:solidFill>
                <a:latin typeface="+mn-lt"/>
                <a:ea typeface="+mn-ea"/>
                <a:cs typeface="+mn-cs"/>
              </a:defRPr>
            </a:lvl2pPr>
            <a:lvl3pPr marL="765353" algn="l" defTabSz="382676" rtl="0" eaLnBrk="1" latinLnBrk="0" hangingPunct="1">
              <a:defRPr sz="1507" kern="1200">
                <a:solidFill>
                  <a:schemeClr val="tx1"/>
                </a:solidFill>
                <a:latin typeface="+mn-lt"/>
                <a:ea typeface="+mn-ea"/>
                <a:cs typeface="+mn-cs"/>
              </a:defRPr>
            </a:lvl3pPr>
            <a:lvl4pPr marL="1148029" algn="l" defTabSz="382676" rtl="0" eaLnBrk="1" latinLnBrk="0" hangingPunct="1">
              <a:defRPr sz="1507" kern="1200">
                <a:solidFill>
                  <a:schemeClr val="tx1"/>
                </a:solidFill>
                <a:latin typeface="+mn-lt"/>
                <a:ea typeface="+mn-ea"/>
                <a:cs typeface="+mn-cs"/>
              </a:defRPr>
            </a:lvl4pPr>
            <a:lvl5pPr marL="1530706" algn="l" defTabSz="382676" rtl="0" eaLnBrk="1" latinLnBrk="0" hangingPunct="1">
              <a:defRPr sz="1507" kern="1200">
                <a:solidFill>
                  <a:schemeClr val="tx1"/>
                </a:solidFill>
                <a:latin typeface="+mn-lt"/>
                <a:ea typeface="+mn-ea"/>
                <a:cs typeface="+mn-cs"/>
              </a:defRPr>
            </a:lvl5pPr>
            <a:lvl6pPr marL="1913382" algn="l" defTabSz="382676" rtl="0" eaLnBrk="1" latinLnBrk="0" hangingPunct="1">
              <a:defRPr sz="1507" kern="1200">
                <a:solidFill>
                  <a:schemeClr val="tx1"/>
                </a:solidFill>
                <a:latin typeface="+mn-lt"/>
                <a:ea typeface="+mn-ea"/>
                <a:cs typeface="+mn-cs"/>
              </a:defRPr>
            </a:lvl6pPr>
            <a:lvl7pPr marL="2296058" algn="l" defTabSz="382676" rtl="0" eaLnBrk="1" latinLnBrk="0" hangingPunct="1">
              <a:defRPr sz="1507" kern="1200">
                <a:solidFill>
                  <a:schemeClr val="tx1"/>
                </a:solidFill>
                <a:latin typeface="+mn-lt"/>
                <a:ea typeface="+mn-ea"/>
                <a:cs typeface="+mn-cs"/>
              </a:defRPr>
            </a:lvl7pPr>
            <a:lvl8pPr marL="2678735" algn="l" defTabSz="382676" rtl="0" eaLnBrk="1" latinLnBrk="0" hangingPunct="1">
              <a:defRPr sz="1507" kern="1200">
                <a:solidFill>
                  <a:schemeClr val="tx1"/>
                </a:solidFill>
                <a:latin typeface="+mn-lt"/>
                <a:ea typeface="+mn-ea"/>
                <a:cs typeface="+mn-cs"/>
              </a:defRPr>
            </a:lvl8pPr>
            <a:lvl9pPr marL="3061411" algn="l" defTabSz="382676" rtl="0" eaLnBrk="1" latinLnBrk="0" hangingPunct="1">
              <a:defRPr sz="1507" kern="1200">
                <a:solidFill>
                  <a:schemeClr val="tx1"/>
                </a:solidFill>
                <a:latin typeface="+mn-lt"/>
                <a:ea typeface="+mn-ea"/>
                <a:cs typeface="+mn-cs"/>
              </a:defRPr>
            </a:lvl9pPr>
          </a:lstStyle>
          <a:p>
            <a:pPr marL="200911" marR="0" lvl="0" indent="-200911" algn="l" defTabSz="64291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50">
                <a:latin typeface="Helvetica Neue"/>
              </a:rPr>
              <a:t>Insights</a:t>
            </a:r>
          </a:p>
          <a:p>
            <a:pPr marL="200911" marR="0" lvl="0" indent="-200911" algn="l" defTabSz="64291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50">
                <a:latin typeface="Helvetica Neue"/>
              </a:rPr>
              <a:t>Member data vs claims data</a:t>
            </a:r>
          </a:p>
          <a:p>
            <a:pPr marL="200911" marR="0" lvl="0" indent="-200911" algn="l" defTabSz="64291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50">
                <a:latin typeface="Helvetica Neue"/>
              </a:rPr>
              <a:t>CMS questions</a:t>
            </a:r>
          </a:p>
          <a:p>
            <a:pPr marL="200911" marR="0" lvl="0" indent="-200911" algn="l" defTabSz="64291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5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65260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2320048" y="1868090"/>
            <a:ext cx="7551904" cy="511033"/>
          </a:xfrm>
          <a:prstGeom prst="rect">
            <a:avLst/>
          </a:prstGeom>
        </p:spPr>
        <p:txBody>
          <a:bodyPr vert="horz" wrap="square" lIns="0" tIns="0" rIns="0" bIns="0" rtlCol="0">
            <a:spAutoFit/>
          </a:bodyPr>
          <a:lstStyle>
            <a:defPPr>
              <a:defRPr lang="en-US"/>
            </a:defPPr>
            <a:lvl1pPr marL="0" algn="l" defTabSz="382676" rtl="0" eaLnBrk="1" latinLnBrk="0" hangingPunct="1">
              <a:defRPr sz="1507" kern="1200">
                <a:solidFill>
                  <a:schemeClr val="tx1"/>
                </a:solidFill>
                <a:latin typeface="+mn-lt"/>
                <a:ea typeface="+mn-ea"/>
                <a:cs typeface="+mn-cs"/>
              </a:defRPr>
            </a:lvl1pPr>
            <a:lvl2pPr marL="382676" algn="l" defTabSz="382676" rtl="0" eaLnBrk="1" latinLnBrk="0" hangingPunct="1">
              <a:defRPr sz="1507" kern="1200">
                <a:solidFill>
                  <a:schemeClr val="tx1"/>
                </a:solidFill>
                <a:latin typeface="+mn-lt"/>
                <a:ea typeface="+mn-ea"/>
                <a:cs typeface="+mn-cs"/>
              </a:defRPr>
            </a:lvl2pPr>
            <a:lvl3pPr marL="765353" algn="l" defTabSz="382676" rtl="0" eaLnBrk="1" latinLnBrk="0" hangingPunct="1">
              <a:defRPr sz="1507" kern="1200">
                <a:solidFill>
                  <a:schemeClr val="tx1"/>
                </a:solidFill>
                <a:latin typeface="+mn-lt"/>
                <a:ea typeface="+mn-ea"/>
                <a:cs typeface="+mn-cs"/>
              </a:defRPr>
            </a:lvl3pPr>
            <a:lvl4pPr marL="1148029" algn="l" defTabSz="382676" rtl="0" eaLnBrk="1" latinLnBrk="0" hangingPunct="1">
              <a:defRPr sz="1507" kern="1200">
                <a:solidFill>
                  <a:schemeClr val="tx1"/>
                </a:solidFill>
                <a:latin typeface="+mn-lt"/>
                <a:ea typeface="+mn-ea"/>
                <a:cs typeface="+mn-cs"/>
              </a:defRPr>
            </a:lvl4pPr>
            <a:lvl5pPr marL="1530706" algn="l" defTabSz="382676" rtl="0" eaLnBrk="1" latinLnBrk="0" hangingPunct="1">
              <a:defRPr sz="1507" kern="1200">
                <a:solidFill>
                  <a:schemeClr val="tx1"/>
                </a:solidFill>
                <a:latin typeface="+mn-lt"/>
                <a:ea typeface="+mn-ea"/>
                <a:cs typeface="+mn-cs"/>
              </a:defRPr>
            </a:lvl5pPr>
            <a:lvl6pPr marL="1913382" algn="l" defTabSz="382676" rtl="0" eaLnBrk="1" latinLnBrk="0" hangingPunct="1">
              <a:defRPr sz="1507" kern="1200">
                <a:solidFill>
                  <a:schemeClr val="tx1"/>
                </a:solidFill>
                <a:latin typeface="+mn-lt"/>
                <a:ea typeface="+mn-ea"/>
                <a:cs typeface="+mn-cs"/>
              </a:defRPr>
            </a:lvl6pPr>
            <a:lvl7pPr marL="2296058" algn="l" defTabSz="382676" rtl="0" eaLnBrk="1" latinLnBrk="0" hangingPunct="1">
              <a:defRPr sz="1507" kern="1200">
                <a:solidFill>
                  <a:schemeClr val="tx1"/>
                </a:solidFill>
                <a:latin typeface="+mn-lt"/>
                <a:ea typeface="+mn-ea"/>
                <a:cs typeface="+mn-cs"/>
              </a:defRPr>
            </a:lvl7pPr>
            <a:lvl8pPr marL="2678735" algn="l" defTabSz="382676" rtl="0" eaLnBrk="1" latinLnBrk="0" hangingPunct="1">
              <a:defRPr sz="1507" kern="1200">
                <a:solidFill>
                  <a:schemeClr val="tx1"/>
                </a:solidFill>
                <a:latin typeface="+mn-lt"/>
                <a:ea typeface="+mn-ea"/>
                <a:cs typeface="+mn-cs"/>
              </a:defRPr>
            </a:lvl8pPr>
            <a:lvl9pPr marL="3061411" algn="l" defTabSz="382676" rtl="0" eaLnBrk="1" latinLnBrk="0" hangingPunct="1">
              <a:defRPr sz="1507" kern="1200">
                <a:solidFill>
                  <a:schemeClr val="tx1"/>
                </a:solidFill>
                <a:latin typeface="+mn-lt"/>
                <a:ea typeface="+mn-ea"/>
                <a:cs typeface="+mn-cs"/>
              </a:defRPr>
            </a:lvl9pPr>
          </a:lstStyle>
          <a:p>
            <a:pPr algn="ctr">
              <a:lnSpc>
                <a:spcPts val="4303"/>
              </a:lnSpc>
              <a:tabLst>
                <a:tab pos="4081169" algn="l"/>
              </a:tabLst>
            </a:pPr>
            <a:r>
              <a:rPr lang="en-US" sz="3375" spc="-14">
                <a:solidFill>
                  <a:schemeClr val="accent2">
                    <a:lumMod val="75000"/>
                  </a:schemeClr>
                </a:solidFill>
                <a:latin typeface="Helvetica Neue"/>
                <a:cs typeface="Arial"/>
              </a:rPr>
              <a:t>Thank You!</a:t>
            </a:r>
            <a:endParaRPr sz="3375" spc="-14">
              <a:solidFill>
                <a:schemeClr val="accent2">
                  <a:lumMod val="75000"/>
                </a:schemeClr>
              </a:solidFill>
              <a:latin typeface="Helvetica Neue"/>
              <a:cs typeface="Arial"/>
            </a:endParaRPr>
          </a:p>
        </p:txBody>
      </p:sp>
    </p:spTree>
    <p:extLst>
      <p:ext uri="{BB962C8B-B14F-4D97-AF65-F5344CB8AC3E}">
        <p14:creationId xmlns:p14="http://schemas.microsoft.com/office/powerpoint/2010/main" val="34651879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61384-8C2A-AC46-D296-2DF95CBF10BB}"/>
              </a:ext>
            </a:extLst>
          </p:cNvPr>
          <p:cNvSpPr>
            <a:spLocks noGrp="1"/>
          </p:cNvSpPr>
          <p:nvPr>
            <p:ph type="title"/>
          </p:nvPr>
        </p:nvSpPr>
        <p:spPr>
          <a:xfrm>
            <a:off x="1317613" y="690511"/>
            <a:ext cx="5428243" cy="5253089"/>
          </a:xfrm>
        </p:spPr>
        <p:txBody>
          <a:bodyPr anchor="b">
            <a:normAutofit/>
          </a:bodyPr>
          <a:lstStyle/>
          <a:p>
            <a:r>
              <a:rPr lang="en-US" dirty="0">
                <a:latin typeface="Abadi" panose="020F0502020204030204" pitchFamily="34" charset="0"/>
              </a:rPr>
              <a:t>Rethinking Race/Ethnicity Visualization</a:t>
            </a:r>
            <a:endParaRPr lang="en-ZA" dirty="0">
              <a:latin typeface="Abadi" panose="020F0502020204030204" pitchFamily="34" charset="0"/>
            </a:endParaRPr>
          </a:p>
        </p:txBody>
      </p:sp>
      <p:sp>
        <p:nvSpPr>
          <p:cNvPr id="3" name="Text Placeholder 2">
            <a:extLst>
              <a:ext uri="{FF2B5EF4-FFF2-40B4-BE49-F238E27FC236}">
                <a16:creationId xmlns:a16="http://schemas.microsoft.com/office/drawing/2014/main" id="{FEF606B8-D15C-3916-2C66-49DEC593A3C2}"/>
              </a:ext>
            </a:extLst>
          </p:cNvPr>
          <p:cNvSpPr>
            <a:spLocks noGrp="1"/>
          </p:cNvSpPr>
          <p:nvPr>
            <p:ph sz="quarter" idx="10"/>
          </p:nvPr>
        </p:nvSpPr>
        <p:spPr>
          <a:xfrm>
            <a:off x="1317613" y="160299"/>
            <a:ext cx="3888509" cy="1861081"/>
          </a:xfrm>
        </p:spPr>
        <p:txBody>
          <a:bodyPr anchor="ctr">
            <a:normAutofit/>
          </a:bodyPr>
          <a:lstStyle/>
          <a:p>
            <a:r>
              <a:rPr lang="en-US" dirty="0"/>
              <a:t>Brian Hui, PhD</a:t>
            </a:r>
          </a:p>
          <a:p>
            <a:r>
              <a:rPr lang="en-US" dirty="0"/>
              <a:t>Center for Health Equity</a:t>
            </a:r>
          </a:p>
          <a:p>
            <a:r>
              <a:rPr lang="en-US" dirty="0"/>
              <a:t>Los Angeles County</a:t>
            </a:r>
            <a:br>
              <a:rPr lang="en-US" dirty="0"/>
            </a:br>
            <a:r>
              <a:rPr lang="en-US" dirty="0"/>
              <a:t>Department of Public Health</a:t>
            </a:r>
          </a:p>
        </p:txBody>
      </p:sp>
      <p:pic>
        <p:nvPicPr>
          <p:cNvPr id="4" name="Picture 3" descr="Text&#10;&#10;Description automatically generated">
            <a:extLst>
              <a:ext uri="{FF2B5EF4-FFF2-40B4-BE49-F238E27FC236}">
                <a16:creationId xmlns:a16="http://schemas.microsoft.com/office/drawing/2014/main" id="{8679606C-9BB6-98AA-3B15-34BCEC16239E}"/>
              </a:ext>
            </a:extLst>
          </p:cNvPr>
          <p:cNvPicPr>
            <a:picLocks noChangeAspect="1"/>
          </p:cNvPicPr>
          <p:nvPr/>
        </p:nvPicPr>
        <p:blipFill>
          <a:blip r:embed="rId2"/>
          <a:stretch>
            <a:fillRect/>
          </a:stretch>
        </p:blipFill>
        <p:spPr>
          <a:xfrm>
            <a:off x="7485969" y="431211"/>
            <a:ext cx="4471478" cy="3180339"/>
          </a:xfrm>
          <a:prstGeom prst="rect">
            <a:avLst/>
          </a:prstGeom>
          <a:ln>
            <a:noFill/>
          </a:ln>
        </p:spPr>
      </p:pic>
      <p:pic>
        <p:nvPicPr>
          <p:cNvPr id="5" name="Picture 4" descr="Chart, bar chart&#10;&#10;AI-generated content may be incorrect.">
            <a:extLst>
              <a:ext uri="{FF2B5EF4-FFF2-40B4-BE49-F238E27FC236}">
                <a16:creationId xmlns:a16="http://schemas.microsoft.com/office/drawing/2014/main" id="{0543BB5E-5686-E038-6267-756230C0D68B}"/>
              </a:ext>
            </a:extLst>
          </p:cNvPr>
          <p:cNvPicPr>
            <a:picLocks noChangeAspect="1"/>
          </p:cNvPicPr>
          <p:nvPr/>
        </p:nvPicPr>
        <p:blipFill>
          <a:blip r:embed="rId3"/>
          <a:stretch>
            <a:fillRect/>
          </a:stretch>
        </p:blipFill>
        <p:spPr>
          <a:xfrm>
            <a:off x="85945" y="6049818"/>
            <a:ext cx="738923" cy="738923"/>
          </a:xfrm>
          <a:prstGeom prst="rect">
            <a:avLst/>
          </a:prstGeom>
        </p:spPr>
      </p:pic>
    </p:spTree>
    <p:extLst>
      <p:ext uri="{BB962C8B-B14F-4D97-AF65-F5344CB8AC3E}">
        <p14:creationId xmlns:p14="http://schemas.microsoft.com/office/powerpoint/2010/main" val="40113340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A8E47665-6120-B793-4950-8CA7AE683014}"/>
              </a:ext>
            </a:extLst>
          </p:cNvPr>
          <p:cNvSpPr txBox="1">
            <a:spLocks/>
          </p:cNvSpPr>
          <p:nvPr/>
        </p:nvSpPr>
        <p:spPr>
          <a:xfrm>
            <a:off x="1745178" y="1588946"/>
            <a:ext cx="9532421" cy="4863612"/>
          </a:xfrm>
          <a:prstGeom prst="rect">
            <a:avLst/>
          </a:prstGeom>
        </p:spPr>
        <p:txBody>
          <a:bodyPr vert="horz" lIns="91440" tIns="45720" rIns="91440" bIns="45720" rtlCol="0" anchor="t">
            <a:normAutofit/>
          </a:bodyPr>
          <a:lstStyle>
            <a:lvl1pPr marL="0" indent="0" algn="l" defTabSz="914400" rtl="0" eaLnBrk="1" latinLnBrk="0" hangingPunct="1">
              <a:lnSpc>
                <a:spcPct val="80000"/>
              </a:lnSpc>
              <a:spcBef>
                <a:spcPts val="0"/>
              </a:spcBef>
              <a:buFont typeface="Arial" panose="020B0604020202020204" pitchFamily="34" charset="0"/>
              <a:buNone/>
              <a:defRPr sz="2000" kern="1200" spc="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50000"/>
              </a:lnSpc>
              <a:buFont typeface="Arial" panose="020B0604020202020204" pitchFamily="34" charset="0"/>
              <a:buChar char="•"/>
            </a:pPr>
            <a:r>
              <a:rPr lang="en-US" sz="2800" dirty="0"/>
              <a:t>Race/Ethnicity Data Visualization</a:t>
            </a:r>
          </a:p>
          <a:p>
            <a:pPr marL="342900" indent="-342900">
              <a:lnSpc>
                <a:spcPct val="150000"/>
              </a:lnSpc>
              <a:buFont typeface="Arial" panose="020B0604020202020204" pitchFamily="34" charset="0"/>
              <a:buChar char="•"/>
            </a:pPr>
            <a:r>
              <a:rPr lang="en-US" sz="2800" dirty="0"/>
              <a:t>What is Inclusive Data</a:t>
            </a:r>
          </a:p>
          <a:p>
            <a:pPr marL="342900" indent="-342900">
              <a:lnSpc>
                <a:spcPct val="150000"/>
              </a:lnSpc>
              <a:buFont typeface="Arial" panose="020B0604020202020204" pitchFamily="34" charset="0"/>
              <a:buChar char="•"/>
            </a:pPr>
            <a:r>
              <a:rPr lang="en-US" sz="2800" dirty="0"/>
              <a:t>Why Inclusive Data Matters</a:t>
            </a:r>
          </a:p>
          <a:p>
            <a:pPr marL="342900" indent="-342900">
              <a:lnSpc>
                <a:spcPct val="150000"/>
              </a:lnSpc>
              <a:buFont typeface="Arial" panose="020B0604020202020204" pitchFamily="34" charset="0"/>
              <a:buChar char="•"/>
            </a:pPr>
            <a:r>
              <a:rPr lang="en-US" sz="2800" b="1" dirty="0">
                <a:solidFill>
                  <a:schemeClr val="accent2">
                    <a:lumMod val="75000"/>
                  </a:schemeClr>
                </a:solidFill>
              </a:rPr>
              <a:t>Inclusive Race/Ethnicity Visualization </a:t>
            </a:r>
            <a:r>
              <a:rPr lang="en-US" sz="2800" dirty="0"/>
              <a:t>and How It Works</a:t>
            </a:r>
          </a:p>
          <a:p>
            <a:pPr marL="342900" indent="-342900">
              <a:lnSpc>
                <a:spcPct val="150000"/>
              </a:lnSpc>
              <a:buFont typeface="Arial" panose="020B0604020202020204" pitchFamily="34" charset="0"/>
              <a:buChar char="•"/>
            </a:pPr>
            <a:r>
              <a:rPr lang="en-US" sz="2800" dirty="0"/>
              <a:t>Examples </a:t>
            </a:r>
          </a:p>
        </p:txBody>
      </p:sp>
    </p:spTree>
    <p:extLst>
      <p:ext uri="{BB962C8B-B14F-4D97-AF65-F5344CB8AC3E}">
        <p14:creationId xmlns:p14="http://schemas.microsoft.com/office/powerpoint/2010/main" val="34216806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6F71E8-8D71-9405-3A01-01C3B8F86877}"/>
              </a:ext>
            </a:extLst>
          </p:cNvPr>
          <p:cNvSpPr>
            <a:spLocks noGrp="1"/>
          </p:cNvSpPr>
          <p:nvPr>
            <p:ph type="title"/>
          </p:nvPr>
        </p:nvSpPr>
        <p:spPr>
          <a:xfrm>
            <a:off x="1468814" y="503852"/>
            <a:ext cx="9808773" cy="1427585"/>
          </a:xfrm>
        </p:spPr>
        <p:txBody>
          <a:bodyPr anchor="ctr">
            <a:normAutofit/>
          </a:bodyPr>
          <a:lstStyle/>
          <a:p>
            <a:r>
              <a:rPr lang="en-US" dirty="0">
                <a:latin typeface="Abadi" panose="020B0604020104020204" pitchFamily="34" charset="0"/>
              </a:rPr>
              <a:t>Race/Ethnicity Data Visualization</a:t>
            </a:r>
          </a:p>
        </p:txBody>
      </p:sp>
      <p:sp>
        <p:nvSpPr>
          <p:cNvPr id="2" name="Content Placeholder 1">
            <a:extLst>
              <a:ext uri="{FF2B5EF4-FFF2-40B4-BE49-F238E27FC236}">
                <a16:creationId xmlns:a16="http://schemas.microsoft.com/office/drawing/2014/main" id="{C7992593-AF79-3D1E-E253-0765DF0F513F}"/>
              </a:ext>
            </a:extLst>
          </p:cNvPr>
          <p:cNvSpPr>
            <a:spLocks noGrp="1"/>
          </p:cNvSpPr>
          <p:nvPr>
            <p:ph sz="quarter" idx="11"/>
          </p:nvPr>
        </p:nvSpPr>
        <p:spPr>
          <a:xfrm>
            <a:off x="7470456" y="2769079"/>
            <a:ext cx="4503008" cy="3018541"/>
          </a:xfrm>
        </p:spPr>
        <p:txBody>
          <a:bodyPr>
            <a:normAutofit/>
          </a:bodyPr>
          <a:lstStyle/>
          <a:p>
            <a:pPr indent="-342900">
              <a:lnSpc>
                <a:spcPct val="90000"/>
              </a:lnSpc>
            </a:pPr>
            <a:r>
              <a:rPr lang="en-US" sz="1900" dirty="0"/>
              <a:t>    However…</a:t>
            </a:r>
          </a:p>
        </p:txBody>
      </p:sp>
      <p:sp>
        <p:nvSpPr>
          <p:cNvPr id="5" name="Slide Number Placeholder 4">
            <a:extLst>
              <a:ext uri="{FF2B5EF4-FFF2-40B4-BE49-F238E27FC236}">
                <a16:creationId xmlns:a16="http://schemas.microsoft.com/office/drawing/2014/main" id="{A34518A5-1C9D-79F3-349C-3E7AAFD98951}"/>
              </a:ext>
            </a:extLst>
          </p:cNvPr>
          <p:cNvSpPr>
            <a:spLocks noGrp="1"/>
          </p:cNvSpPr>
          <p:nvPr>
            <p:ph type="sldNum" sz="quarter" idx="15"/>
          </p:nvPr>
        </p:nvSpPr>
        <p:spPr>
          <a:xfrm>
            <a:off x="412136" y="5943601"/>
            <a:ext cx="968983" cy="651912"/>
          </a:xfrm>
        </p:spPr>
        <p:txBody>
          <a:bodyPr anchor="ctr">
            <a:normAutofit/>
          </a:bodyPr>
          <a:lstStyle/>
          <a:p>
            <a:pPr>
              <a:spcAft>
                <a:spcPts val="600"/>
              </a:spcAft>
            </a:pPr>
            <a:fld id="{18D65601-5AE2-46FC-B138-694DDD2B510D}" type="slidenum">
              <a:rPr lang="en-US" smtClean="0"/>
              <a:pPr>
                <a:spcAft>
                  <a:spcPts val="600"/>
                </a:spcAft>
              </a:pPr>
              <a:t>29</a:t>
            </a:fld>
            <a:endParaRPr lang="en-US"/>
          </a:p>
        </p:txBody>
      </p:sp>
      <p:graphicFrame>
        <p:nvGraphicFramePr>
          <p:cNvPr id="8" name="Chart 7">
            <a:extLst>
              <a:ext uri="{FF2B5EF4-FFF2-40B4-BE49-F238E27FC236}">
                <a16:creationId xmlns:a16="http://schemas.microsoft.com/office/drawing/2014/main" id="{8304A1BF-2E0D-E192-B05C-4E994F94C463}"/>
              </a:ext>
            </a:extLst>
          </p:cNvPr>
          <p:cNvGraphicFramePr/>
          <p:nvPr/>
        </p:nvGraphicFramePr>
        <p:xfrm>
          <a:off x="1468814" y="2769079"/>
          <a:ext cx="5800204" cy="3165190"/>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a16="http://schemas.microsoft.com/office/drawing/2014/main" id="{04AB85F4-1E6F-BDB4-B105-07ACFD8895ED}"/>
              </a:ext>
            </a:extLst>
          </p:cNvPr>
          <p:cNvSpPr txBox="1"/>
          <p:nvPr/>
        </p:nvSpPr>
        <p:spPr>
          <a:xfrm>
            <a:off x="1468814" y="5934269"/>
            <a:ext cx="6096000" cy="226922"/>
          </a:xfrm>
          <a:prstGeom prst="rect">
            <a:avLst/>
          </a:prstGeom>
          <a:noFill/>
        </p:spPr>
        <p:txBody>
          <a:bodyPr wrap="square">
            <a:spAutoFit/>
          </a:bodyPr>
          <a:lstStyle/>
          <a:p>
            <a:pPr marL="0" marR="0">
              <a:lnSpc>
                <a:spcPct val="115000"/>
              </a:lnSpc>
              <a:spcBef>
                <a:spcPts val="0"/>
              </a:spcBef>
              <a:spcAft>
                <a:spcPts val="0"/>
              </a:spcAft>
            </a:pPr>
            <a:r>
              <a:rPr lang="en-US" sz="800" b="1" kern="100" dirty="0">
                <a:effectLst/>
                <a:latin typeface="Aptos" panose="020B0004020202020204" pitchFamily="34" charset="0"/>
                <a:ea typeface="Aptos" panose="020B0004020202020204" pitchFamily="34" charset="0"/>
                <a:cs typeface="Times New Roman" panose="02020603050405020304" pitchFamily="18" charset="0"/>
              </a:rPr>
              <a:t>Figure 1.</a:t>
            </a:r>
            <a:r>
              <a:rPr lang="en-US" sz="800" kern="100" dirty="0">
                <a:effectLst/>
                <a:latin typeface="Aptos" panose="020B0004020202020204" pitchFamily="34" charset="0"/>
                <a:ea typeface="Aptos" panose="020B0004020202020204" pitchFamily="34" charset="0"/>
                <a:cs typeface="Times New Roman" panose="02020603050405020304" pitchFamily="18" charset="0"/>
              </a:rPr>
              <a:t> Los Angeles County Population Estimates by Race/Ethnicity, 2020 (Mutually Exclusive and Exhaustive Approach)</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1" name="Content Placeholder 1">
            <a:extLst>
              <a:ext uri="{FF2B5EF4-FFF2-40B4-BE49-F238E27FC236}">
                <a16:creationId xmlns:a16="http://schemas.microsoft.com/office/drawing/2014/main" id="{C1269D2D-649F-0F0C-00B0-5A6A32A8C999}"/>
              </a:ext>
            </a:extLst>
          </p:cNvPr>
          <p:cNvSpPr txBox="1">
            <a:spLocks/>
          </p:cNvSpPr>
          <p:nvPr/>
        </p:nvSpPr>
        <p:spPr>
          <a:xfrm>
            <a:off x="1468814" y="1716657"/>
            <a:ext cx="9469480" cy="905773"/>
          </a:xfrm>
          <a:prstGeom prst="rect">
            <a:avLst/>
          </a:prstGeom>
        </p:spPr>
        <p:txBody>
          <a:bodyPr vert="horz" lIns="0" tIns="45720" rIns="91440" bIns="45720" rtlCol="0">
            <a:normAutofit/>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2000" kern="1200">
                <a:solidFill>
                  <a:schemeClr val="tx1"/>
                </a:solidFill>
                <a:latin typeface="+mn-lt"/>
                <a:ea typeface="+mn-ea"/>
                <a:cs typeface="+mn-cs"/>
              </a:defRPr>
            </a:lvl1pPr>
            <a:lvl2pPr marL="800100" indent="-342900" algn="l" defTabSz="914400" rtl="0" eaLnBrk="1" latinLnBrk="0" hangingPunct="1">
              <a:lnSpc>
                <a:spcPct val="100000"/>
              </a:lnSpc>
              <a:spcBef>
                <a:spcPts val="500"/>
              </a:spcBef>
              <a:spcAft>
                <a:spcPts val="600"/>
              </a:spcAft>
              <a:buFont typeface="Arial" panose="020B0604020202020204" pitchFamily="34" charset="0"/>
              <a:buChar char="•"/>
              <a:defRPr sz="20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pPr>
            <a:r>
              <a:rPr lang="en-US" sz="1900" dirty="0"/>
              <a:t>Presenting data by race/ethnicity can illuminate disparities that could reveal structural inequities, differential exposure to health risks, or uneven access to services</a:t>
            </a:r>
          </a:p>
          <a:p>
            <a:pPr>
              <a:lnSpc>
                <a:spcPct val="90000"/>
              </a:lnSpc>
            </a:pPr>
            <a:endParaRPr lang="en-US" sz="1900" dirty="0"/>
          </a:p>
        </p:txBody>
      </p:sp>
    </p:spTree>
    <p:extLst>
      <p:ext uri="{BB962C8B-B14F-4D97-AF65-F5344CB8AC3E}">
        <p14:creationId xmlns:p14="http://schemas.microsoft.com/office/powerpoint/2010/main" val="5543824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AA3F4-356E-7C83-F78F-0DAEDCDA9521}"/>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97CC7647-B7CE-7A05-4649-A59D593AE97B}"/>
              </a:ext>
            </a:extLst>
          </p:cNvPr>
          <p:cNvSpPr>
            <a:spLocks noGrp="1"/>
          </p:cNvSpPr>
          <p:nvPr>
            <p:ph type="ftr" sz="quarter" idx="3"/>
          </p:nvPr>
        </p:nvSpPr>
        <p:spPr>
          <a:xfrm>
            <a:off x="413657" y="6419088"/>
            <a:ext cx="11136086" cy="438912"/>
          </a:xfrm>
        </p:spPr>
        <p:txBody>
          <a:bodyPr/>
          <a:lstStyle/>
          <a:p>
            <a:pPr lvl="0">
              <a:defRPr/>
            </a:pPr>
            <a:r>
              <a:rPr kumimoji="0" lang="en-US" sz="900" b="0" i="0" u="none" strike="noStrike" kern="1200" cap="none" spc="0" normalizeH="0" baseline="0" noProof="0" dirty="0">
                <a:ln>
                  <a:noFill/>
                </a:ln>
                <a:solidFill>
                  <a:srgbClr val="404040"/>
                </a:solidFill>
                <a:effectLst/>
                <a:uLnTx/>
                <a:uFillTx/>
                <a:latin typeface="Arial" panose="020B0604020202020204"/>
                <a:ea typeface="+mn-ea"/>
                <a:cs typeface="+mn-cs"/>
              </a:rPr>
              <a:t>County Everyone, Counting Correctly| </a:t>
            </a:r>
            <a:r>
              <a:rPr lang="en-US" b="1" dirty="0"/>
              <a:t>November 20, 2025 | 12:00 p.m. – 1:00 p.m. </a:t>
            </a:r>
            <a:r>
              <a:rPr lang="en-US" dirty="0"/>
              <a:t>CT</a:t>
            </a:r>
            <a:endParaRPr kumimoji="0" lang="en-US" sz="900" b="0" i="0" u="none" strike="noStrike" kern="1200" cap="none" spc="0" normalizeH="0" baseline="0" noProof="0" dirty="0">
              <a:ln>
                <a:noFill/>
              </a:ln>
              <a:solidFill>
                <a:srgbClr val="404040"/>
              </a:solidFill>
              <a:effectLst/>
              <a:uLnTx/>
              <a:uFillTx/>
              <a:latin typeface="Arial" panose="020B0604020202020204"/>
              <a:ea typeface="+mn-ea"/>
              <a:cs typeface="+mn-cs"/>
            </a:endParaRPr>
          </a:p>
        </p:txBody>
      </p:sp>
      <p:sp>
        <p:nvSpPr>
          <p:cNvPr id="3" name="Text Placeholder 2">
            <a:extLst>
              <a:ext uri="{FF2B5EF4-FFF2-40B4-BE49-F238E27FC236}">
                <a16:creationId xmlns:a16="http://schemas.microsoft.com/office/drawing/2014/main" id="{9022E431-2542-71CB-DE4B-EA7CAE623397}"/>
              </a:ext>
            </a:extLst>
          </p:cNvPr>
          <p:cNvSpPr>
            <a:spLocks noGrp="1"/>
          </p:cNvSpPr>
          <p:nvPr>
            <p:ph type="body" sz="quarter" idx="13"/>
          </p:nvPr>
        </p:nvSpPr>
        <p:spPr/>
        <p:txBody>
          <a:bodyPr/>
          <a:lstStyle/>
          <a:p>
            <a:endParaRPr lang="en-US" dirty="0"/>
          </a:p>
        </p:txBody>
      </p:sp>
      <p:sp>
        <p:nvSpPr>
          <p:cNvPr id="7" name="Content Placeholder 8">
            <a:extLst>
              <a:ext uri="{FF2B5EF4-FFF2-40B4-BE49-F238E27FC236}">
                <a16:creationId xmlns:a16="http://schemas.microsoft.com/office/drawing/2014/main" id="{6D722303-4F5A-4ACB-7DA4-8013AABC04E9}"/>
              </a:ext>
            </a:extLst>
          </p:cNvPr>
          <p:cNvSpPr>
            <a:spLocks noGrp="1"/>
          </p:cNvSpPr>
          <p:nvPr>
            <p:ph sz="quarter" idx="20"/>
          </p:nvPr>
        </p:nvSpPr>
        <p:spPr>
          <a:xfrm>
            <a:off x="6913562" y="2489200"/>
            <a:ext cx="3754437" cy="1879600"/>
          </a:xfrm>
        </p:spPr>
        <p:txBody>
          <a:bodyPr/>
          <a:lstStyle/>
          <a:p>
            <a:r>
              <a:rPr lang="en-US" sz="2400" b="1" dirty="0">
                <a:solidFill>
                  <a:schemeClr val="bg2"/>
                </a:solidFill>
              </a:rPr>
              <a:t>Meghan Mead, J.D.</a:t>
            </a:r>
          </a:p>
          <a:p>
            <a:r>
              <a:rPr lang="en-US" sz="1800" dirty="0"/>
              <a:t>Deputy Director, Network for Public Health Law—Mid-States Region</a:t>
            </a:r>
          </a:p>
          <a:p>
            <a:endParaRPr lang="en-US" dirty="0"/>
          </a:p>
        </p:txBody>
      </p:sp>
      <p:pic>
        <p:nvPicPr>
          <p:cNvPr id="6" name="Picture 5" descr="A person smiling at camera&#10;&#10;AI-generated content may be incorrect.">
            <a:extLst>
              <a:ext uri="{FF2B5EF4-FFF2-40B4-BE49-F238E27FC236}">
                <a16:creationId xmlns:a16="http://schemas.microsoft.com/office/drawing/2014/main" id="{4166E64D-E09B-6F13-DF7E-9B1C1E02C027}"/>
              </a:ext>
            </a:extLst>
          </p:cNvPr>
          <p:cNvPicPr>
            <a:picLocks noChangeAspect="1"/>
          </p:cNvPicPr>
          <p:nvPr/>
        </p:nvPicPr>
        <p:blipFill>
          <a:blip r:embed="rId3"/>
          <a:srcRect b="21788"/>
          <a:stretch>
            <a:fillRect/>
          </a:stretch>
        </p:blipFill>
        <p:spPr>
          <a:xfrm>
            <a:off x="3702302" y="1604169"/>
            <a:ext cx="3387347" cy="2735260"/>
          </a:xfrm>
          <a:prstGeom prst="rect">
            <a:avLst/>
          </a:prstGeom>
        </p:spPr>
      </p:pic>
    </p:spTree>
    <p:extLst>
      <p:ext uri="{BB962C8B-B14F-4D97-AF65-F5344CB8AC3E}">
        <p14:creationId xmlns:p14="http://schemas.microsoft.com/office/powerpoint/2010/main" val="2256394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6F71E8-8D71-9405-3A01-01C3B8F86877}"/>
              </a:ext>
            </a:extLst>
          </p:cNvPr>
          <p:cNvSpPr>
            <a:spLocks noGrp="1"/>
          </p:cNvSpPr>
          <p:nvPr>
            <p:ph type="title"/>
          </p:nvPr>
        </p:nvSpPr>
        <p:spPr>
          <a:xfrm>
            <a:off x="1468814" y="503852"/>
            <a:ext cx="9808773" cy="1427585"/>
          </a:xfrm>
        </p:spPr>
        <p:txBody>
          <a:bodyPr anchor="ctr">
            <a:normAutofit/>
          </a:bodyPr>
          <a:lstStyle/>
          <a:p>
            <a:r>
              <a:rPr lang="en-US" dirty="0">
                <a:latin typeface="Abadi" panose="020B0604020104020204" pitchFamily="34" charset="0"/>
                <a:ea typeface="Calibri" panose="020F0502020204030204" pitchFamily="34" charset="0"/>
                <a:cs typeface="Calibri" panose="020F0502020204030204" pitchFamily="34" charset="0"/>
              </a:rPr>
              <a:t>Race/Ethnicity Data Visualization</a:t>
            </a:r>
          </a:p>
        </p:txBody>
      </p:sp>
      <p:sp>
        <p:nvSpPr>
          <p:cNvPr id="2" name="Content Placeholder 1">
            <a:extLst>
              <a:ext uri="{FF2B5EF4-FFF2-40B4-BE49-F238E27FC236}">
                <a16:creationId xmlns:a16="http://schemas.microsoft.com/office/drawing/2014/main" id="{C7992593-AF79-3D1E-E253-0765DF0F513F}"/>
              </a:ext>
            </a:extLst>
          </p:cNvPr>
          <p:cNvSpPr>
            <a:spLocks noGrp="1"/>
          </p:cNvSpPr>
          <p:nvPr>
            <p:ph sz="quarter" idx="11"/>
          </p:nvPr>
        </p:nvSpPr>
        <p:spPr>
          <a:xfrm>
            <a:off x="7470456" y="2769079"/>
            <a:ext cx="4503008" cy="3018541"/>
          </a:xfrm>
        </p:spPr>
        <p:txBody>
          <a:bodyPr>
            <a:normAutofit/>
          </a:bodyPr>
          <a:lstStyle/>
          <a:p>
            <a:pPr indent="-342900">
              <a:lnSpc>
                <a:spcPct val="90000"/>
              </a:lnSpc>
            </a:pPr>
            <a:r>
              <a:rPr lang="en-US" sz="1900" dirty="0"/>
              <a:t>    However…</a:t>
            </a:r>
          </a:p>
          <a:p>
            <a:pPr lvl="1">
              <a:lnSpc>
                <a:spcPct val="90000"/>
              </a:lnSpc>
            </a:pPr>
            <a:r>
              <a:rPr lang="en-US" sz="1900" dirty="0"/>
              <a:t>Broad umbrella categories can mask meaningful differences in diverse jurisdictions</a:t>
            </a:r>
          </a:p>
        </p:txBody>
      </p:sp>
      <p:sp>
        <p:nvSpPr>
          <p:cNvPr id="5" name="Slide Number Placeholder 4">
            <a:extLst>
              <a:ext uri="{FF2B5EF4-FFF2-40B4-BE49-F238E27FC236}">
                <a16:creationId xmlns:a16="http://schemas.microsoft.com/office/drawing/2014/main" id="{A34518A5-1C9D-79F3-349C-3E7AAFD98951}"/>
              </a:ext>
            </a:extLst>
          </p:cNvPr>
          <p:cNvSpPr>
            <a:spLocks noGrp="1"/>
          </p:cNvSpPr>
          <p:nvPr>
            <p:ph type="sldNum" sz="quarter" idx="15"/>
          </p:nvPr>
        </p:nvSpPr>
        <p:spPr>
          <a:xfrm>
            <a:off x="412136" y="5943601"/>
            <a:ext cx="968983" cy="651912"/>
          </a:xfrm>
        </p:spPr>
        <p:txBody>
          <a:bodyPr anchor="ctr">
            <a:normAutofit/>
          </a:bodyPr>
          <a:lstStyle/>
          <a:p>
            <a:pPr>
              <a:spcAft>
                <a:spcPts val="600"/>
              </a:spcAft>
            </a:pPr>
            <a:fld id="{18D65601-5AE2-46FC-B138-694DDD2B510D}" type="slidenum">
              <a:rPr lang="en-US" smtClean="0"/>
              <a:pPr>
                <a:spcAft>
                  <a:spcPts val="600"/>
                </a:spcAft>
              </a:pPr>
              <a:t>30</a:t>
            </a:fld>
            <a:endParaRPr lang="en-US"/>
          </a:p>
        </p:txBody>
      </p:sp>
      <p:graphicFrame>
        <p:nvGraphicFramePr>
          <p:cNvPr id="8" name="Chart 7">
            <a:extLst>
              <a:ext uri="{FF2B5EF4-FFF2-40B4-BE49-F238E27FC236}">
                <a16:creationId xmlns:a16="http://schemas.microsoft.com/office/drawing/2014/main" id="{8304A1BF-2E0D-E192-B05C-4E994F94C463}"/>
              </a:ext>
            </a:extLst>
          </p:cNvPr>
          <p:cNvGraphicFramePr/>
          <p:nvPr/>
        </p:nvGraphicFramePr>
        <p:xfrm>
          <a:off x="1468814" y="2769079"/>
          <a:ext cx="5800204" cy="3165190"/>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a16="http://schemas.microsoft.com/office/drawing/2014/main" id="{04AB85F4-1E6F-BDB4-B105-07ACFD8895ED}"/>
              </a:ext>
            </a:extLst>
          </p:cNvPr>
          <p:cNvSpPr txBox="1"/>
          <p:nvPr/>
        </p:nvSpPr>
        <p:spPr>
          <a:xfrm>
            <a:off x="1468814" y="5934269"/>
            <a:ext cx="6096000" cy="226922"/>
          </a:xfrm>
          <a:prstGeom prst="rect">
            <a:avLst/>
          </a:prstGeom>
          <a:noFill/>
        </p:spPr>
        <p:txBody>
          <a:bodyPr wrap="square">
            <a:spAutoFit/>
          </a:bodyPr>
          <a:lstStyle/>
          <a:p>
            <a:pPr marL="0" marR="0">
              <a:lnSpc>
                <a:spcPct val="115000"/>
              </a:lnSpc>
              <a:spcBef>
                <a:spcPts val="0"/>
              </a:spcBef>
              <a:spcAft>
                <a:spcPts val="0"/>
              </a:spcAft>
            </a:pPr>
            <a:r>
              <a:rPr lang="en-US" sz="800" b="1" kern="100" dirty="0">
                <a:effectLst/>
                <a:latin typeface="Aptos" panose="020B0004020202020204" pitchFamily="34" charset="0"/>
                <a:ea typeface="Aptos" panose="020B0004020202020204" pitchFamily="34" charset="0"/>
                <a:cs typeface="Times New Roman" panose="02020603050405020304" pitchFamily="18" charset="0"/>
              </a:rPr>
              <a:t>Figure 1.</a:t>
            </a:r>
            <a:r>
              <a:rPr lang="en-US" sz="800" kern="100" dirty="0">
                <a:effectLst/>
                <a:latin typeface="Aptos" panose="020B0004020202020204" pitchFamily="34" charset="0"/>
                <a:ea typeface="Aptos" panose="020B0004020202020204" pitchFamily="34" charset="0"/>
                <a:cs typeface="Times New Roman" panose="02020603050405020304" pitchFamily="18" charset="0"/>
              </a:rPr>
              <a:t> Los Angeles County Population Estimates by Race/Ethnicity, 2020 (Mutually Exclusive and Exhaustive Approach)</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1" name="Content Placeholder 1">
            <a:extLst>
              <a:ext uri="{FF2B5EF4-FFF2-40B4-BE49-F238E27FC236}">
                <a16:creationId xmlns:a16="http://schemas.microsoft.com/office/drawing/2014/main" id="{C1269D2D-649F-0F0C-00B0-5A6A32A8C999}"/>
              </a:ext>
            </a:extLst>
          </p:cNvPr>
          <p:cNvSpPr txBox="1">
            <a:spLocks/>
          </p:cNvSpPr>
          <p:nvPr/>
        </p:nvSpPr>
        <p:spPr>
          <a:xfrm>
            <a:off x="1468814" y="1716657"/>
            <a:ext cx="9469480" cy="905773"/>
          </a:xfrm>
          <a:prstGeom prst="rect">
            <a:avLst/>
          </a:prstGeom>
        </p:spPr>
        <p:txBody>
          <a:bodyPr vert="horz" lIns="0" tIns="45720" rIns="91440" bIns="45720" rtlCol="0">
            <a:normAutofit/>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2000" kern="1200">
                <a:solidFill>
                  <a:schemeClr val="tx1"/>
                </a:solidFill>
                <a:latin typeface="+mn-lt"/>
                <a:ea typeface="+mn-ea"/>
                <a:cs typeface="+mn-cs"/>
              </a:defRPr>
            </a:lvl1pPr>
            <a:lvl2pPr marL="800100" indent="-342900" algn="l" defTabSz="914400" rtl="0" eaLnBrk="1" latinLnBrk="0" hangingPunct="1">
              <a:lnSpc>
                <a:spcPct val="100000"/>
              </a:lnSpc>
              <a:spcBef>
                <a:spcPts val="500"/>
              </a:spcBef>
              <a:spcAft>
                <a:spcPts val="600"/>
              </a:spcAft>
              <a:buFont typeface="Arial" panose="020B0604020202020204" pitchFamily="34" charset="0"/>
              <a:buChar char="•"/>
              <a:defRPr sz="20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pPr>
            <a:r>
              <a:rPr lang="en-US" sz="1900" dirty="0"/>
              <a:t>Presenting data by race/ethnicity can illuminate disparities that could reveal structural inequities, differential exposure to health risks, or uneven access to services</a:t>
            </a:r>
          </a:p>
          <a:p>
            <a:pPr>
              <a:lnSpc>
                <a:spcPct val="90000"/>
              </a:lnSpc>
            </a:pPr>
            <a:endParaRPr lang="en-US" sz="1900" dirty="0"/>
          </a:p>
        </p:txBody>
      </p:sp>
      <p:sp>
        <p:nvSpPr>
          <p:cNvPr id="6" name="Oval 5">
            <a:extLst>
              <a:ext uri="{FF2B5EF4-FFF2-40B4-BE49-F238E27FC236}">
                <a16:creationId xmlns:a16="http://schemas.microsoft.com/office/drawing/2014/main" id="{824002D1-5266-7EA1-A32B-A81DBB86317B}"/>
              </a:ext>
            </a:extLst>
          </p:cNvPr>
          <p:cNvSpPr/>
          <p:nvPr/>
        </p:nvSpPr>
        <p:spPr>
          <a:xfrm>
            <a:off x="3786996" y="4528868"/>
            <a:ext cx="1147313" cy="113006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2857D329-607E-A09B-07B5-5C5A769E4CBB}"/>
              </a:ext>
            </a:extLst>
          </p:cNvPr>
          <p:cNvCxnSpPr>
            <a:cxnSpLocks/>
          </p:cNvCxnSpPr>
          <p:nvPr/>
        </p:nvCxnSpPr>
        <p:spPr>
          <a:xfrm>
            <a:off x="4360653" y="5658928"/>
            <a:ext cx="3331241" cy="69522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5E161A3-09E6-8FB1-5376-33E795DC33A7}"/>
              </a:ext>
            </a:extLst>
          </p:cNvPr>
          <p:cNvCxnSpPr>
            <a:cxnSpLocks/>
          </p:cNvCxnSpPr>
          <p:nvPr/>
        </p:nvCxnSpPr>
        <p:spPr>
          <a:xfrm flipV="1">
            <a:off x="4360652" y="4296108"/>
            <a:ext cx="3331242" cy="23276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7" name="Chart 6">
            <a:extLst>
              <a:ext uri="{FF2B5EF4-FFF2-40B4-BE49-F238E27FC236}">
                <a16:creationId xmlns:a16="http://schemas.microsoft.com/office/drawing/2014/main" id="{7DE1CF2B-5CF7-8692-29FD-24035B82F2BC}"/>
              </a:ext>
            </a:extLst>
          </p:cNvPr>
          <p:cNvGraphicFramePr>
            <a:graphicFrameLocks/>
          </p:cNvGraphicFramePr>
          <p:nvPr/>
        </p:nvGraphicFramePr>
        <p:xfrm>
          <a:off x="7691894" y="4296108"/>
          <a:ext cx="4211781" cy="209784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707615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6F71E8-8D71-9405-3A01-01C3B8F86877}"/>
              </a:ext>
            </a:extLst>
          </p:cNvPr>
          <p:cNvSpPr>
            <a:spLocks noGrp="1"/>
          </p:cNvSpPr>
          <p:nvPr>
            <p:ph type="title"/>
          </p:nvPr>
        </p:nvSpPr>
        <p:spPr>
          <a:xfrm>
            <a:off x="1468814" y="503852"/>
            <a:ext cx="9808773" cy="1427585"/>
          </a:xfrm>
        </p:spPr>
        <p:txBody>
          <a:bodyPr anchor="ctr">
            <a:normAutofit/>
          </a:bodyPr>
          <a:lstStyle/>
          <a:p>
            <a:r>
              <a:rPr lang="en-US" dirty="0">
                <a:latin typeface="Abadi" panose="020B0604020104020204" pitchFamily="34" charset="0"/>
              </a:rPr>
              <a:t>Race/Ethnicity Data Visualization</a:t>
            </a:r>
          </a:p>
        </p:txBody>
      </p:sp>
      <p:sp>
        <p:nvSpPr>
          <p:cNvPr id="5" name="Slide Number Placeholder 4">
            <a:extLst>
              <a:ext uri="{FF2B5EF4-FFF2-40B4-BE49-F238E27FC236}">
                <a16:creationId xmlns:a16="http://schemas.microsoft.com/office/drawing/2014/main" id="{A34518A5-1C9D-79F3-349C-3E7AAFD98951}"/>
              </a:ext>
            </a:extLst>
          </p:cNvPr>
          <p:cNvSpPr>
            <a:spLocks noGrp="1"/>
          </p:cNvSpPr>
          <p:nvPr>
            <p:ph type="sldNum" sz="quarter" idx="15"/>
          </p:nvPr>
        </p:nvSpPr>
        <p:spPr>
          <a:xfrm>
            <a:off x="412136" y="5943601"/>
            <a:ext cx="968983" cy="651912"/>
          </a:xfrm>
        </p:spPr>
        <p:txBody>
          <a:bodyPr anchor="ctr">
            <a:normAutofit/>
          </a:bodyPr>
          <a:lstStyle/>
          <a:p>
            <a:pPr>
              <a:spcAft>
                <a:spcPts val="600"/>
              </a:spcAft>
            </a:pPr>
            <a:fld id="{18D65601-5AE2-46FC-B138-694DDD2B510D}" type="slidenum">
              <a:rPr lang="en-US" smtClean="0"/>
              <a:pPr>
                <a:spcAft>
                  <a:spcPts val="600"/>
                </a:spcAft>
              </a:pPr>
              <a:t>31</a:t>
            </a:fld>
            <a:endParaRPr lang="en-US"/>
          </a:p>
        </p:txBody>
      </p:sp>
      <p:graphicFrame>
        <p:nvGraphicFramePr>
          <p:cNvPr id="8" name="Chart 7">
            <a:extLst>
              <a:ext uri="{FF2B5EF4-FFF2-40B4-BE49-F238E27FC236}">
                <a16:creationId xmlns:a16="http://schemas.microsoft.com/office/drawing/2014/main" id="{8304A1BF-2E0D-E192-B05C-4E994F94C463}"/>
              </a:ext>
            </a:extLst>
          </p:cNvPr>
          <p:cNvGraphicFramePr/>
          <p:nvPr/>
        </p:nvGraphicFramePr>
        <p:xfrm>
          <a:off x="1468814" y="2769079"/>
          <a:ext cx="5800204" cy="3165190"/>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a16="http://schemas.microsoft.com/office/drawing/2014/main" id="{04AB85F4-1E6F-BDB4-B105-07ACFD8895ED}"/>
              </a:ext>
            </a:extLst>
          </p:cNvPr>
          <p:cNvSpPr txBox="1"/>
          <p:nvPr/>
        </p:nvSpPr>
        <p:spPr>
          <a:xfrm>
            <a:off x="1468814" y="5934269"/>
            <a:ext cx="6096000" cy="226922"/>
          </a:xfrm>
          <a:prstGeom prst="rect">
            <a:avLst/>
          </a:prstGeom>
          <a:noFill/>
        </p:spPr>
        <p:txBody>
          <a:bodyPr wrap="square">
            <a:spAutoFit/>
          </a:bodyPr>
          <a:lstStyle/>
          <a:p>
            <a:pPr marL="0" marR="0">
              <a:lnSpc>
                <a:spcPct val="115000"/>
              </a:lnSpc>
              <a:spcBef>
                <a:spcPts val="0"/>
              </a:spcBef>
              <a:spcAft>
                <a:spcPts val="0"/>
              </a:spcAft>
            </a:pPr>
            <a:r>
              <a:rPr lang="en-US" sz="800" b="1" kern="100" dirty="0">
                <a:effectLst/>
                <a:latin typeface="Aptos" panose="020B0004020202020204" pitchFamily="34" charset="0"/>
                <a:ea typeface="Aptos" panose="020B0004020202020204" pitchFamily="34" charset="0"/>
                <a:cs typeface="Times New Roman" panose="02020603050405020304" pitchFamily="18" charset="0"/>
              </a:rPr>
              <a:t>Figure 1.</a:t>
            </a:r>
            <a:r>
              <a:rPr lang="en-US" sz="800" kern="100" dirty="0">
                <a:effectLst/>
                <a:latin typeface="Aptos" panose="020B0004020202020204" pitchFamily="34" charset="0"/>
                <a:ea typeface="Aptos" panose="020B0004020202020204" pitchFamily="34" charset="0"/>
                <a:cs typeface="Times New Roman" panose="02020603050405020304" pitchFamily="18" charset="0"/>
              </a:rPr>
              <a:t> Los Angeles County Population Estimates by Race/Ethnicity, 2020 (Mutually Exclusive and Exhaustive Approach)</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1" name="Content Placeholder 1">
            <a:extLst>
              <a:ext uri="{FF2B5EF4-FFF2-40B4-BE49-F238E27FC236}">
                <a16:creationId xmlns:a16="http://schemas.microsoft.com/office/drawing/2014/main" id="{C1269D2D-649F-0F0C-00B0-5A6A32A8C999}"/>
              </a:ext>
            </a:extLst>
          </p:cNvPr>
          <p:cNvSpPr txBox="1">
            <a:spLocks/>
          </p:cNvSpPr>
          <p:nvPr/>
        </p:nvSpPr>
        <p:spPr>
          <a:xfrm>
            <a:off x="1468814" y="1716657"/>
            <a:ext cx="9469480" cy="905773"/>
          </a:xfrm>
          <a:prstGeom prst="rect">
            <a:avLst/>
          </a:prstGeom>
        </p:spPr>
        <p:txBody>
          <a:bodyPr vert="horz" lIns="0" tIns="45720" rIns="91440" bIns="45720" rtlCol="0">
            <a:normAutofit/>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2000" kern="1200">
                <a:solidFill>
                  <a:schemeClr val="tx1"/>
                </a:solidFill>
                <a:latin typeface="+mn-lt"/>
                <a:ea typeface="+mn-ea"/>
                <a:cs typeface="+mn-cs"/>
              </a:defRPr>
            </a:lvl1pPr>
            <a:lvl2pPr marL="800100" indent="-342900" algn="l" defTabSz="914400" rtl="0" eaLnBrk="1" latinLnBrk="0" hangingPunct="1">
              <a:lnSpc>
                <a:spcPct val="100000"/>
              </a:lnSpc>
              <a:spcBef>
                <a:spcPts val="500"/>
              </a:spcBef>
              <a:spcAft>
                <a:spcPts val="600"/>
              </a:spcAft>
              <a:buFont typeface="Arial" panose="020B0604020202020204" pitchFamily="34" charset="0"/>
              <a:buChar char="•"/>
              <a:defRPr sz="20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pPr>
            <a:r>
              <a:rPr lang="en-US" sz="1900" dirty="0"/>
              <a:t>Presenting data by race/ethnicity can illuminate disparities that could reveal structural inequities, differential exposure to health risks, or uneven access to services</a:t>
            </a:r>
          </a:p>
          <a:p>
            <a:pPr>
              <a:lnSpc>
                <a:spcPct val="90000"/>
              </a:lnSpc>
            </a:pPr>
            <a:endParaRPr lang="en-US" sz="1900" dirty="0"/>
          </a:p>
        </p:txBody>
      </p:sp>
      <p:sp>
        <p:nvSpPr>
          <p:cNvPr id="4" name="Oval 3">
            <a:extLst>
              <a:ext uri="{FF2B5EF4-FFF2-40B4-BE49-F238E27FC236}">
                <a16:creationId xmlns:a16="http://schemas.microsoft.com/office/drawing/2014/main" id="{2D895851-1B45-A756-64BA-91DEED61F459}"/>
              </a:ext>
            </a:extLst>
          </p:cNvPr>
          <p:cNvSpPr/>
          <p:nvPr/>
        </p:nvSpPr>
        <p:spPr>
          <a:xfrm>
            <a:off x="5365629" y="4639779"/>
            <a:ext cx="1017917" cy="913695"/>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E486A37-91E9-9390-BA4A-03A90773EACB}"/>
              </a:ext>
            </a:extLst>
          </p:cNvPr>
          <p:cNvSpPr/>
          <p:nvPr/>
        </p:nvSpPr>
        <p:spPr>
          <a:xfrm>
            <a:off x="6096000" y="3123995"/>
            <a:ext cx="1173018" cy="115435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1">
            <a:extLst>
              <a:ext uri="{FF2B5EF4-FFF2-40B4-BE49-F238E27FC236}">
                <a16:creationId xmlns:a16="http://schemas.microsoft.com/office/drawing/2014/main" id="{5630C655-37DB-B4D2-9268-E46429C7BED0}"/>
              </a:ext>
            </a:extLst>
          </p:cNvPr>
          <p:cNvSpPr txBox="1">
            <a:spLocks/>
          </p:cNvSpPr>
          <p:nvPr/>
        </p:nvSpPr>
        <p:spPr>
          <a:xfrm>
            <a:off x="7470456" y="2769079"/>
            <a:ext cx="4503008" cy="3392112"/>
          </a:xfrm>
          <a:prstGeom prst="rect">
            <a:avLst/>
          </a:prstGeom>
        </p:spPr>
        <p:txBody>
          <a:bodyPr vert="horz" lIns="0" tIns="45720" rIns="91440" bIns="45720" rtlCol="0">
            <a:normAutofit/>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2000" kern="1200">
                <a:solidFill>
                  <a:schemeClr val="tx1"/>
                </a:solidFill>
                <a:latin typeface="+mn-lt"/>
                <a:ea typeface="+mn-ea"/>
                <a:cs typeface="+mn-cs"/>
              </a:defRPr>
            </a:lvl1pPr>
            <a:lvl2pPr marL="800100" indent="-342900" algn="l" defTabSz="914400" rtl="0" eaLnBrk="1" latinLnBrk="0" hangingPunct="1">
              <a:lnSpc>
                <a:spcPct val="100000"/>
              </a:lnSpc>
              <a:spcBef>
                <a:spcPts val="500"/>
              </a:spcBef>
              <a:spcAft>
                <a:spcPts val="600"/>
              </a:spcAft>
              <a:buFont typeface="Arial" panose="020B0604020202020204" pitchFamily="34" charset="0"/>
              <a:buChar char="•"/>
              <a:defRPr sz="20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342900">
              <a:lnSpc>
                <a:spcPct val="90000"/>
              </a:lnSpc>
            </a:pPr>
            <a:r>
              <a:rPr lang="en-US" sz="1900" dirty="0"/>
              <a:t>    However…</a:t>
            </a:r>
          </a:p>
          <a:p>
            <a:pPr lvl="1">
              <a:lnSpc>
                <a:spcPct val="90000"/>
              </a:lnSpc>
            </a:pPr>
            <a:r>
              <a:rPr lang="en-US" sz="1900" dirty="0"/>
              <a:t>Broad umbrella categories can mask meaningful differences in diverse jurisdictions</a:t>
            </a:r>
          </a:p>
          <a:p>
            <a:pPr lvl="1">
              <a:lnSpc>
                <a:spcPct val="90000"/>
              </a:lnSpc>
            </a:pPr>
            <a:r>
              <a:rPr lang="en-US" sz="1900" dirty="0"/>
              <a:t>People who identify with more than one race are often grouped into “Multiracial” or “Other”</a:t>
            </a:r>
          </a:p>
        </p:txBody>
      </p:sp>
    </p:spTree>
    <p:extLst>
      <p:ext uri="{BB962C8B-B14F-4D97-AF65-F5344CB8AC3E}">
        <p14:creationId xmlns:p14="http://schemas.microsoft.com/office/powerpoint/2010/main" val="24461246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6F71E8-8D71-9405-3A01-01C3B8F86877}"/>
              </a:ext>
            </a:extLst>
          </p:cNvPr>
          <p:cNvSpPr>
            <a:spLocks noGrp="1"/>
          </p:cNvSpPr>
          <p:nvPr>
            <p:ph type="title"/>
          </p:nvPr>
        </p:nvSpPr>
        <p:spPr>
          <a:xfrm>
            <a:off x="1468814" y="503852"/>
            <a:ext cx="9808773" cy="1427585"/>
          </a:xfrm>
        </p:spPr>
        <p:txBody>
          <a:bodyPr anchor="ctr">
            <a:normAutofit/>
          </a:bodyPr>
          <a:lstStyle/>
          <a:p>
            <a:r>
              <a:rPr lang="en-US" dirty="0">
                <a:latin typeface="Abadi" panose="020B0604020104020204" pitchFamily="34" charset="0"/>
              </a:rPr>
              <a:t>Race/Ethnicity Data Visualization</a:t>
            </a:r>
          </a:p>
        </p:txBody>
      </p:sp>
      <p:sp>
        <p:nvSpPr>
          <p:cNvPr id="2" name="Content Placeholder 1">
            <a:extLst>
              <a:ext uri="{FF2B5EF4-FFF2-40B4-BE49-F238E27FC236}">
                <a16:creationId xmlns:a16="http://schemas.microsoft.com/office/drawing/2014/main" id="{C7992593-AF79-3D1E-E253-0765DF0F513F}"/>
              </a:ext>
            </a:extLst>
          </p:cNvPr>
          <p:cNvSpPr>
            <a:spLocks noGrp="1"/>
          </p:cNvSpPr>
          <p:nvPr>
            <p:ph sz="quarter" idx="11"/>
          </p:nvPr>
        </p:nvSpPr>
        <p:spPr>
          <a:xfrm>
            <a:off x="7470456" y="2769079"/>
            <a:ext cx="4503008" cy="3392112"/>
          </a:xfrm>
        </p:spPr>
        <p:txBody>
          <a:bodyPr>
            <a:normAutofit/>
          </a:bodyPr>
          <a:lstStyle/>
          <a:p>
            <a:pPr indent="-342900">
              <a:lnSpc>
                <a:spcPct val="90000"/>
              </a:lnSpc>
            </a:pPr>
            <a:r>
              <a:rPr lang="en-US" sz="1900" dirty="0"/>
              <a:t>    However…</a:t>
            </a:r>
          </a:p>
          <a:p>
            <a:pPr lvl="1">
              <a:lnSpc>
                <a:spcPct val="90000"/>
              </a:lnSpc>
            </a:pPr>
            <a:r>
              <a:rPr lang="en-US" sz="1900" dirty="0"/>
              <a:t>Broad umbrella categories can mask meaningful differences in diverse jurisdictions</a:t>
            </a:r>
          </a:p>
          <a:p>
            <a:pPr lvl="1">
              <a:lnSpc>
                <a:spcPct val="90000"/>
              </a:lnSpc>
            </a:pPr>
            <a:r>
              <a:rPr lang="en-US" sz="1900" dirty="0"/>
              <a:t>People who identify with more than one race are often grouped into “Multiracial” or “Other”</a:t>
            </a:r>
          </a:p>
          <a:p>
            <a:pPr lvl="1">
              <a:lnSpc>
                <a:spcPct val="90000"/>
              </a:lnSpc>
            </a:pPr>
            <a:r>
              <a:rPr lang="en-US" sz="1900" dirty="0"/>
              <a:t>Smaller/more multiracial communities face erasure</a:t>
            </a:r>
          </a:p>
        </p:txBody>
      </p:sp>
      <p:sp>
        <p:nvSpPr>
          <p:cNvPr id="5" name="Slide Number Placeholder 4">
            <a:extLst>
              <a:ext uri="{FF2B5EF4-FFF2-40B4-BE49-F238E27FC236}">
                <a16:creationId xmlns:a16="http://schemas.microsoft.com/office/drawing/2014/main" id="{A34518A5-1C9D-79F3-349C-3E7AAFD98951}"/>
              </a:ext>
            </a:extLst>
          </p:cNvPr>
          <p:cNvSpPr>
            <a:spLocks noGrp="1"/>
          </p:cNvSpPr>
          <p:nvPr>
            <p:ph type="sldNum" sz="quarter" idx="15"/>
          </p:nvPr>
        </p:nvSpPr>
        <p:spPr>
          <a:xfrm>
            <a:off x="412136" y="5943601"/>
            <a:ext cx="968983" cy="651912"/>
          </a:xfrm>
        </p:spPr>
        <p:txBody>
          <a:bodyPr anchor="ctr">
            <a:normAutofit/>
          </a:bodyPr>
          <a:lstStyle/>
          <a:p>
            <a:pPr>
              <a:spcAft>
                <a:spcPts val="600"/>
              </a:spcAft>
            </a:pPr>
            <a:fld id="{18D65601-5AE2-46FC-B138-694DDD2B510D}" type="slidenum">
              <a:rPr lang="en-US" smtClean="0"/>
              <a:pPr>
                <a:spcAft>
                  <a:spcPts val="600"/>
                </a:spcAft>
              </a:pPr>
              <a:t>32</a:t>
            </a:fld>
            <a:endParaRPr lang="en-US"/>
          </a:p>
        </p:txBody>
      </p:sp>
      <p:graphicFrame>
        <p:nvGraphicFramePr>
          <p:cNvPr id="8" name="Chart 7">
            <a:extLst>
              <a:ext uri="{FF2B5EF4-FFF2-40B4-BE49-F238E27FC236}">
                <a16:creationId xmlns:a16="http://schemas.microsoft.com/office/drawing/2014/main" id="{8304A1BF-2E0D-E192-B05C-4E994F94C463}"/>
              </a:ext>
            </a:extLst>
          </p:cNvPr>
          <p:cNvGraphicFramePr/>
          <p:nvPr/>
        </p:nvGraphicFramePr>
        <p:xfrm>
          <a:off x="1468814" y="2769079"/>
          <a:ext cx="5800204" cy="3165190"/>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a16="http://schemas.microsoft.com/office/drawing/2014/main" id="{04AB85F4-1E6F-BDB4-B105-07ACFD8895ED}"/>
              </a:ext>
            </a:extLst>
          </p:cNvPr>
          <p:cNvSpPr txBox="1"/>
          <p:nvPr/>
        </p:nvSpPr>
        <p:spPr>
          <a:xfrm>
            <a:off x="1468814" y="5934269"/>
            <a:ext cx="6096000" cy="226922"/>
          </a:xfrm>
          <a:prstGeom prst="rect">
            <a:avLst/>
          </a:prstGeom>
          <a:noFill/>
        </p:spPr>
        <p:txBody>
          <a:bodyPr wrap="square">
            <a:spAutoFit/>
          </a:bodyPr>
          <a:lstStyle/>
          <a:p>
            <a:pPr marL="0" marR="0">
              <a:lnSpc>
                <a:spcPct val="115000"/>
              </a:lnSpc>
              <a:spcBef>
                <a:spcPts val="0"/>
              </a:spcBef>
              <a:spcAft>
                <a:spcPts val="0"/>
              </a:spcAft>
            </a:pPr>
            <a:r>
              <a:rPr lang="en-US" sz="800" b="1" kern="100" dirty="0">
                <a:effectLst/>
                <a:latin typeface="Aptos" panose="020B0004020202020204" pitchFamily="34" charset="0"/>
                <a:ea typeface="Aptos" panose="020B0004020202020204" pitchFamily="34" charset="0"/>
                <a:cs typeface="Times New Roman" panose="02020603050405020304" pitchFamily="18" charset="0"/>
              </a:rPr>
              <a:t>Figure 1.</a:t>
            </a:r>
            <a:r>
              <a:rPr lang="en-US" sz="800" kern="100" dirty="0">
                <a:effectLst/>
                <a:latin typeface="Aptos" panose="020B0004020202020204" pitchFamily="34" charset="0"/>
                <a:ea typeface="Aptos" panose="020B0004020202020204" pitchFamily="34" charset="0"/>
                <a:cs typeface="Times New Roman" panose="02020603050405020304" pitchFamily="18" charset="0"/>
              </a:rPr>
              <a:t> Los Angeles County Population Estimates by Race/Ethnicity, 2020 (Mutually Exclusive and Exhaustive Approach)</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1" name="Content Placeholder 1">
            <a:extLst>
              <a:ext uri="{FF2B5EF4-FFF2-40B4-BE49-F238E27FC236}">
                <a16:creationId xmlns:a16="http://schemas.microsoft.com/office/drawing/2014/main" id="{C1269D2D-649F-0F0C-00B0-5A6A32A8C999}"/>
              </a:ext>
            </a:extLst>
          </p:cNvPr>
          <p:cNvSpPr txBox="1">
            <a:spLocks/>
          </p:cNvSpPr>
          <p:nvPr/>
        </p:nvSpPr>
        <p:spPr>
          <a:xfrm>
            <a:off x="1468814" y="1716657"/>
            <a:ext cx="9469480" cy="905773"/>
          </a:xfrm>
          <a:prstGeom prst="rect">
            <a:avLst/>
          </a:prstGeom>
        </p:spPr>
        <p:txBody>
          <a:bodyPr vert="horz" lIns="0" tIns="45720" rIns="91440" bIns="45720" rtlCol="0">
            <a:normAutofit/>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2000" kern="1200">
                <a:solidFill>
                  <a:schemeClr val="tx1"/>
                </a:solidFill>
                <a:latin typeface="+mn-lt"/>
                <a:ea typeface="+mn-ea"/>
                <a:cs typeface="+mn-cs"/>
              </a:defRPr>
            </a:lvl1pPr>
            <a:lvl2pPr marL="800100" indent="-342900" algn="l" defTabSz="914400" rtl="0" eaLnBrk="1" latinLnBrk="0" hangingPunct="1">
              <a:lnSpc>
                <a:spcPct val="100000"/>
              </a:lnSpc>
              <a:spcBef>
                <a:spcPts val="500"/>
              </a:spcBef>
              <a:spcAft>
                <a:spcPts val="600"/>
              </a:spcAft>
              <a:buFont typeface="Arial" panose="020B0604020202020204" pitchFamily="34" charset="0"/>
              <a:buChar char="•"/>
              <a:defRPr sz="20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pPr>
            <a:r>
              <a:rPr lang="en-US" sz="1900" dirty="0"/>
              <a:t>Presenting data by race/ethnicity can illuminate disparities that could reveal structural inequities, differential exposure to health risks, or uneven access to services</a:t>
            </a:r>
          </a:p>
          <a:p>
            <a:pPr>
              <a:lnSpc>
                <a:spcPct val="90000"/>
              </a:lnSpc>
            </a:pPr>
            <a:endParaRPr lang="en-US" sz="1900" dirty="0"/>
          </a:p>
        </p:txBody>
      </p:sp>
      <p:sp>
        <p:nvSpPr>
          <p:cNvPr id="4" name="Oval 3">
            <a:extLst>
              <a:ext uri="{FF2B5EF4-FFF2-40B4-BE49-F238E27FC236}">
                <a16:creationId xmlns:a16="http://schemas.microsoft.com/office/drawing/2014/main" id="{3C9E1953-2768-84D4-798A-6FE4CD089F5B}"/>
              </a:ext>
            </a:extLst>
          </p:cNvPr>
          <p:cNvSpPr/>
          <p:nvPr/>
        </p:nvSpPr>
        <p:spPr>
          <a:xfrm>
            <a:off x="3286018" y="5047551"/>
            <a:ext cx="820156" cy="723826"/>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D54967A-99A0-DCB8-8E36-31986D86AF20}"/>
              </a:ext>
            </a:extLst>
          </p:cNvPr>
          <p:cNvSpPr/>
          <p:nvPr/>
        </p:nvSpPr>
        <p:spPr>
          <a:xfrm>
            <a:off x="4596158" y="5031307"/>
            <a:ext cx="757876" cy="740069"/>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46506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6F71E8-8D71-9405-3A01-01C3B8F86877}"/>
              </a:ext>
            </a:extLst>
          </p:cNvPr>
          <p:cNvSpPr>
            <a:spLocks noGrp="1"/>
          </p:cNvSpPr>
          <p:nvPr>
            <p:ph type="title"/>
          </p:nvPr>
        </p:nvSpPr>
        <p:spPr>
          <a:xfrm>
            <a:off x="1468814" y="503852"/>
            <a:ext cx="9808773" cy="1427585"/>
          </a:xfrm>
        </p:spPr>
        <p:txBody>
          <a:bodyPr anchor="ctr">
            <a:normAutofit/>
          </a:bodyPr>
          <a:lstStyle/>
          <a:p>
            <a:r>
              <a:rPr lang="en-US" dirty="0">
                <a:latin typeface="Abadi" panose="020B0604020104020204" pitchFamily="34" charset="0"/>
              </a:rPr>
              <a:t>Race/Ethnicity Data Visualization</a:t>
            </a:r>
          </a:p>
        </p:txBody>
      </p:sp>
      <p:sp>
        <p:nvSpPr>
          <p:cNvPr id="2" name="Content Placeholder 1">
            <a:extLst>
              <a:ext uri="{FF2B5EF4-FFF2-40B4-BE49-F238E27FC236}">
                <a16:creationId xmlns:a16="http://schemas.microsoft.com/office/drawing/2014/main" id="{C7992593-AF79-3D1E-E253-0765DF0F513F}"/>
              </a:ext>
            </a:extLst>
          </p:cNvPr>
          <p:cNvSpPr>
            <a:spLocks noGrp="1"/>
          </p:cNvSpPr>
          <p:nvPr>
            <p:ph sz="quarter" idx="11"/>
          </p:nvPr>
        </p:nvSpPr>
        <p:spPr>
          <a:xfrm>
            <a:off x="7470456" y="2769079"/>
            <a:ext cx="4503008" cy="3519578"/>
          </a:xfrm>
        </p:spPr>
        <p:txBody>
          <a:bodyPr>
            <a:noAutofit/>
          </a:bodyPr>
          <a:lstStyle/>
          <a:p>
            <a:pPr indent="-342900">
              <a:lnSpc>
                <a:spcPct val="90000"/>
              </a:lnSpc>
            </a:pPr>
            <a:r>
              <a:rPr lang="en-US" sz="1900" dirty="0"/>
              <a:t>    However…</a:t>
            </a:r>
          </a:p>
          <a:p>
            <a:pPr lvl="1">
              <a:lnSpc>
                <a:spcPct val="90000"/>
              </a:lnSpc>
            </a:pPr>
            <a:r>
              <a:rPr lang="en-US" sz="1900" dirty="0"/>
              <a:t>Broad umbrella categories can mask meaningful differences in diverse jurisdictions</a:t>
            </a:r>
          </a:p>
          <a:p>
            <a:pPr lvl="1">
              <a:lnSpc>
                <a:spcPct val="90000"/>
              </a:lnSpc>
            </a:pPr>
            <a:r>
              <a:rPr lang="en-US" sz="1900" dirty="0"/>
              <a:t>People who identify with more than one race are often grouped into “Multiracial” or “Other”</a:t>
            </a:r>
          </a:p>
          <a:p>
            <a:pPr lvl="1">
              <a:lnSpc>
                <a:spcPct val="90000"/>
              </a:lnSpc>
            </a:pPr>
            <a:r>
              <a:rPr lang="en-US" sz="1900" dirty="0"/>
              <a:t>Smaller/more multiracial communities face erasure</a:t>
            </a:r>
          </a:p>
          <a:p>
            <a:pPr lvl="1">
              <a:lnSpc>
                <a:spcPct val="90000"/>
              </a:lnSpc>
            </a:pPr>
            <a:r>
              <a:rPr lang="en-US" sz="1900" dirty="0"/>
              <a:t>Externally imposed group definitions create both ethical and practical problems</a:t>
            </a:r>
          </a:p>
        </p:txBody>
      </p:sp>
      <p:sp>
        <p:nvSpPr>
          <p:cNvPr id="5" name="Slide Number Placeholder 4">
            <a:extLst>
              <a:ext uri="{FF2B5EF4-FFF2-40B4-BE49-F238E27FC236}">
                <a16:creationId xmlns:a16="http://schemas.microsoft.com/office/drawing/2014/main" id="{A34518A5-1C9D-79F3-349C-3E7AAFD98951}"/>
              </a:ext>
            </a:extLst>
          </p:cNvPr>
          <p:cNvSpPr>
            <a:spLocks noGrp="1"/>
          </p:cNvSpPr>
          <p:nvPr>
            <p:ph type="sldNum" sz="quarter" idx="15"/>
          </p:nvPr>
        </p:nvSpPr>
        <p:spPr>
          <a:xfrm>
            <a:off x="412136" y="5943601"/>
            <a:ext cx="968983" cy="651912"/>
          </a:xfrm>
        </p:spPr>
        <p:txBody>
          <a:bodyPr anchor="ctr">
            <a:normAutofit/>
          </a:bodyPr>
          <a:lstStyle/>
          <a:p>
            <a:pPr>
              <a:spcAft>
                <a:spcPts val="600"/>
              </a:spcAft>
            </a:pPr>
            <a:fld id="{18D65601-5AE2-46FC-B138-694DDD2B510D}" type="slidenum">
              <a:rPr lang="en-US" smtClean="0"/>
              <a:pPr>
                <a:spcAft>
                  <a:spcPts val="600"/>
                </a:spcAft>
              </a:pPr>
              <a:t>33</a:t>
            </a:fld>
            <a:endParaRPr lang="en-US"/>
          </a:p>
        </p:txBody>
      </p:sp>
      <p:graphicFrame>
        <p:nvGraphicFramePr>
          <p:cNvPr id="8" name="Chart 7">
            <a:extLst>
              <a:ext uri="{FF2B5EF4-FFF2-40B4-BE49-F238E27FC236}">
                <a16:creationId xmlns:a16="http://schemas.microsoft.com/office/drawing/2014/main" id="{8304A1BF-2E0D-E192-B05C-4E994F94C463}"/>
              </a:ext>
            </a:extLst>
          </p:cNvPr>
          <p:cNvGraphicFramePr/>
          <p:nvPr/>
        </p:nvGraphicFramePr>
        <p:xfrm>
          <a:off x="1468814" y="2769079"/>
          <a:ext cx="5800204" cy="3165190"/>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a16="http://schemas.microsoft.com/office/drawing/2014/main" id="{04AB85F4-1E6F-BDB4-B105-07ACFD8895ED}"/>
              </a:ext>
            </a:extLst>
          </p:cNvPr>
          <p:cNvSpPr txBox="1"/>
          <p:nvPr/>
        </p:nvSpPr>
        <p:spPr>
          <a:xfrm>
            <a:off x="1468814" y="5934269"/>
            <a:ext cx="6096000" cy="226922"/>
          </a:xfrm>
          <a:prstGeom prst="rect">
            <a:avLst/>
          </a:prstGeom>
          <a:noFill/>
        </p:spPr>
        <p:txBody>
          <a:bodyPr wrap="square">
            <a:spAutoFit/>
          </a:bodyPr>
          <a:lstStyle/>
          <a:p>
            <a:pPr marL="0" marR="0">
              <a:lnSpc>
                <a:spcPct val="115000"/>
              </a:lnSpc>
              <a:spcBef>
                <a:spcPts val="0"/>
              </a:spcBef>
              <a:spcAft>
                <a:spcPts val="0"/>
              </a:spcAft>
            </a:pPr>
            <a:r>
              <a:rPr lang="en-US" sz="800" b="1" kern="100" dirty="0">
                <a:effectLst/>
                <a:latin typeface="Aptos" panose="020B0004020202020204" pitchFamily="34" charset="0"/>
                <a:ea typeface="Aptos" panose="020B0004020202020204" pitchFamily="34" charset="0"/>
                <a:cs typeface="Times New Roman" panose="02020603050405020304" pitchFamily="18" charset="0"/>
              </a:rPr>
              <a:t>Figure 1.</a:t>
            </a:r>
            <a:r>
              <a:rPr lang="en-US" sz="800" kern="100" dirty="0">
                <a:effectLst/>
                <a:latin typeface="Aptos" panose="020B0004020202020204" pitchFamily="34" charset="0"/>
                <a:ea typeface="Aptos" panose="020B0004020202020204" pitchFamily="34" charset="0"/>
                <a:cs typeface="Times New Roman" panose="02020603050405020304" pitchFamily="18" charset="0"/>
              </a:rPr>
              <a:t> Los Angeles County Population Estimates by Race/Ethnicity, 2020 (Mutually Exclusive and Exhaustive Approach)</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1" name="Content Placeholder 1">
            <a:extLst>
              <a:ext uri="{FF2B5EF4-FFF2-40B4-BE49-F238E27FC236}">
                <a16:creationId xmlns:a16="http://schemas.microsoft.com/office/drawing/2014/main" id="{C1269D2D-649F-0F0C-00B0-5A6A32A8C999}"/>
              </a:ext>
            </a:extLst>
          </p:cNvPr>
          <p:cNvSpPr txBox="1">
            <a:spLocks/>
          </p:cNvSpPr>
          <p:nvPr/>
        </p:nvSpPr>
        <p:spPr>
          <a:xfrm>
            <a:off x="1468814" y="1716657"/>
            <a:ext cx="9469480" cy="905773"/>
          </a:xfrm>
          <a:prstGeom prst="rect">
            <a:avLst/>
          </a:prstGeom>
        </p:spPr>
        <p:txBody>
          <a:bodyPr vert="horz" lIns="0" tIns="45720" rIns="91440" bIns="45720" rtlCol="0">
            <a:normAutofit/>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2000" kern="1200">
                <a:solidFill>
                  <a:schemeClr val="tx1"/>
                </a:solidFill>
                <a:latin typeface="+mn-lt"/>
                <a:ea typeface="+mn-ea"/>
                <a:cs typeface="+mn-cs"/>
              </a:defRPr>
            </a:lvl1pPr>
            <a:lvl2pPr marL="800100" indent="-342900" algn="l" defTabSz="914400" rtl="0" eaLnBrk="1" latinLnBrk="0" hangingPunct="1">
              <a:lnSpc>
                <a:spcPct val="100000"/>
              </a:lnSpc>
              <a:spcBef>
                <a:spcPts val="500"/>
              </a:spcBef>
              <a:spcAft>
                <a:spcPts val="600"/>
              </a:spcAft>
              <a:buFont typeface="Arial" panose="020B0604020202020204" pitchFamily="34" charset="0"/>
              <a:buChar char="•"/>
              <a:defRPr sz="20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pPr>
            <a:r>
              <a:rPr lang="en-US" sz="1900" dirty="0"/>
              <a:t>Presenting data by race/ethnicity can illuminate disparities that could reveal structural inequities, differential exposure to health risks, or uneven access to services</a:t>
            </a:r>
          </a:p>
          <a:p>
            <a:pPr>
              <a:lnSpc>
                <a:spcPct val="90000"/>
              </a:lnSpc>
            </a:pPr>
            <a:endParaRPr lang="en-US" sz="1900" dirty="0"/>
          </a:p>
        </p:txBody>
      </p:sp>
    </p:spTree>
    <p:extLst>
      <p:ext uri="{BB962C8B-B14F-4D97-AF65-F5344CB8AC3E}">
        <p14:creationId xmlns:p14="http://schemas.microsoft.com/office/powerpoint/2010/main" val="38395147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6F71E8-8D71-9405-3A01-01C3B8F86877}"/>
              </a:ext>
            </a:extLst>
          </p:cNvPr>
          <p:cNvSpPr>
            <a:spLocks noGrp="1"/>
          </p:cNvSpPr>
          <p:nvPr>
            <p:ph type="title"/>
          </p:nvPr>
        </p:nvSpPr>
        <p:spPr>
          <a:xfrm>
            <a:off x="1468814" y="503852"/>
            <a:ext cx="9808773" cy="1427585"/>
          </a:xfrm>
        </p:spPr>
        <p:txBody>
          <a:bodyPr anchor="ctr">
            <a:normAutofit/>
          </a:bodyPr>
          <a:lstStyle/>
          <a:p>
            <a:r>
              <a:rPr lang="en-US" dirty="0">
                <a:latin typeface="Abadi" panose="020B0604020104020204" pitchFamily="34" charset="0"/>
              </a:rPr>
              <a:t>Race/Ethnicity Data Visualization</a:t>
            </a:r>
          </a:p>
        </p:txBody>
      </p:sp>
      <p:sp>
        <p:nvSpPr>
          <p:cNvPr id="2" name="Content Placeholder 1">
            <a:extLst>
              <a:ext uri="{FF2B5EF4-FFF2-40B4-BE49-F238E27FC236}">
                <a16:creationId xmlns:a16="http://schemas.microsoft.com/office/drawing/2014/main" id="{C7992593-AF79-3D1E-E253-0765DF0F513F}"/>
              </a:ext>
            </a:extLst>
          </p:cNvPr>
          <p:cNvSpPr>
            <a:spLocks noGrp="1"/>
          </p:cNvSpPr>
          <p:nvPr>
            <p:ph sz="quarter" idx="11"/>
          </p:nvPr>
        </p:nvSpPr>
        <p:spPr>
          <a:xfrm>
            <a:off x="7470456" y="2769079"/>
            <a:ext cx="4503008" cy="3018541"/>
          </a:xfrm>
        </p:spPr>
        <p:txBody>
          <a:bodyPr>
            <a:normAutofit/>
          </a:bodyPr>
          <a:lstStyle/>
          <a:p>
            <a:pPr indent="-342900">
              <a:lnSpc>
                <a:spcPct val="90000"/>
              </a:lnSpc>
            </a:pPr>
            <a:r>
              <a:rPr lang="en-US" sz="1900" dirty="0"/>
              <a:t>    </a:t>
            </a:r>
          </a:p>
        </p:txBody>
      </p:sp>
      <p:sp>
        <p:nvSpPr>
          <p:cNvPr id="5" name="Slide Number Placeholder 4">
            <a:extLst>
              <a:ext uri="{FF2B5EF4-FFF2-40B4-BE49-F238E27FC236}">
                <a16:creationId xmlns:a16="http://schemas.microsoft.com/office/drawing/2014/main" id="{A34518A5-1C9D-79F3-349C-3E7AAFD98951}"/>
              </a:ext>
            </a:extLst>
          </p:cNvPr>
          <p:cNvSpPr>
            <a:spLocks noGrp="1"/>
          </p:cNvSpPr>
          <p:nvPr>
            <p:ph type="sldNum" sz="quarter" idx="15"/>
          </p:nvPr>
        </p:nvSpPr>
        <p:spPr>
          <a:xfrm>
            <a:off x="412136" y="5943601"/>
            <a:ext cx="968983" cy="651912"/>
          </a:xfrm>
        </p:spPr>
        <p:txBody>
          <a:bodyPr anchor="ctr">
            <a:normAutofit/>
          </a:bodyPr>
          <a:lstStyle/>
          <a:p>
            <a:pPr>
              <a:spcAft>
                <a:spcPts val="600"/>
              </a:spcAft>
            </a:pPr>
            <a:fld id="{18D65601-5AE2-46FC-B138-694DDD2B510D}" type="slidenum">
              <a:rPr lang="en-US" smtClean="0"/>
              <a:pPr>
                <a:spcAft>
                  <a:spcPts val="600"/>
                </a:spcAft>
              </a:pPr>
              <a:t>34</a:t>
            </a:fld>
            <a:endParaRPr lang="en-US"/>
          </a:p>
        </p:txBody>
      </p:sp>
      <p:graphicFrame>
        <p:nvGraphicFramePr>
          <p:cNvPr id="8" name="Chart 7">
            <a:extLst>
              <a:ext uri="{FF2B5EF4-FFF2-40B4-BE49-F238E27FC236}">
                <a16:creationId xmlns:a16="http://schemas.microsoft.com/office/drawing/2014/main" id="{8304A1BF-2E0D-E192-B05C-4E994F94C463}"/>
              </a:ext>
            </a:extLst>
          </p:cNvPr>
          <p:cNvGraphicFramePr/>
          <p:nvPr/>
        </p:nvGraphicFramePr>
        <p:xfrm>
          <a:off x="1468814" y="2769079"/>
          <a:ext cx="5800204" cy="3165190"/>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a16="http://schemas.microsoft.com/office/drawing/2014/main" id="{04AB85F4-1E6F-BDB4-B105-07ACFD8895ED}"/>
              </a:ext>
            </a:extLst>
          </p:cNvPr>
          <p:cNvSpPr txBox="1"/>
          <p:nvPr/>
        </p:nvSpPr>
        <p:spPr>
          <a:xfrm>
            <a:off x="1468814" y="5934269"/>
            <a:ext cx="6096000" cy="226922"/>
          </a:xfrm>
          <a:prstGeom prst="rect">
            <a:avLst/>
          </a:prstGeom>
          <a:noFill/>
        </p:spPr>
        <p:txBody>
          <a:bodyPr wrap="square">
            <a:spAutoFit/>
          </a:bodyPr>
          <a:lstStyle/>
          <a:p>
            <a:pPr marL="0" marR="0">
              <a:lnSpc>
                <a:spcPct val="115000"/>
              </a:lnSpc>
              <a:spcBef>
                <a:spcPts val="0"/>
              </a:spcBef>
              <a:spcAft>
                <a:spcPts val="0"/>
              </a:spcAft>
            </a:pPr>
            <a:r>
              <a:rPr lang="en-US" sz="800" b="1" kern="100" dirty="0">
                <a:effectLst/>
                <a:latin typeface="Aptos" panose="020B0004020202020204" pitchFamily="34" charset="0"/>
                <a:ea typeface="Aptos" panose="020B0004020202020204" pitchFamily="34" charset="0"/>
                <a:cs typeface="Times New Roman" panose="02020603050405020304" pitchFamily="18" charset="0"/>
              </a:rPr>
              <a:t>Figure 1.</a:t>
            </a:r>
            <a:r>
              <a:rPr lang="en-US" sz="800" kern="100" dirty="0">
                <a:effectLst/>
                <a:latin typeface="Aptos" panose="020B0004020202020204" pitchFamily="34" charset="0"/>
                <a:ea typeface="Aptos" panose="020B0004020202020204" pitchFamily="34" charset="0"/>
                <a:cs typeface="Times New Roman" panose="02020603050405020304" pitchFamily="18" charset="0"/>
              </a:rPr>
              <a:t> Los Angeles County Population Estimates by Race/Ethnicity, 2020 (Mutually Exclusive and Exhaustive Approach)</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1" name="Content Placeholder 1">
            <a:extLst>
              <a:ext uri="{FF2B5EF4-FFF2-40B4-BE49-F238E27FC236}">
                <a16:creationId xmlns:a16="http://schemas.microsoft.com/office/drawing/2014/main" id="{C1269D2D-649F-0F0C-00B0-5A6A32A8C999}"/>
              </a:ext>
            </a:extLst>
          </p:cNvPr>
          <p:cNvSpPr txBox="1">
            <a:spLocks/>
          </p:cNvSpPr>
          <p:nvPr/>
        </p:nvSpPr>
        <p:spPr>
          <a:xfrm>
            <a:off x="1468814" y="1584621"/>
            <a:ext cx="9469480" cy="905773"/>
          </a:xfrm>
          <a:prstGeom prst="rect">
            <a:avLst/>
          </a:prstGeom>
        </p:spPr>
        <p:txBody>
          <a:bodyPr vert="horz" lIns="0" tIns="45720" rIns="91440" bIns="45720" rtlCol="0">
            <a:normAutofit/>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2000" kern="1200">
                <a:solidFill>
                  <a:schemeClr val="tx1"/>
                </a:solidFill>
                <a:latin typeface="+mn-lt"/>
                <a:ea typeface="+mn-ea"/>
                <a:cs typeface="+mn-cs"/>
              </a:defRPr>
            </a:lvl1pPr>
            <a:lvl2pPr marL="800100" indent="-342900" algn="l" defTabSz="914400" rtl="0" eaLnBrk="1" latinLnBrk="0" hangingPunct="1">
              <a:lnSpc>
                <a:spcPct val="100000"/>
              </a:lnSpc>
              <a:spcBef>
                <a:spcPts val="500"/>
              </a:spcBef>
              <a:spcAft>
                <a:spcPts val="600"/>
              </a:spcAft>
              <a:buFont typeface="Arial" panose="020B0604020202020204" pitchFamily="34" charset="0"/>
              <a:buChar char="•"/>
              <a:defRPr sz="20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a:lnSpc>
                <a:spcPct val="115000"/>
              </a:lnSpc>
              <a:spcBef>
                <a:spcPts val="0"/>
              </a:spcBef>
              <a:spcAft>
                <a:spcPts val="800"/>
              </a:spcAft>
            </a:pPr>
            <a:r>
              <a:rPr lang="en-US" sz="1800" dirty="0">
                <a:solidFill>
                  <a:schemeClr val="accent6"/>
                </a:solidFill>
                <a:effectLst/>
                <a:ea typeface="DengXian Light" panose="02010600030101010101" pitchFamily="2" charset="-122"/>
                <a:cs typeface="Segoe UI" panose="020B0502040204020203" pitchFamily="34" charset="0"/>
              </a:rPr>
              <a:t>Beyond highlighting health disparities, these practices influence who appears in public health data products and who may be left out.  </a:t>
            </a:r>
            <a:endParaRPr lang="en-US" sz="1800" dirty="0">
              <a:solidFill>
                <a:schemeClr val="accent6"/>
              </a:solidFill>
              <a:effectLst/>
              <a:ea typeface="Times New Roman" panose="02020603050405020304" pitchFamily="18" charset="0"/>
            </a:endParaRPr>
          </a:p>
          <a:p>
            <a:pPr>
              <a:lnSpc>
                <a:spcPct val="90000"/>
              </a:lnSpc>
            </a:pPr>
            <a:endParaRPr lang="en-US" sz="1900" dirty="0"/>
          </a:p>
        </p:txBody>
      </p:sp>
      <p:sp>
        <p:nvSpPr>
          <p:cNvPr id="4" name="Oval 3">
            <a:extLst>
              <a:ext uri="{FF2B5EF4-FFF2-40B4-BE49-F238E27FC236}">
                <a16:creationId xmlns:a16="http://schemas.microsoft.com/office/drawing/2014/main" id="{3C9E1953-2768-84D4-798A-6FE4CD089F5B}"/>
              </a:ext>
            </a:extLst>
          </p:cNvPr>
          <p:cNvSpPr/>
          <p:nvPr/>
        </p:nvSpPr>
        <p:spPr>
          <a:xfrm>
            <a:off x="3286018" y="5047551"/>
            <a:ext cx="820156" cy="723826"/>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D54967A-99A0-DCB8-8E36-31986D86AF20}"/>
              </a:ext>
            </a:extLst>
          </p:cNvPr>
          <p:cNvSpPr/>
          <p:nvPr/>
        </p:nvSpPr>
        <p:spPr>
          <a:xfrm>
            <a:off x="4596158" y="5031307"/>
            <a:ext cx="757876" cy="740069"/>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C6A11C2-BC2D-DFD5-0016-08B6B93C0738}"/>
              </a:ext>
            </a:extLst>
          </p:cNvPr>
          <p:cNvSpPr/>
          <p:nvPr/>
        </p:nvSpPr>
        <p:spPr>
          <a:xfrm>
            <a:off x="5365629" y="4639779"/>
            <a:ext cx="1017917" cy="913695"/>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F030E5D-626A-C2CE-87E0-9ECEDACA50E8}"/>
              </a:ext>
            </a:extLst>
          </p:cNvPr>
          <p:cNvSpPr/>
          <p:nvPr/>
        </p:nvSpPr>
        <p:spPr>
          <a:xfrm>
            <a:off x="6096000" y="3123995"/>
            <a:ext cx="1173018" cy="115435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3B3E583-F2C9-D9F3-36E0-F35500B12CBC}"/>
              </a:ext>
            </a:extLst>
          </p:cNvPr>
          <p:cNvSpPr/>
          <p:nvPr/>
        </p:nvSpPr>
        <p:spPr>
          <a:xfrm>
            <a:off x="3786996" y="4528868"/>
            <a:ext cx="1147313" cy="113006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
            <a:extLst>
              <a:ext uri="{FF2B5EF4-FFF2-40B4-BE49-F238E27FC236}">
                <a16:creationId xmlns:a16="http://schemas.microsoft.com/office/drawing/2014/main" id="{636FFF00-B9BE-2195-1364-1B844827C25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4" name="Drawing 0">
            <a:extLst>
              <a:ext uri="{FF2B5EF4-FFF2-40B4-BE49-F238E27FC236}">
                <a16:creationId xmlns:a16="http://schemas.microsoft.com/office/drawing/2014/main" id="{E81D0D68-FA29-44D6-ABA7-D38CF0C62B70}"/>
              </a:ext>
            </a:extLst>
          </p:cNvPr>
          <p:cNvPicPr>
            <a:picLocks noChangeAspect="1"/>
          </p:cNvPicPr>
          <p:nvPr/>
        </p:nvPicPr>
        <p:blipFill>
          <a:blip r:embed="rId3"/>
          <a:srcRect l="18819"/>
          <a:stretch/>
        </p:blipFill>
        <p:spPr>
          <a:xfrm>
            <a:off x="7803341" y="2788906"/>
            <a:ext cx="3837237" cy="3125536"/>
          </a:xfrm>
          <a:prstGeom prst="rect">
            <a:avLst/>
          </a:prstGeom>
        </p:spPr>
      </p:pic>
    </p:spTree>
    <p:extLst>
      <p:ext uri="{BB962C8B-B14F-4D97-AF65-F5344CB8AC3E}">
        <p14:creationId xmlns:p14="http://schemas.microsoft.com/office/powerpoint/2010/main" val="1252283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EBC60-AA38-5DEF-3160-0CAA68F3D28C}"/>
              </a:ext>
            </a:extLst>
          </p:cNvPr>
          <p:cNvSpPr>
            <a:spLocks noGrp="1"/>
          </p:cNvSpPr>
          <p:nvPr>
            <p:ph type="title"/>
          </p:nvPr>
        </p:nvSpPr>
        <p:spPr>
          <a:xfrm>
            <a:off x="1468815" y="503852"/>
            <a:ext cx="9150675" cy="1427585"/>
          </a:xfrm>
        </p:spPr>
        <p:txBody>
          <a:bodyPr/>
          <a:lstStyle/>
          <a:p>
            <a:r>
              <a:rPr lang="en-US" dirty="0">
                <a:latin typeface="Abadi" panose="020B0604020104020204" pitchFamily="34" charset="0"/>
              </a:rPr>
              <a:t>What Is Inclusive Data?</a:t>
            </a:r>
            <a:endParaRPr lang="en-ZA" dirty="0">
              <a:latin typeface="Abadi" panose="020B0604020104020204" pitchFamily="34" charset="0"/>
            </a:endParaRPr>
          </a:p>
        </p:txBody>
      </p:sp>
      <p:sp>
        <p:nvSpPr>
          <p:cNvPr id="3" name="Content Placeholder 2">
            <a:extLst>
              <a:ext uri="{FF2B5EF4-FFF2-40B4-BE49-F238E27FC236}">
                <a16:creationId xmlns:a16="http://schemas.microsoft.com/office/drawing/2014/main" id="{1EBEE570-1B5E-FFD1-485D-D77E4E6FE7C0}"/>
              </a:ext>
            </a:extLst>
          </p:cNvPr>
          <p:cNvSpPr>
            <a:spLocks noGrp="1"/>
          </p:cNvSpPr>
          <p:nvPr>
            <p:ph sz="quarter" idx="12"/>
          </p:nvPr>
        </p:nvSpPr>
        <p:spPr>
          <a:xfrm>
            <a:off x="1450153" y="2108722"/>
            <a:ext cx="8953304" cy="4119463"/>
          </a:xfrm>
        </p:spPr>
        <p:txBody>
          <a:bodyPr/>
          <a:lstStyle/>
          <a:p>
            <a:pPr marL="0" indent="0">
              <a:buNone/>
            </a:pPr>
            <a:r>
              <a:rPr lang="en-US" dirty="0">
                <a:effectLst/>
                <a:ea typeface="Aptos" panose="020B0004020202020204" pitchFamily="34" charset="0"/>
                <a:cs typeface="Times New Roman" panose="02020603050405020304" pitchFamily="18" charset="0"/>
              </a:rPr>
              <a:t>“Inclusive data” refers to data collection, analysis, and presentation practices that recognize and reflect the full identities of individuals and communities. </a:t>
            </a:r>
          </a:p>
          <a:p>
            <a:pPr marL="0" indent="0">
              <a:buNone/>
            </a:pPr>
            <a:endParaRPr lang="en-US" dirty="0">
              <a:effectLst/>
              <a:ea typeface="Aptos" panose="020B0004020202020204" pitchFamily="34" charset="0"/>
              <a:cs typeface="Times New Roman" panose="02020603050405020304" pitchFamily="18" charset="0"/>
            </a:endParaRPr>
          </a:p>
          <a:p>
            <a:pPr lvl="1"/>
            <a:r>
              <a:rPr lang="en-US" dirty="0"/>
              <a:t>Granular disaggregated categories</a:t>
            </a:r>
          </a:p>
          <a:p>
            <a:pPr lvl="1"/>
            <a:r>
              <a:rPr lang="en-US" dirty="0"/>
              <a:t>Accurate and relevant groupings</a:t>
            </a:r>
          </a:p>
          <a:p>
            <a:pPr lvl="1"/>
            <a:r>
              <a:rPr lang="en-US" dirty="0">
                <a:solidFill>
                  <a:schemeClr val="accent6"/>
                </a:solidFill>
                <a:ea typeface="Aptos" panose="020B0004020202020204" pitchFamily="34" charset="0"/>
                <a:cs typeface="Times New Roman" panose="02020603050405020304" pitchFamily="18" charset="0"/>
              </a:rPr>
              <a:t>I</a:t>
            </a:r>
            <a:r>
              <a:rPr lang="en-US" dirty="0">
                <a:solidFill>
                  <a:schemeClr val="accent6"/>
                </a:solidFill>
                <a:effectLst/>
                <a:ea typeface="Aptos" panose="020B0004020202020204" pitchFamily="34" charset="0"/>
                <a:cs typeface="Times New Roman" panose="02020603050405020304" pitchFamily="18" charset="0"/>
              </a:rPr>
              <a:t>nclusion of multiracial population</a:t>
            </a:r>
            <a:r>
              <a:rPr lang="en-US" i="1" dirty="0">
                <a:solidFill>
                  <a:schemeClr val="accent6"/>
                </a:solidFill>
                <a:effectLst/>
                <a:ea typeface="Aptos" panose="020B0004020202020204" pitchFamily="34" charset="0"/>
                <a:cs typeface="Times New Roman" panose="02020603050405020304" pitchFamily="18" charset="0"/>
              </a:rPr>
              <a:t> </a:t>
            </a:r>
            <a:r>
              <a:rPr lang="en-US" dirty="0">
                <a:solidFill>
                  <a:schemeClr val="accent6"/>
                </a:solidFill>
                <a:effectLst/>
                <a:ea typeface="Aptos" panose="020B0004020202020204" pitchFamily="34" charset="0"/>
                <a:cs typeface="Times New Roman" panose="02020603050405020304" pitchFamily="18" charset="0"/>
              </a:rPr>
              <a:t>in each group they identify with, rather than forcing them into a single category</a:t>
            </a:r>
            <a:endParaRPr lang="en-US" dirty="0">
              <a:solidFill>
                <a:schemeClr val="accent6"/>
              </a:solidFill>
            </a:endParaRPr>
          </a:p>
        </p:txBody>
      </p:sp>
      <p:sp>
        <p:nvSpPr>
          <p:cNvPr id="4" name="Slide Number Placeholder 3">
            <a:extLst>
              <a:ext uri="{FF2B5EF4-FFF2-40B4-BE49-F238E27FC236}">
                <a16:creationId xmlns:a16="http://schemas.microsoft.com/office/drawing/2014/main" id="{527C964F-E2D5-D8E7-C513-C47A7E409DF3}"/>
              </a:ext>
            </a:extLst>
          </p:cNvPr>
          <p:cNvSpPr>
            <a:spLocks noGrp="1"/>
          </p:cNvSpPr>
          <p:nvPr>
            <p:ph type="sldNum" sz="quarter" idx="15"/>
          </p:nvPr>
        </p:nvSpPr>
        <p:spPr/>
        <p:txBody>
          <a:bodyPr/>
          <a:lstStyle/>
          <a:p>
            <a:fld id="{18D65601-5AE2-46FC-B138-694DDD2B510D}" type="slidenum">
              <a:rPr lang="en-US" smtClean="0"/>
              <a:pPr/>
              <a:t>35</a:t>
            </a:fld>
            <a:endParaRPr lang="en-US" dirty="0"/>
          </a:p>
        </p:txBody>
      </p:sp>
    </p:spTree>
    <p:extLst>
      <p:ext uri="{BB962C8B-B14F-4D97-AF65-F5344CB8AC3E}">
        <p14:creationId xmlns:p14="http://schemas.microsoft.com/office/powerpoint/2010/main" val="29061523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EBC60-AA38-5DEF-3160-0CAA68F3D28C}"/>
              </a:ext>
            </a:extLst>
          </p:cNvPr>
          <p:cNvSpPr>
            <a:spLocks noGrp="1"/>
          </p:cNvSpPr>
          <p:nvPr>
            <p:ph type="title"/>
          </p:nvPr>
        </p:nvSpPr>
        <p:spPr>
          <a:xfrm>
            <a:off x="1468815" y="503852"/>
            <a:ext cx="9150675" cy="1427585"/>
          </a:xfrm>
        </p:spPr>
        <p:txBody>
          <a:bodyPr/>
          <a:lstStyle/>
          <a:p>
            <a:r>
              <a:rPr lang="en-US" dirty="0">
                <a:latin typeface="Abadi" panose="020B0604020104020204" pitchFamily="34" charset="0"/>
              </a:rPr>
              <a:t>Race/Ethnicity Data Tabulation</a:t>
            </a:r>
            <a:endParaRPr lang="en-ZA" dirty="0">
              <a:latin typeface="Abadi" panose="020B0604020104020204" pitchFamily="34" charset="0"/>
            </a:endParaRPr>
          </a:p>
        </p:txBody>
      </p:sp>
      <p:sp>
        <p:nvSpPr>
          <p:cNvPr id="3" name="Content Placeholder 2">
            <a:extLst>
              <a:ext uri="{FF2B5EF4-FFF2-40B4-BE49-F238E27FC236}">
                <a16:creationId xmlns:a16="http://schemas.microsoft.com/office/drawing/2014/main" id="{1EBEE570-1B5E-FFD1-485D-D77E4E6FE7C0}"/>
              </a:ext>
            </a:extLst>
          </p:cNvPr>
          <p:cNvSpPr>
            <a:spLocks noGrp="1"/>
          </p:cNvSpPr>
          <p:nvPr>
            <p:ph sz="quarter" idx="12"/>
          </p:nvPr>
        </p:nvSpPr>
        <p:spPr>
          <a:xfrm>
            <a:off x="1450153" y="2108722"/>
            <a:ext cx="8953304" cy="4119463"/>
          </a:xfrm>
        </p:spPr>
        <p:txBody>
          <a:bodyPr>
            <a:normAutofit fontScale="92500" lnSpcReduction="20000"/>
          </a:bodyPr>
          <a:lstStyle/>
          <a:p>
            <a:pPr>
              <a:lnSpc>
                <a:spcPct val="115000"/>
              </a:lnSpc>
              <a:spcAft>
                <a:spcPts val="800"/>
              </a:spcAft>
              <a:buSzPts val="1000"/>
              <a:tabLst>
                <a:tab pos="457200" algn="l"/>
              </a:tabLst>
            </a:pPr>
            <a:r>
              <a:rPr lang="en-US" sz="1800" b="1" dirty="0">
                <a:effectLst/>
                <a:ea typeface="DengXian Light" panose="02010600030101010101" pitchFamily="2" charset="-122"/>
                <a:cs typeface="Segoe UI" panose="020B0502040204020203" pitchFamily="34" charset="0"/>
              </a:rPr>
              <a:t>Mutually Exclusive and Exhaustive (MEE) Approach</a:t>
            </a:r>
            <a:r>
              <a:rPr lang="en-US" sz="1800" b="1" dirty="0">
                <a:effectLst/>
                <a:ea typeface="Times New Roman" panose="02020603050405020304" pitchFamily="18" charset="0"/>
              </a:rPr>
              <a:t>:</a:t>
            </a:r>
            <a:r>
              <a:rPr lang="en-US" sz="1800" dirty="0">
                <a:effectLst/>
                <a:ea typeface="Times New Roman" panose="02020603050405020304" pitchFamily="18" charset="0"/>
              </a:rPr>
              <a:t> </a:t>
            </a:r>
          </a:p>
          <a:p>
            <a:pPr marL="457200" lvl="1" indent="0">
              <a:lnSpc>
                <a:spcPct val="115000"/>
              </a:lnSpc>
              <a:spcAft>
                <a:spcPts val="800"/>
              </a:spcAft>
              <a:buSzPts val="1000"/>
              <a:buNone/>
              <a:tabLst>
                <a:tab pos="457200" algn="l"/>
              </a:tabLst>
            </a:pPr>
            <a:r>
              <a:rPr lang="en-US" sz="1800" dirty="0">
                <a:effectLst/>
                <a:ea typeface="Times New Roman" panose="02020603050405020304" pitchFamily="18" charset="0"/>
              </a:rPr>
              <a:t>[</a:t>
            </a:r>
            <a:r>
              <a:rPr lang="en-US" sz="1800" dirty="0">
                <a:effectLst/>
                <a:ea typeface="DengXian Light" panose="02010600030101010101" pitchFamily="2" charset="-122"/>
                <a:cs typeface="Segoe UI" panose="020B0502040204020203" pitchFamily="34" charset="0"/>
              </a:rPr>
              <a:t>Race/ethnicity] </a:t>
            </a:r>
            <a:r>
              <a:rPr lang="en-US" sz="1800" dirty="0">
                <a:effectLst/>
                <a:ea typeface="Aptos" panose="020B0004020202020204" pitchFamily="34" charset="0"/>
                <a:cs typeface="Times New Roman" panose="02020603050405020304" pitchFamily="18" charset="0"/>
              </a:rPr>
              <a:t>is based on a mutually exclusive and exhaustive sequential grouping where persons are classified first as whether they are “</a:t>
            </a:r>
            <a:r>
              <a:rPr lang="en-US" sz="1800" u="sng" dirty="0">
                <a:effectLst/>
                <a:ea typeface="Aptos" panose="020B0004020202020204" pitchFamily="34" charset="0"/>
                <a:cs typeface="Times New Roman" panose="02020603050405020304" pitchFamily="18" charset="0"/>
              </a:rPr>
              <a:t>Latino/Hispanic</a:t>
            </a:r>
            <a:r>
              <a:rPr lang="en-US" sz="1800" dirty="0">
                <a:effectLst/>
                <a:ea typeface="Aptos" panose="020B0004020202020204" pitchFamily="34" charset="0"/>
                <a:cs typeface="Times New Roman" panose="02020603050405020304" pitchFamily="18" charset="0"/>
              </a:rPr>
              <a:t>” if their ethnicity is Latino/Hispanic, regardless of any information on race Next, if not “Latino/Hispanic,” and identifying as more than one race (except not counting “Other”) they are classified as “</a:t>
            </a:r>
            <a:r>
              <a:rPr lang="en-US" sz="1800" u="sng" dirty="0" err="1">
                <a:effectLst/>
                <a:ea typeface="Aptos" panose="020B0004020202020204" pitchFamily="34" charset="0"/>
                <a:cs typeface="Times New Roman" panose="02020603050405020304" pitchFamily="18" charset="0"/>
              </a:rPr>
              <a:t>Multirace</a:t>
            </a:r>
            <a:r>
              <a:rPr lang="en-US" sz="1800" dirty="0">
                <a:effectLst/>
                <a:ea typeface="Aptos" panose="020B0004020202020204" pitchFamily="34" charset="0"/>
                <a:cs typeface="Times New Roman" panose="02020603050405020304" pitchFamily="18" charset="0"/>
              </a:rPr>
              <a:t>”; then finally if not “</a:t>
            </a:r>
            <a:r>
              <a:rPr lang="en-US" sz="1800" dirty="0" err="1">
                <a:effectLst/>
                <a:ea typeface="Aptos" panose="020B0004020202020204" pitchFamily="34" charset="0"/>
                <a:cs typeface="Times New Roman" panose="02020603050405020304" pitchFamily="18" charset="0"/>
              </a:rPr>
              <a:t>Multirace</a:t>
            </a:r>
            <a:r>
              <a:rPr lang="en-US" sz="1800" dirty="0">
                <a:effectLst/>
                <a:ea typeface="Aptos" panose="020B0004020202020204" pitchFamily="34" charset="0"/>
                <a:cs typeface="Times New Roman" panose="02020603050405020304" pitchFamily="18" charset="0"/>
              </a:rPr>
              <a:t>,” they are classified as a </a:t>
            </a:r>
            <a:r>
              <a:rPr lang="en-US" sz="1800" u="sng" dirty="0">
                <a:effectLst/>
                <a:ea typeface="Aptos" panose="020B0004020202020204" pitchFamily="34" charset="0"/>
                <a:cs typeface="Times New Roman" panose="02020603050405020304" pitchFamily="18" charset="0"/>
              </a:rPr>
              <a:t>single race</a:t>
            </a:r>
            <a:r>
              <a:rPr lang="en-US" sz="1800" dirty="0">
                <a:effectLst/>
                <a:ea typeface="Aptos" panose="020B0004020202020204" pitchFamily="34" charset="0"/>
                <a:cs typeface="Times New Roman" panose="02020603050405020304" pitchFamily="18" charset="0"/>
              </a:rPr>
              <a:t> (e.g., Non-Hispanic White, Non-Hispanic Black, etc.). </a:t>
            </a:r>
            <a:endParaRPr lang="en-US" sz="1800" dirty="0">
              <a:effectLst/>
              <a:ea typeface="DengXian Light" panose="02010600030101010101" pitchFamily="2" charset="-122"/>
              <a:cs typeface="Segoe UI" panose="020B0502040204020203" pitchFamily="34" charset="0"/>
            </a:endParaRPr>
          </a:p>
          <a:p>
            <a:pPr>
              <a:lnSpc>
                <a:spcPct val="115000"/>
              </a:lnSpc>
              <a:spcAft>
                <a:spcPts val="800"/>
              </a:spcAft>
              <a:buSzPts val="1000"/>
              <a:tabLst>
                <a:tab pos="457200" algn="l"/>
              </a:tabLst>
            </a:pPr>
            <a:r>
              <a:rPr lang="en-US" sz="1800" b="1" dirty="0">
                <a:effectLst/>
                <a:ea typeface="DengXian Light" panose="02010600030101010101" pitchFamily="2" charset="-122"/>
              </a:rPr>
              <a:t>Inclusive Any-Mention Approach</a:t>
            </a:r>
            <a:r>
              <a:rPr lang="en-US" sz="1800" b="1" dirty="0">
                <a:effectLst/>
                <a:ea typeface="Times New Roman" panose="02020603050405020304" pitchFamily="18" charset="0"/>
              </a:rPr>
              <a:t>:</a:t>
            </a:r>
            <a:r>
              <a:rPr lang="en-US" sz="1800" dirty="0">
                <a:effectLst/>
                <a:ea typeface="Times New Roman" panose="02020603050405020304" pitchFamily="18" charset="0"/>
              </a:rPr>
              <a:t> </a:t>
            </a:r>
          </a:p>
          <a:p>
            <a:pPr marL="457200" lvl="1" indent="0">
              <a:lnSpc>
                <a:spcPct val="115000"/>
              </a:lnSpc>
              <a:spcAft>
                <a:spcPts val="800"/>
              </a:spcAft>
              <a:buSzPts val="1000"/>
              <a:buNone/>
              <a:tabLst>
                <a:tab pos="457200" algn="l"/>
              </a:tabLst>
            </a:pPr>
            <a:r>
              <a:rPr lang="en-US" sz="1800" dirty="0">
                <a:effectLst/>
                <a:ea typeface="Aptos" panose="020B0004020202020204" pitchFamily="34" charset="0"/>
                <a:cs typeface="Times New Roman" panose="02020603050405020304" pitchFamily="18" charset="0"/>
              </a:rPr>
              <a:t>Race is based on a race being noted alone, in combination with any other race, or in combination with Latino/Hispanic ethnicity. With this approach the groupings are not mutually exclusive—meaning persons identifying with more than one race and/or ethnicity would be included multiple times in such tables.</a:t>
            </a:r>
          </a:p>
          <a:p>
            <a:pPr marL="457200" lvl="1" indent="0">
              <a:lnSpc>
                <a:spcPct val="115000"/>
              </a:lnSpc>
              <a:spcAft>
                <a:spcPts val="800"/>
              </a:spcAft>
              <a:buSzPts val="1000"/>
              <a:buNone/>
              <a:tabLst>
                <a:tab pos="457200" algn="l"/>
              </a:tabLst>
            </a:pPr>
            <a:endParaRPr lang="en-US" sz="1800" i="1" dirty="0">
              <a:effectLst/>
              <a:ea typeface="Aptos" panose="020B0004020202020204" pitchFamily="34" charset="0"/>
              <a:cs typeface="Times New Roman" panose="02020603050405020304" pitchFamily="18" charset="0"/>
            </a:endParaRPr>
          </a:p>
          <a:p>
            <a:pPr marL="0" marR="0" indent="0">
              <a:spcBef>
                <a:spcPts val="0"/>
              </a:spcBef>
              <a:spcAft>
                <a:spcPts val="0"/>
              </a:spcAft>
              <a:buNone/>
            </a:pPr>
            <a:r>
              <a:rPr lang="en-US" sz="1300" kern="100" dirty="0">
                <a:solidFill>
                  <a:srgbClr val="467886"/>
                </a:solidFill>
                <a:effectLst/>
                <a:ea typeface="Aptos" panose="020B0004020202020204" pitchFamily="34" charset="0"/>
                <a:cs typeface="Times New Roman" panose="02020603050405020304" pitchFamily="18" charset="0"/>
              </a:rPr>
              <a:t>					</a:t>
            </a:r>
            <a:r>
              <a:rPr lang="en-US" sz="1300" u="sng" kern="100" dirty="0">
                <a:solidFill>
                  <a:srgbClr val="467886"/>
                </a:solidFill>
                <a:effectLst/>
                <a:ea typeface="Aptos" panose="020B0004020202020204" pitchFamily="34" charset="0"/>
                <a:cs typeface="Times New Roman" panose="02020603050405020304" pitchFamily="18" charset="0"/>
                <a:hlinkClick r:id="rId2"/>
              </a:rPr>
              <a:t>California State Health Assessment Core Module 2025 Update</a:t>
            </a:r>
            <a:endParaRPr lang="en-US" sz="1300" kern="100" dirty="0">
              <a:effectLst/>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527C964F-E2D5-D8E7-C513-C47A7E409DF3}"/>
              </a:ext>
            </a:extLst>
          </p:cNvPr>
          <p:cNvSpPr>
            <a:spLocks noGrp="1"/>
          </p:cNvSpPr>
          <p:nvPr>
            <p:ph type="sldNum" sz="quarter" idx="15"/>
          </p:nvPr>
        </p:nvSpPr>
        <p:spPr/>
        <p:txBody>
          <a:bodyPr/>
          <a:lstStyle/>
          <a:p>
            <a:fld id="{18D65601-5AE2-46FC-B138-694DDD2B510D}" type="slidenum">
              <a:rPr lang="en-US" smtClean="0"/>
              <a:pPr/>
              <a:t>36</a:t>
            </a:fld>
            <a:endParaRPr lang="en-US" dirty="0"/>
          </a:p>
        </p:txBody>
      </p:sp>
    </p:spTree>
    <p:extLst>
      <p:ext uri="{BB962C8B-B14F-4D97-AF65-F5344CB8AC3E}">
        <p14:creationId xmlns:p14="http://schemas.microsoft.com/office/powerpoint/2010/main" val="27668704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C15354-374E-4710-792F-592E588BAAE2}"/>
              </a:ext>
            </a:extLst>
          </p:cNvPr>
          <p:cNvSpPr>
            <a:spLocks noGrp="1"/>
          </p:cNvSpPr>
          <p:nvPr>
            <p:ph type="title"/>
          </p:nvPr>
        </p:nvSpPr>
        <p:spPr>
          <a:xfrm>
            <a:off x="1468814" y="503852"/>
            <a:ext cx="9808773" cy="1427585"/>
          </a:xfrm>
        </p:spPr>
        <p:txBody>
          <a:bodyPr/>
          <a:lstStyle/>
          <a:p>
            <a:r>
              <a:rPr lang="en-US" dirty="0">
                <a:latin typeface="Abadi" panose="020B0604020104020204" pitchFamily="34" charset="0"/>
              </a:rPr>
              <a:t>Why Inclusive Data Matters</a:t>
            </a:r>
            <a:endParaRPr lang="en-ZA" dirty="0">
              <a:latin typeface="Abadi" panose="020B0604020104020204" pitchFamily="34" charset="0"/>
            </a:endParaRPr>
          </a:p>
        </p:txBody>
      </p:sp>
      <p:sp>
        <p:nvSpPr>
          <p:cNvPr id="4" name="Content Placeholder 3">
            <a:extLst>
              <a:ext uri="{FF2B5EF4-FFF2-40B4-BE49-F238E27FC236}">
                <a16:creationId xmlns:a16="http://schemas.microsoft.com/office/drawing/2014/main" id="{685D951B-D6C0-AB0A-0FFD-23670BE643EE}"/>
              </a:ext>
            </a:extLst>
          </p:cNvPr>
          <p:cNvSpPr>
            <a:spLocks noGrp="1"/>
          </p:cNvSpPr>
          <p:nvPr>
            <p:ph sz="quarter" idx="12"/>
          </p:nvPr>
        </p:nvSpPr>
        <p:spPr>
          <a:xfrm>
            <a:off x="1468815" y="4067357"/>
            <a:ext cx="9391842" cy="1142998"/>
          </a:xfrm>
        </p:spPr>
        <p:txBody>
          <a:bodyPr/>
          <a:lstStyle/>
          <a:p>
            <a:pPr marL="0" indent="0">
              <a:buNone/>
            </a:pPr>
            <a:r>
              <a:rPr lang="en-US" sz="1800" dirty="0">
                <a:effectLst/>
                <a:ea typeface="Aptos" panose="020B0004020202020204" pitchFamily="34" charset="0"/>
                <a:cs typeface="Times New Roman" panose="02020603050405020304" pitchFamily="18" charset="0"/>
              </a:rPr>
              <a:t>Our reports must keep pace with the norms of how the public understands racial, ethnic, and multiracial/intersectional identities.  Presenting data in ways that align with how communities understand themselves helps maintain clarity, relevance, and public trust.</a:t>
            </a:r>
            <a:endParaRPr lang="en-US" dirty="0"/>
          </a:p>
        </p:txBody>
      </p:sp>
      <p:sp>
        <p:nvSpPr>
          <p:cNvPr id="2" name="Content Placeholder 1">
            <a:extLst>
              <a:ext uri="{FF2B5EF4-FFF2-40B4-BE49-F238E27FC236}">
                <a16:creationId xmlns:a16="http://schemas.microsoft.com/office/drawing/2014/main" id="{F7CE9E18-F4C2-3B3A-348B-BE5512664CA8}"/>
              </a:ext>
            </a:extLst>
          </p:cNvPr>
          <p:cNvSpPr>
            <a:spLocks noGrp="1"/>
          </p:cNvSpPr>
          <p:nvPr>
            <p:ph sz="quarter" idx="11"/>
          </p:nvPr>
        </p:nvSpPr>
        <p:spPr>
          <a:xfrm>
            <a:off x="2143397" y="1931437"/>
            <a:ext cx="8042678" cy="1596238"/>
          </a:xfrm>
        </p:spPr>
        <p:txBody>
          <a:bodyPr>
            <a:normAutofit fontScale="92500" lnSpcReduction="10000"/>
          </a:bodyPr>
          <a:lstStyle/>
          <a:p>
            <a:pPr marL="342900" indent="-342900">
              <a:buFont typeface="Arial" panose="020B0604020202020204" pitchFamily="34" charset="0"/>
              <a:buChar char="•"/>
            </a:pPr>
            <a:r>
              <a:rPr lang="en-US" dirty="0"/>
              <a:t>LA County (and the United States) is becoming more multiracial</a:t>
            </a:r>
          </a:p>
          <a:p>
            <a:pPr marL="342900" indent="-342900">
              <a:buFont typeface="Arial" panose="020B0604020202020204" pitchFamily="34" charset="0"/>
              <a:buChar char="•"/>
            </a:pPr>
            <a:r>
              <a:rPr lang="en-US" dirty="0"/>
              <a:t>Differences within racial groups can be important to understand</a:t>
            </a:r>
          </a:p>
          <a:p>
            <a:pPr marL="342900" indent="-342900">
              <a:buFont typeface="Arial" panose="020B0604020202020204" pitchFamily="34" charset="0"/>
              <a:buChar char="•"/>
            </a:pPr>
            <a:r>
              <a:rPr lang="en-US" dirty="0"/>
              <a:t>Groups with small populations face erasure</a:t>
            </a:r>
          </a:p>
          <a:p>
            <a:pPr marL="342900" indent="-342900">
              <a:buFont typeface="Arial" panose="020B0604020202020204" pitchFamily="34" charset="0"/>
              <a:buChar char="•"/>
            </a:pPr>
            <a:endParaRPr lang="en-US" dirty="0"/>
          </a:p>
        </p:txBody>
      </p:sp>
      <p:sp>
        <p:nvSpPr>
          <p:cNvPr id="5" name="Slide Number Placeholder 4">
            <a:extLst>
              <a:ext uri="{FF2B5EF4-FFF2-40B4-BE49-F238E27FC236}">
                <a16:creationId xmlns:a16="http://schemas.microsoft.com/office/drawing/2014/main" id="{25756543-DA8C-CEE2-0E13-19DE61C1349B}"/>
              </a:ext>
            </a:extLst>
          </p:cNvPr>
          <p:cNvSpPr>
            <a:spLocks noGrp="1"/>
          </p:cNvSpPr>
          <p:nvPr>
            <p:ph type="sldNum" sz="quarter" idx="15"/>
          </p:nvPr>
        </p:nvSpPr>
        <p:spPr/>
        <p:txBody>
          <a:bodyPr/>
          <a:lstStyle/>
          <a:p>
            <a:fld id="{18D65601-5AE2-46FC-B138-694DDD2B510D}" type="slidenum">
              <a:rPr lang="en-US" smtClean="0"/>
              <a:pPr/>
              <a:t>37</a:t>
            </a:fld>
            <a:endParaRPr lang="en-US" dirty="0"/>
          </a:p>
        </p:txBody>
      </p:sp>
    </p:spTree>
    <p:extLst>
      <p:ext uri="{BB962C8B-B14F-4D97-AF65-F5344CB8AC3E}">
        <p14:creationId xmlns:p14="http://schemas.microsoft.com/office/powerpoint/2010/main" val="23020101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EBC60-AA38-5DEF-3160-0CAA68F3D28C}"/>
              </a:ext>
            </a:extLst>
          </p:cNvPr>
          <p:cNvSpPr>
            <a:spLocks noGrp="1"/>
          </p:cNvSpPr>
          <p:nvPr>
            <p:ph type="title"/>
          </p:nvPr>
        </p:nvSpPr>
        <p:spPr>
          <a:xfrm>
            <a:off x="1468814" y="503852"/>
            <a:ext cx="9808773" cy="1427585"/>
          </a:xfrm>
        </p:spPr>
        <p:txBody>
          <a:bodyPr vert="horz" lIns="0" tIns="45720" rIns="91440" bIns="45720" rtlCol="0" anchor="ctr">
            <a:normAutofit/>
          </a:bodyPr>
          <a:lstStyle/>
          <a:p>
            <a:r>
              <a:rPr lang="en-US" kern="1200" dirty="0">
                <a:latin typeface="Abadi" panose="020B0604020104020204" pitchFamily="34" charset="0"/>
              </a:rPr>
              <a:t>Why NOT Inclusive Data?</a:t>
            </a:r>
          </a:p>
        </p:txBody>
      </p:sp>
      <p:sp>
        <p:nvSpPr>
          <p:cNvPr id="4" name="Slide Number Placeholder 3">
            <a:extLst>
              <a:ext uri="{FF2B5EF4-FFF2-40B4-BE49-F238E27FC236}">
                <a16:creationId xmlns:a16="http://schemas.microsoft.com/office/drawing/2014/main" id="{527C964F-E2D5-D8E7-C513-C47A7E409DF3}"/>
              </a:ext>
            </a:extLst>
          </p:cNvPr>
          <p:cNvSpPr>
            <a:spLocks noGrp="1"/>
          </p:cNvSpPr>
          <p:nvPr>
            <p:ph type="sldNum" sz="quarter" idx="15"/>
          </p:nvPr>
        </p:nvSpPr>
        <p:spPr>
          <a:xfrm>
            <a:off x="412136" y="5943601"/>
            <a:ext cx="968983" cy="651912"/>
          </a:xfrm>
        </p:spPr>
        <p:txBody>
          <a:bodyPr vert="horz" lIns="91440" tIns="45720" rIns="91440" bIns="45720" rtlCol="0" anchor="ctr">
            <a:normAutofit/>
          </a:bodyPr>
          <a:lstStyle/>
          <a:p>
            <a:pPr>
              <a:spcAft>
                <a:spcPts val="600"/>
              </a:spcAft>
            </a:pPr>
            <a:fld id="{18D65601-5AE2-46FC-B138-694DDD2B510D}" type="slidenum">
              <a:rPr lang="en-US" smtClean="0"/>
              <a:pPr>
                <a:spcAft>
                  <a:spcPts val="600"/>
                </a:spcAft>
              </a:pPr>
              <a:t>38</a:t>
            </a:fld>
            <a:endParaRPr lang="en-US"/>
          </a:p>
        </p:txBody>
      </p:sp>
      <p:sp>
        <p:nvSpPr>
          <p:cNvPr id="8" name="Content Placeholder 1">
            <a:extLst>
              <a:ext uri="{FF2B5EF4-FFF2-40B4-BE49-F238E27FC236}">
                <a16:creationId xmlns:a16="http://schemas.microsoft.com/office/drawing/2014/main" id="{7CBF534C-EB44-43EF-8F73-DE19CCF47877}"/>
              </a:ext>
            </a:extLst>
          </p:cNvPr>
          <p:cNvSpPr txBox="1">
            <a:spLocks/>
          </p:cNvSpPr>
          <p:nvPr/>
        </p:nvSpPr>
        <p:spPr>
          <a:xfrm>
            <a:off x="2143397" y="1931437"/>
            <a:ext cx="8042678" cy="1596238"/>
          </a:xfrm>
          <a:prstGeom prst="rect">
            <a:avLst/>
          </a:prstGeom>
        </p:spPr>
        <p:txBody>
          <a:bodyPr vert="horz" lIns="0" tIns="45720" rIns="91440" bIns="45720" rtlCol="0">
            <a:normAutofit/>
          </a:bodyPr>
          <a:lstStyle>
            <a:lvl1pPr marL="0" indent="0" algn="l" defTabSz="914400" rtl="0" eaLnBrk="1" latinLnBrk="0" hangingPunct="1">
              <a:lnSpc>
                <a:spcPct val="100000"/>
              </a:lnSpc>
              <a:spcBef>
                <a:spcPts val="1000"/>
              </a:spcBef>
              <a:spcAft>
                <a:spcPts val="1200"/>
              </a:spcAft>
              <a:buFont typeface="Arial" panose="020B0604020202020204" pitchFamily="34" charset="0"/>
              <a:buNone/>
              <a:defRPr sz="2000" kern="1200">
                <a:solidFill>
                  <a:schemeClr val="tx1"/>
                </a:solidFill>
                <a:latin typeface="+mn-lt"/>
                <a:ea typeface="+mn-ea"/>
                <a:cs typeface="+mn-cs"/>
              </a:defRPr>
            </a:lvl1pPr>
            <a:lvl2pPr marL="228600" indent="-228600" algn="l" defTabSz="914400" rtl="0" eaLnBrk="1" latinLnBrk="0" hangingPunct="1">
              <a:lnSpc>
                <a:spcPct val="100000"/>
              </a:lnSpc>
              <a:spcBef>
                <a:spcPts val="1000"/>
              </a:spcBef>
              <a:spcAft>
                <a:spcPts val="1200"/>
              </a:spcAft>
              <a:buFont typeface="Arial" panose="020B0604020202020204" pitchFamily="34" charset="0"/>
              <a:buChar char="•"/>
              <a:defRPr sz="2000" kern="1200">
                <a:solidFill>
                  <a:schemeClr val="tx1"/>
                </a:solidFill>
                <a:latin typeface="+mn-lt"/>
                <a:ea typeface="+mn-ea"/>
                <a:cs typeface="+mn-cs"/>
              </a:defRPr>
            </a:lvl2pPr>
            <a:lvl3pPr marL="685800" indent="-228600" algn="l" defTabSz="914400" rtl="0" eaLnBrk="1" latinLnBrk="0" hangingPunct="1">
              <a:lnSpc>
                <a:spcPct val="90000"/>
              </a:lnSpc>
              <a:spcBef>
                <a:spcPts val="1000"/>
              </a:spcBef>
              <a:spcAft>
                <a:spcPts val="1200"/>
              </a:spcAft>
              <a:buFont typeface="Arial" panose="020B0604020202020204" pitchFamily="34" charset="0"/>
              <a:buChar char="•"/>
              <a:defRPr sz="2000" kern="1200">
                <a:solidFill>
                  <a:schemeClr val="tx1"/>
                </a:solidFill>
                <a:latin typeface="+mn-lt"/>
                <a:ea typeface="+mn-ea"/>
                <a:cs typeface="+mn-cs"/>
              </a:defRPr>
            </a:lvl3pPr>
            <a:lvl4pPr marL="1143000" indent="-228600" algn="l" defTabSz="914400" rtl="0" eaLnBrk="1" latinLnBrk="0" hangingPunct="1">
              <a:lnSpc>
                <a:spcPct val="90000"/>
              </a:lnSpc>
              <a:spcBef>
                <a:spcPts val="1000"/>
              </a:spcBef>
              <a:spcAft>
                <a:spcPts val="1200"/>
              </a:spcAft>
              <a:buFont typeface="Arial" panose="020B0604020202020204" pitchFamily="34" charset="0"/>
              <a:buChar char="•"/>
              <a:defRPr sz="2000" kern="1200">
                <a:solidFill>
                  <a:schemeClr val="tx1"/>
                </a:solidFill>
                <a:latin typeface="+mn-lt"/>
                <a:ea typeface="+mn-ea"/>
                <a:cs typeface="+mn-cs"/>
              </a:defRPr>
            </a:lvl4pPr>
            <a:lvl5pPr marL="1600200" indent="-228600" algn="l" defTabSz="914400" rtl="0" eaLnBrk="1" latinLnBrk="0" hangingPunct="1">
              <a:lnSpc>
                <a:spcPct val="90000"/>
              </a:lnSpc>
              <a:spcBef>
                <a:spcPts val="1000"/>
              </a:spcBef>
              <a:spcAft>
                <a:spcPts val="120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Aft>
                <a:spcPts val="1200"/>
              </a:spcAft>
              <a:buFont typeface="Arial" panose="020B0604020202020204" pitchFamily="34" charset="0"/>
              <a:buChar char="•"/>
            </a:pPr>
            <a:r>
              <a:rPr lang="en-US" sz="2000" dirty="0"/>
              <a:t>Totalization and rates</a:t>
            </a:r>
          </a:p>
          <a:p>
            <a:pPr marL="342900" indent="-342900">
              <a:spcAft>
                <a:spcPts val="1200"/>
              </a:spcAft>
              <a:buFont typeface="Arial" panose="020B0604020202020204" pitchFamily="34" charset="0"/>
              <a:buChar char="•"/>
            </a:pPr>
            <a:r>
              <a:rPr lang="en-US" sz="2000" dirty="0"/>
              <a:t>Data consistency and quality</a:t>
            </a:r>
          </a:p>
          <a:p>
            <a:pPr marL="342900" indent="-342900">
              <a:spcAft>
                <a:spcPts val="1200"/>
              </a:spcAft>
              <a:buFont typeface="Arial" panose="020B0604020202020204" pitchFamily="34" charset="0"/>
              <a:buChar char="•"/>
            </a:pPr>
            <a:r>
              <a:rPr lang="en-US" sz="2000" dirty="0"/>
              <a:t>MEE is easier</a:t>
            </a:r>
            <a:endParaRPr lang="en-US" dirty="0"/>
          </a:p>
        </p:txBody>
      </p:sp>
    </p:spTree>
    <p:extLst>
      <p:ext uri="{BB962C8B-B14F-4D97-AF65-F5344CB8AC3E}">
        <p14:creationId xmlns:p14="http://schemas.microsoft.com/office/powerpoint/2010/main" val="26224749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E9F2C0-C2D6-86BA-DDD4-9552F642B6F7}"/>
              </a:ext>
            </a:extLst>
          </p:cNvPr>
          <p:cNvPicPr>
            <a:picLocks noChangeAspect="1"/>
          </p:cNvPicPr>
          <p:nvPr/>
        </p:nvPicPr>
        <p:blipFill>
          <a:blip r:embed="rId2"/>
          <a:stretch>
            <a:fillRect/>
          </a:stretch>
        </p:blipFill>
        <p:spPr>
          <a:xfrm>
            <a:off x="915600" y="930539"/>
            <a:ext cx="10361995" cy="3082692"/>
          </a:xfrm>
          <a:prstGeom prst="rect">
            <a:avLst/>
          </a:prstGeom>
          <a:noFill/>
        </p:spPr>
      </p:pic>
      <p:sp>
        <p:nvSpPr>
          <p:cNvPr id="11" name="Content Placeholder 2">
            <a:extLst>
              <a:ext uri="{FF2B5EF4-FFF2-40B4-BE49-F238E27FC236}">
                <a16:creationId xmlns:a16="http://schemas.microsoft.com/office/drawing/2014/main" id="{A8E47665-6120-B793-4950-8CA7AE683014}"/>
              </a:ext>
            </a:extLst>
          </p:cNvPr>
          <p:cNvSpPr txBox="1">
            <a:spLocks/>
          </p:cNvSpPr>
          <p:nvPr/>
        </p:nvSpPr>
        <p:spPr>
          <a:xfrm>
            <a:off x="1353828" y="4221018"/>
            <a:ext cx="9923770" cy="2375726"/>
          </a:xfrm>
          <a:prstGeom prst="rect">
            <a:avLst/>
          </a:prstGeom>
        </p:spPr>
        <p:txBody>
          <a:bodyPr vert="horz" lIns="91440" tIns="45720" rIns="91440" bIns="45720" rtlCol="0" anchor="t">
            <a:normAutofit/>
          </a:bodyPr>
          <a:lstStyle>
            <a:lvl1pPr marL="0" indent="0" algn="l" defTabSz="914400" rtl="0" eaLnBrk="1" latinLnBrk="0" hangingPunct="1">
              <a:lnSpc>
                <a:spcPct val="80000"/>
              </a:lnSpc>
              <a:spcBef>
                <a:spcPts val="0"/>
              </a:spcBef>
              <a:buFont typeface="Arial" panose="020B0604020202020204" pitchFamily="34" charset="0"/>
              <a:buNone/>
              <a:defRPr sz="2000" kern="1200" spc="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a:lnSpc>
                <a:spcPct val="115000"/>
              </a:lnSpc>
              <a:spcBef>
                <a:spcPts val="0"/>
              </a:spcBef>
              <a:spcAft>
                <a:spcPts val="800"/>
              </a:spcAft>
            </a:pPr>
            <a:r>
              <a:rPr lang="en-US" i="0" kern="100" dirty="0">
                <a:solidFill>
                  <a:srgbClr val="0E2841"/>
                </a:solidFill>
                <a:effectLst/>
                <a:ea typeface="Aptos" panose="020B0004020202020204" pitchFamily="34" charset="0"/>
                <a:cs typeface="Times New Roman" panose="02020603050405020304" pitchFamily="18" charset="0"/>
              </a:rPr>
              <a:t>In this inclusive race/ethnicity visualization, each bar represents one group and shows the proportion of people who identify: </a:t>
            </a:r>
          </a:p>
          <a:p>
            <a:pPr marL="285750" marR="0" indent="-285750">
              <a:lnSpc>
                <a:spcPct val="100000"/>
              </a:lnSpc>
              <a:spcBef>
                <a:spcPts val="0"/>
              </a:spcBef>
              <a:spcAft>
                <a:spcPts val="800"/>
              </a:spcAft>
              <a:buFont typeface="Arial" panose="020B0604020202020204" pitchFamily="34" charset="0"/>
              <a:buChar char="•"/>
            </a:pPr>
            <a:r>
              <a:rPr lang="en-US" i="0" kern="100" dirty="0">
                <a:solidFill>
                  <a:srgbClr val="0E2841"/>
                </a:solidFill>
                <a:effectLst/>
                <a:ea typeface="Aptos" panose="020B0004020202020204" pitchFamily="34" charset="0"/>
                <a:cs typeface="Times New Roman" panose="02020603050405020304" pitchFamily="18" charset="0"/>
              </a:rPr>
              <a:t>with that group alone </a:t>
            </a:r>
          </a:p>
          <a:p>
            <a:pPr marL="285750" marR="0" indent="-285750">
              <a:lnSpc>
                <a:spcPct val="100000"/>
              </a:lnSpc>
              <a:spcBef>
                <a:spcPts val="0"/>
              </a:spcBef>
              <a:spcAft>
                <a:spcPts val="800"/>
              </a:spcAft>
              <a:buFont typeface="Arial" panose="020B0604020202020204" pitchFamily="34" charset="0"/>
              <a:buChar char="•"/>
            </a:pPr>
            <a:r>
              <a:rPr lang="en-US" i="0" kern="100" dirty="0">
                <a:solidFill>
                  <a:srgbClr val="0E2841"/>
                </a:solidFill>
                <a:effectLst/>
                <a:ea typeface="Aptos" panose="020B0004020202020204" pitchFamily="34" charset="0"/>
                <a:cs typeface="Times New Roman" panose="02020603050405020304" pitchFamily="18" charset="0"/>
              </a:rPr>
              <a:t>with that group in combination with one or more others </a:t>
            </a:r>
          </a:p>
          <a:p>
            <a:pPr marL="285750" marR="0" indent="-285750">
              <a:lnSpc>
                <a:spcPct val="100000"/>
              </a:lnSpc>
              <a:spcBef>
                <a:spcPts val="0"/>
              </a:spcBef>
              <a:spcAft>
                <a:spcPts val="800"/>
              </a:spcAft>
              <a:buFont typeface="Arial" panose="020B0604020202020204" pitchFamily="34" charset="0"/>
              <a:buChar char="•"/>
            </a:pPr>
            <a:r>
              <a:rPr lang="en-US" i="0" kern="100" dirty="0">
                <a:solidFill>
                  <a:srgbClr val="0E2841"/>
                </a:solidFill>
                <a:effectLst/>
                <a:ea typeface="Aptos" panose="020B0004020202020204" pitchFamily="34" charset="0"/>
                <a:cs typeface="Times New Roman" panose="02020603050405020304" pitchFamily="18" charset="0"/>
              </a:rPr>
              <a:t>and the portion of the population who do not identify with that group</a:t>
            </a:r>
          </a:p>
        </p:txBody>
      </p:sp>
      <p:sp>
        <p:nvSpPr>
          <p:cNvPr id="4" name="Title 1">
            <a:extLst>
              <a:ext uri="{FF2B5EF4-FFF2-40B4-BE49-F238E27FC236}">
                <a16:creationId xmlns:a16="http://schemas.microsoft.com/office/drawing/2014/main" id="{5BFC0804-EFC1-3ACA-F7C9-F377D3FC41CD}"/>
              </a:ext>
            </a:extLst>
          </p:cNvPr>
          <p:cNvSpPr>
            <a:spLocks noGrp="1"/>
          </p:cNvSpPr>
          <p:nvPr>
            <p:ph type="title"/>
          </p:nvPr>
        </p:nvSpPr>
        <p:spPr>
          <a:xfrm>
            <a:off x="1025469" y="178246"/>
            <a:ext cx="9150675" cy="752293"/>
          </a:xfrm>
        </p:spPr>
        <p:txBody>
          <a:bodyPr/>
          <a:lstStyle/>
          <a:p>
            <a:r>
              <a:rPr lang="en-US" dirty="0">
                <a:latin typeface="Abadi" panose="020B0604020104020204" pitchFamily="34" charset="0"/>
              </a:rPr>
              <a:t>Inclusive Race/Ethnicity Data Visualization</a:t>
            </a:r>
            <a:endParaRPr lang="en-ZA" dirty="0">
              <a:latin typeface="Abadi" panose="020B0604020104020204" pitchFamily="34" charset="0"/>
            </a:endParaRPr>
          </a:p>
        </p:txBody>
      </p:sp>
    </p:spTree>
    <p:extLst>
      <p:ext uri="{BB962C8B-B14F-4D97-AF65-F5344CB8AC3E}">
        <p14:creationId xmlns:p14="http://schemas.microsoft.com/office/powerpoint/2010/main" val="20400755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AE02A0-6BC1-8545-009C-C358C8208E0B}"/>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A12A4DA-8970-F170-8A1F-D20C267A0466}"/>
              </a:ext>
            </a:extLst>
          </p:cNvPr>
          <p:cNvSpPr>
            <a:spLocks noGrp="1"/>
          </p:cNvSpPr>
          <p:nvPr>
            <p:ph sz="quarter" idx="13"/>
          </p:nvPr>
        </p:nvSpPr>
        <p:spPr>
          <a:xfrm>
            <a:off x="1584959" y="1530124"/>
            <a:ext cx="9952567" cy="2123082"/>
          </a:xfrm>
        </p:spPr>
        <p:txBody>
          <a:bodyPr/>
          <a:lstStyle/>
          <a:p>
            <a:r>
              <a:rPr lang="en-US" b="1" dirty="0">
                <a:solidFill>
                  <a:schemeClr val="bg2"/>
                </a:solidFill>
              </a:rPr>
              <a:t>Disclaimer</a:t>
            </a:r>
            <a:br>
              <a:rPr lang="en-US" b="1" dirty="0"/>
            </a:br>
            <a:r>
              <a:rPr lang="en-US" sz="1800" i="1" dirty="0">
                <a:solidFill>
                  <a:srgbClr val="333333"/>
                </a:solidFill>
                <a:latin typeface="+mn-lt"/>
              </a:rPr>
              <a:t>The </a:t>
            </a:r>
            <a:r>
              <a:rPr lang="en-US" sz="1800" b="0" i="1" dirty="0">
                <a:solidFill>
                  <a:srgbClr val="333333"/>
                </a:solidFill>
                <a:effectLst/>
                <a:latin typeface="+mn-lt"/>
              </a:rPr>
              <a:t>Network for Public Health Law promotes public health and health equity through non-partisan educational resources and technical assistance. The materials provided are provided solely for educational purposes and do not constitute legal advice. The Network’s provision of these materials does not create an attorney-client relationship with you or any other person and is subject to the Network’s </a:t>
            </a:r>
            <a:r>
              <a:rPr lang="en-US" sz="1800" b="0" i="1" u="sng" dirty="0">
                <a:solidFill>
                  <a:schemeClr val="bg2"/>
                </a:solidFill>
                <a:effectLst/>
                <a:latin typeface="+mn-lt"/>
                <a:hlinkClick r:id="rId3">
                  <a:extLst>
                    <a:ext uri="{A12FA001-AC4F-418D-AE19-62706E023703}">
                      <ahyp:hlinkClr xmlns:ahyp="http://schemas.microsoft.com/office/drawing/2018/hyperlinkcolor" val="tx"/>
                    </a:ext>
                  </a:extLst>
                </a:hlinkClick>
              </a:rPr>
              <a:t>Disclaimer</a:t>
            </a:r>
            <a:r>
              <a:rPr lang="en-US" sz="1800" b="0" i="1" dirty="0">
                <a:solidFill>
                  <a:srgbClr val="333333"/>
                </a:solidFill>
                <a:effectLst/>
                <a:latin typeface="+mn-lt"/>
              </a:rPr>
              <a:t>.</a:t>
            </a:r>
          </a:p>
          <a:p>
            <a:endParaRPr kumimoji="0" lang="en-US" sz="1800" i="1" u="none" strike="noStrike" kern="1200" cap="none" spc="0" normalizeH="0" baseline="0" noProof="0" dirty="0">
              <a:ln>
                <a:noFill/>
              </a:ln>
              <a:solidFill>
                <a:srgbClr val="333333"/>
              </a:solidFill>
              <a:uLnTx/>
              <a:uFillTx/>
              <a:latin typeface="+mn-lt"/>
              <a:ea typeface="+mn-ea"/>
              <a:cs typeface="+mn-cs"/>
            </a:endParaRPr>
          </a:p>
          <a:p>
            <a:endParaRPr kumimoji="0" lang="en-US" b="0" i="0" u="none" strike="noStrike" kern="1200" cap="none" spc="0" normalizeH="0" baseline="0" noProof="0" dirty="0">
              <a:ln>
                <a:noFill/>
              </a:ln>
              <a:solidFill>
                <a:srgbClr val="404040"/>
              </a:solidFill>
              <a:effectLst/>
              <a:uLnTx/>
              <a:uFillTx/>
              <a:latin typeface="+mn-lt"/>
              <a:ea typeface="+mn-ea"/>
              <a:cs typeface="+mn-cs"/>
            </a:endParaRPr>
          </a:p>
          <a:p>
            <a:endParaRPr lang="en-US" sz="1800" dirty="0"/>
          </a:p>
          <a:p>
            <a:endParaRPr lang="en-US" b="1" dirty="0"/>
          </a:p>
        </p:txBody>
      </p:sp>
      <p:pic>
        <p:nvPicPr>
          <p:cNvPr id="9" name="Picture 8" descr="A close up of a logo&#10;&#10;AI-generated content may be incorrect.">
            <a:extLst>
              <a:ext uri="{FF2B5EF4-FFF2-40B4-BE49-F238E27FC236}">
                <a16:creationId xmlns:a16="http://schemas.microsoft.com/office/drawing/2014/main" id="{0ED582E2-3B47-F48D-AFF6-4A55611B0908}"/>
              </a:ext>
            </a:extLst>
          </p:cNvPr>
          <p:cNvPicPr>
            <a:picLocks noChangeAspect="1"/>
          </p:cNvPicPr>
          <p:nvPr/>
        </p:nvPicPr>
        <p:blipFill>
          <a:blip r:embed="rId4"/>
          <a:stretch>
            <a:fillRect/>
          </a:stretch>
        </p:blipFill>
        <p:spPr>
          <a:xfrm>
            <a:off x="1704977" y="3816055"/>
            <a:ext cx="3705224" cy="606059"/>
          </a:xfrm>
          <a:prstGeom prst="rect">
            <a:avLst/>
          </a:prstGeom>
        </p:spPr>
      </p:pic>
      <p:sp>
        <p:nvSpPr>
          <p:cNvPr id="10" name="TextBox 9">
            <a:extLst>
              <a:ext uri="{FF2B5EF4-FFF2-40B4-BE49-F238E27FC236}">
                <a16:creationId xmlns:a16="http://schemas.microsoft.com/office/drawing/2014/main" id="{8CB2A365-756B-B72A-36D8-45D74F202E09}"/>
              </a:ext>
            </a:extLst>
          </p:cNvPr>
          <p:cNvSpPr txBox="1"/>
          <p:nvPr/>
        </p:nvSpPr>
        <p:spPr>
          <a:xfrm>
            <a:off x="2405743" y="4432538"/>
            <a:ext cx="3603172"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4040"/>
                </a:solidFill>
                <a:effectLst/>
                <a:uLnTx/>
                <a:uFillTx/>
                <a:latin typeface="Arial" panose="020B0604020202020204"/>
                <a:ea typeface="+mn-ea"/>
                <a:cs typeface="+mn-cs"/>
                <a:hlinkClick r:id="rId5"/>
              </a:rPr>
              <a:t>networkforphl.org</a:t>
            </a:r>
            <a:endParaRPr kumimoji="0" lang="en-US" sz="1600" b="0" i="0" u="none" strike="noStrike" kern="1200" cap="none" spc="0" normalizeH="0" baseline="0" noProof="0" dirty="0">
              <a:ln>
                <a:noFill/>
              </a:ln>
              <a:solidFill>
                <a:srgbClr val="404040"/>
              </a:solidFill>
              <a:effectLst/>
              <a:uLnTx/>
              <a:uFillTx/>
              <a:latin typeface="Arial" panose="020B0604020202020204"/>
              <a:ea typeface="+mn-ea"/>
              <a:cs typeface="+mn-cs"/>
            </a:endParaRPr>
          </a:p>
        </p:txBody>
      </p:sp>
      <p:sp>
        <p:nvSpPr>
          <p:cNvPr id="2" name="Footer Placeholder 1">
            <a:extLst>
              <a:ext uri="{FF2B5EF4-FFF2-40B4-BE49-F238E27FC236}">
                <a16:creationId xmlns:a16="http://schemas.microsoft.com/office/drawing/2014/main" id="{049FDB8C-3B95-AAA3-D325-184767CD2683}"/>
              </a:ext>
            </a:extLst>
          </p:cNvPr>
          <p:cNvSpPr txBox="1">
            <a:spLocks/>
          </p:cNvSpPr>
          <p:nvPr/>
        </p:nvSpPr>
        <p:spPr>
          <a:xfrm>
            <a:off x="993199" y="6284299"/>
            <a:ext cx="11136086" cy="43891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dirty="0">
                <a:solidFill>
                  <a:srgbClr val="404040"/>
                </a:solidFill>
                <a:latin typeface="Arial" panose="020B0604020202020204"/>
              </a:rPr>
              <a:t>County Everyone, Counting Correctly| </a:t>
            </a:r>
            <a:r>
              <a:rPr lang="en-US" b="1" dirty="0"/>
              <a:t>November 20, 2025 | 12:00 p.m. – 1:00 p.m. </a:t>
            </a:r>
            <a:r>
              <a:rPr lang="en-US" dirty="0"/>
              <a:t>CT</a:t>
            </a:r>
            <a:endParaRPr lang="en-US" dirty="0">
              <a:solidFill>
                <a:srgbClr val="404040"/>
              </a:solidFill>
              <a:latin typeface="Arial" panose="020B0604020202020204"/>
            </a:endParaRPr>
          </a:p>
        </p:txBody>
      </p:sp>
    </p:spTree>
    <p:extLst>
      <p:ext uri="{BB962C8B-B14F-4D97-AF65-F5344CB8AC3E}">
        <p14:creationId xmlns:p14="http://schemas.microsoft.com/office/powerpoint/2010/main" val="13385781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ower BI visual">
            <a:hlinkClick r:id="rId2"/>
            <a:extLst>
              <a:ext uri="{FF2B5EF4-FFF2-40B4-BE49-F238E27FC236}">
                <a16:creationId xmlns:a16="http://schemas.microsoft.com/office/drawing/2014/main" id="{D056F2E4-8CC3-4EE4-1BD5-512C559E1027}"/>
              </a:ext>
            </a:extLst>
          </p:cNvPr>
          <p:cNvPicPr>
            <a:picLocks noChangeAspect="1"/>
          </p:cNvPicPr>
          <p:nvPr/>
        </p:nvPicPr>
        <p:blipFill rotWithShape="1">
          <a:blip r:embed="rId3">
            <a:extLst>
              <a:ext uri="{28A0092B-C50C-407E-A947-70E740481C1C}">
                <a14:useLocalDpi xmlns:a14="http://schemas.microsoft.com/office/drawing/2010/main" val="0"/>
              </a:ext>
            </a:extLst>
          </a:blip>
          <a:srcRect t="18361" r="5285" b="7804"/>
          <a:stretch/>
        </p:blipFill>
        <p:spPr bwMode="auto">
          <a:xfrm>
            <a:off x="915002" y="930539"/>
            <a:ext cx="10361995" cy="3029129"/>
          </a:xfrm>
          <a:prstGeom prst="rect">
            <a:avLst/>
          </a:prstGeom>
          <a:noFill/>
          <a:ln>
            <a:noFill/>
          </a:ln>
          <a:extLst>
            <a:ext uri="{53640926-AAD7-44D8-BBD7-CCE9431645EC}">
              <a14:shadowObscured xmlns:a14="http://schemas.microsoft.com/office/drawing/2010/main"/>
            </a:ext>
          </a:extLst>
        </p:spPr>
      </p:pic>
      <p:sp>
        <p:nvSpPr>
          <p:cNvPr id="4" name="Title 1">
            <a:extLst>
              <a:ext uri="{FF2B5EF4-FFF2-40B4-BE49-F238E27FC236}">
                <a16:creationId xmlns:a16="http://schemas.microsoft.com/office/drawing/2014/main" id="{F180530A-1DF9-F16A-3561-3CBC5C78A1D3}"/>
              </a:ext>
            </a:extLst>
          </p:cNvPr>
          <p:cNvSpPr>
            <a:spLocks noGrp="1"/>
          </p:cNvSpPr>
          <p:nvPr>
            <p:ph type="title"/>
          </p:nvPr>
        </p:nvSpPr>
        <p:spPr>
          <a:xfrm>
            <a:off x="1025469" y="178246"/>
            <a:ext cx="9150675" cy="752293"/>
          </a:xfrm>
        </p:spPr>
        <p:txBody>
          <a:bodyPr/>
          <a:lstStyle/>
          <a:p>
            <a:r>
              <a:rPr lang="en-US" dirty="0">
                <a:latin typeface="Abadi" panose="020B0604020104020204" pitchFamily="34" charset="0"/>
              </a:rPr>
              <a:t>Inclusive Race/Ethnicity Data Visualization</a:t>
            </a:r>
            <a:endParaRPr lang="en-ZA" dirty="0">
              <a:latin typeface="Abadi" panose="020B0604020104020204" pitchFamily="34" charset="0"/>
            </a:endParaRPr>
          </a:p>
        </p:txBody>
      </p:sp>
      <p:sp>
        <p:nvSpPr>
          <p:cNvPr id="5" name="Content Placeholder 2">
            <a:extLst>
              <a:ext uri="{FF2B5EF4-FFF2-40B4-BE49-F238E27FC236}">
                <a16:creationId xmlns:a16="http://schemas.microsoft.com/office/drawing/2014/main" id="{44F1917D-0D15-9514-7ADE-A9D2FE146B04}"/>
              </a:ext>
            </a:extLst>
          </p:cNvPr>
          <p:cNvSpPr txBox="1">
            <a:spLocks/>
          </p:cNvSpPr>
          <p:nvPr/>
        </p:nvSpPr>
        <p:spPr>
          <a:xfrm>
            <a:off x="1353828" y="4221018"/>
            <a:ext cx="9923770" cy="2375726"/>
          </a:xfrm>
          <a:prstGeom prst="rect">
            <a:avLst/>
          </a:prstGeom>
        </p:spPr>
        <p:txBody>
          <a:bodyPr vert="horz" lIns="91440" tIns="45720" rIns="91440" bIns="45720" rtlCol="0" anchor="t">
            <a:normAutofit/>
          </a:bodyPr>
          <a:lstStyle>
            <a:lvl1pPr marL="0" indent="0" algn="l" defTabSz="914400" rtl="0" eaLnBrk="1" latinLnBrk="0" hangingPunct="1">
              <a:lnSpc>
                <a:spcPct val="80000"/>
              </a:lnSpc>
              <a:spcBef>
                <a:spcPts val="0"/>
              </a:spcBef>
              <a:buFont typeface="Arial" panose="020B0604020202020204" pitchFamily="34" charset="0"/>
              <a:buNone/>
              <a:defRPr sz="2000" kern="1200" spc="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nSpc>
                <a:spcPct val="115000"/>
              </a:lnSpc>
              <a:spcBef>
                <a:spcPts val="0"/>
              </a:spcBef>
              <a:spcAft>
                <a:spcPts val="800"/>
              </a:spcAft>
              <a:buFont typeface="Symbol" panose="05050102010706020507" pitchFamily="18" charset="2"/>
              <a:buChar char=""/>
            </a:pPr>
            <a:r>
              <a:rPr lang="en-US" kern="100" dirty="0">
                <a:solidFill>
                  <a:srgbClr val="0E2841"/>
                </a:solidFill>
                <a:effectLst/>
                <a:ea typeface="Aptos" panose="020B0004020202020204" pitchFamily="34" charset="0"/>
                <a:cs typeface="Times New Roman" panose="02020603050405020304" pitchFamily="18" charset="0"/>
              </a:rPr>
              <a:t>Totals to 100%</a:t>
            </a:r>
          </a:p>
          <a:p>
            <a:pPr marL="342900" marR="0" lvl="0" indent="-342900">
              <a:lnSpc>
                <a:spcPct val="115000"/>
              </a:lnSpc>
              <a:spcBef>
                <a:spcPts val="0"/>
              </a:spcBef>
              <a:spcAft>
                <a:spcPts val="800"/>
              </a:spcAft>
              <a:buFont typeface="Symbol" panose="05050102010706020507" pitchFamily="18" charset="2"/>
              <a:buChar char=""/>
            </a:pPr>
            <a:r>
              <a:rPr lang="en-US" kern="100" dirty="0">
                <a:solidFill>
                  <a:srgbClr val="0E2841"/>
                </a:solidFill>
                <a:ea typeface="Aptos" panose="020B0004020202020204" pitchFamily="34" charset="0"/>
                <a:cs typeface="Times New Roman" panose="02020603050405020304" pitchFamily="18" charset="0"/>
              </a:rPr>
              <a:t>Allows for rates and comparison</a:t>
            </a:r>
            <a:endParaRPr lang="en-US" kern="100" dirty="0">
              <a:solidFill>
                <a:srgbClr val="0E2841"/>
              </a:solidFill>
              <a:effectLst/>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Symbol" panose="05050102010706020507" pitchFamily="18" charset="2"/>
              <a:buChar char=""/>
            </a:pPr>
            <a:r>
              <a:rPr lang="en-US" kern="100" dirty="0">
                <a:solidFill>
                  <a:srgbClr val="0E2841"/>
                </a:solidFill>
                <a:effectLst/>
                <a:ea typeface="Aptos" panose="020B0004020202020204" pitchFamily="34" charset="0"/>
                <a:cs typeface="Times New Roman" panose="02020603050405020304" pitchFamily="18" charset="0"/>
              </a:rPr>
              <a:t>Facilitates another dimension of intragroup comparison</a:t>
            </a:r>
          </a:p>
          <a:p>
            <a:pPr marL="342900" marR="0" lvl="0" indent="-342900">
              <a:lnSpc>
                <a:spcPct val="115000"/>
              </a:lnSpc>
              <a:spcBef>
                <a:spcPts val="0"/>
              </a:spcBef>
              <a:spcAft>
                <a:spcPts val="800"/>
              </a:spcAft>
              <a:buFont typeface="Symbol" panose="05050102010706020507" pitchFamily="18" charset="2"/>
              <a:buChar char=""/>
            </a:pPr>
            <a:r>
              <a:rPr lang="en-US" kern="100" dirty="0">
                <a:solidFill>
                  <a:srgbClr val="0E2841"/>
                </a:solidFill>
                <a:ea typeface="Aptos" panose="020B0004020202020204" pitchFamily="34" charset="0"/>
                <a:cs typeface="Times New Roman" panose="02020603050405020304" pitchFamily="18" charset="0"/>
              </a:rPr>
              <a:t>Includes any mention of group membership in group totals</a:t>
            </a:r>
          </a:p>
        </p:txBody>
      </p:sp>
    </p:spTree>
    <p:extLst>
      <p:ext uri="{BB962C8B-B14F-4D97-AF65-F5344CB8AC3E}">
        <p14:creationId xmlns:p14="http://schemas.microsoft.com/office/powerpoint/2010/main" val="17608897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678E34A-9798-0451-8695-9B9ADE9A250B}"/>
              </a:ext>
            </a:extLst>
          </p:cNvPr>
          <p:cNvSpPr txBox="1"/>
          <p:nvPr/>
        </p:nvSpPr>
        <p:spPr>
          <a:xfrm>
            <a:off x="1829512" y="4516452"/>
            <a:ext cx="5827912" cy="547254"/>
          </a:xfrm>
          <a:prstGeom prst="rect">
            <a:avLst/>
          </a:prstGeom>
        </p:spPr>
        <p:txBody>
          <a:bodyPr vert="horz" lIns="0" tIns="45720" rIns="91440" bIns="45720" rtlCol="0">
            <a:normAutofit/>
          </a:bodyPr>
          <a:lstStyle/>
          <a:p>
            <a:pPr>
              <a:spcAft>
                <a:spcPts val="1200"/>
              </a:spcAft>
            </a:pPr>
            <a:r>
              <a:rPr lang="en-US" sz="1100" dirty="0"/>
              <a:t>**Case A, Deaton A. Rising morbidity and mortality in midlife among white non-Hispanic Americans in the 21st century. Proc Natl </a:t>
            </a:r>
            <a:r>
              <a:rPr lang="en-US" sz="1100" dirty="0" err="1"/>
              <a:t>Acad</a:t>
            </a:r>
            <a:r>
              <a:rPr lang="en-US" sz="1100" dirty="0"/>
              <a:t> Sci USA 2015; 112: 15078–83.</a:t>
            </a:r>
          </a:p>
        </p:txBody>
      </p:sp>
      <p:sp>
        <p:nvSpPr>
          <p:cNvPr id="2" name="Slide Number Placeholder 1">
            <a:extLst>
              <a:ext uri="{FF2B5EF4-FFF2-40B4-BE49-F238E27FC236}">
                <a16:creationId xmlns:a16="http://schemas.microsoft.com/office/drawing/2014/main" id="{C1D94129-1999-7159-E6E3-7D6C478655BD}"/>
              </a:ext>
            </a:extLst>
          </p:cNvPr>
          <p:cNvSpPr>
            <a:spLocks noGrp="1"/>
          </p:cNvSpPr>
          <p:nvPr>
            <p:ph type="sldNum" sz="quarter" idx="15"/>
          </p:nvPr>
        </p:nvSpPr>
        <p:spPr>
          <a:xfrm>
            <a:off x="412136" y="5943601"/>
            <a:ext cx="968983" cy="651912"/>
          </a:xfrm>
        </p:spPr>
        <p:txBody>
          <a:bodyPr vert="horz" lIns="91440" tIns="45720" rIns="91440" bIns="45720" rtlCol="0" anchor="ctr">
            <a:normAutofit/>
          </a:bodyPr>
          <a:lstStyle/>
          <a:p>
            <a:pPr>
              <a:spcAft>
                <a:spcPts val="600"/>
              </a:spcAft>
            </a:pPr>
            <a:fld id="{18D65601-5AE2-46FC-B138-694DDD2B510D}" type="slidenum">
              <a:rPr lang="en-US" smtClean="0"/>
              <a:pPr>
                <a:spcAft>
                  <a:spcPts val="600"/>
                </a:spcAft>
              </a:pPr>
              <a:t>41</a:t>
            </a:fld>
            <a:endParaRPr lang="en-US"/>
          </a:p>
        </p:txBody>
      </p:sp>
      <p:graphicFrame>
        <p:nvGraphicFramePr>
          <p:cNvPr id="7" name="Table 6">
            <a:extLst>
              <a:ext uri="{FF2B5EF4-FFF2-40B4-BE49-F238E27FC236}">
                <a16:creationId xmlns:a16="http://schemas.microsoft.com/office/drawing/2014/main" id="{F2216B7C-66D3-7BE8-5CE5-9D8CF2BDC323}"/>
              </a:ext>
            </a:extLst>
          </p:cNvPr>
          <p:cNvGraphicFramePr>
            <a:graphicFrameLocks noGrp="1"/>
          </p:cNvGraphicFramePr>
          <p:nvPr/>
        </p:nvGraphicFramePr>
        <p:xfrm>
          <a:off x="1829512" y="1989510"/>
          <a:ext cx="9137524" cy="2383379"/>
        </p:xfrm>
        <a:graphic>
          <a:graphicData uri="http://schemas.openxmlformats.org/drawingml/2006/table">
            <a:tbl>
              <a:tblPr/>
              <a:tblGrid>
                <a:gridCol w="4940061">
                  <a:extLst>
                    <a:ext uri="{9D8B030D-6E8A-4147-A177-3AD203B41FA5}">
                      <a16:colId xmlns:a16="http://schemas.microsoft.com/office/drawing/2014/main" val="3973718975"/>
                    </a:ext>
                  </a:extLst>
                </a:gridCol>
                <a:gridCol w="4197463">
                  <a:extLst>
                    <a:ext uri="{9D8B030D-6E8A-4147-A177-3AD203B41FA5}">
                      <a16:colId xmlns:a16="http://schemas.microsoft.com/office/drawing/2014/main" val="454998836"/>
                    </a:ext>
                  </a:extLst>
                </a:gridCol>
              </a:tblGrid>
              <a:tr h="720581">
                <a:tc>
                  <a:txBody>
                    <a:bodyPr/>
                    <a:lstStyle/>
                    <a:p>
                      <a:pPr algn="l" fontAlgn="b">
                        <a:buNone/>
                      </a:pPr>
                      <a:r>
                        <a:rPr lang="en-US" sz="3300" b="0" i="0" u="none" strike="noStrike" dirty="0">
                          <a:solidFill>
                            <a:srgbClr val="000000"/>
                          </a:solidFill>
                          <a:effectLst/>
                          <a:latin typeface="Aptos Narrow" panose="020B0004020202020204" pitchFamily="34" charset="0"/>
                        </a:rPr>
                        <a:t> </a:t>
                      </a:r>
                      <a:endParaRPr lang="en-US" sz="5400" b="0" i="0" u="none" strike="noStrike" dirty="0">
                        <a:effectLst/>
                        <a:latin typeface="Arial" panose="020B0604020202020204" pitchFamily="34" charset="0"/>
                      </a:endParaRPr>
                    </a:p>
                  </a:txBody>
                  <a:tcPr marL="28575" marR="28575" marT="285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3300" b="0" i="0" u="none" strike="noStrike">
                          <a:solidFill>
                            <a:srgbClr val="000000"/>
                          </a:solidFill>
                          <a:effectLst/>
                          <a:latin typeface="Aptos Narrow" panose="020B0004020202020204" pitchFamily="34" charset="0"/>
                        </a:rPr>
                        <a:t>All cause mortality</a:t>
                      </a:r>
                      <a:endParaRPr lang="en-US" sz="5400" b="0" i="0" u="none" strike="noStrike">
                        <a:effectLst/>
                        <a:latin typeface="Arial" panose="020B0604020202020204" pitchFamily="34" charset="0"/>
                      </a:endParaRPr>
                    </a:p>
                  </a:txBody>
                  <a:tcPr marL="28575" marR="28575" marT="285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8704459"/>
                  </a:ext>
                </a:extLst>
              </a:tr>
              <a:tr h="593825">
                <a:tc>
                  <a:txBody>
                    <a:bodyPr/>
                    <a:lstStyle/>
                    <a:p>
                      <a:pPr algn="l" fontAlgn="b">
                        <a:buNone/>
                      </a:pPr>
                      <a:r>
                        <a:rPr lang="en-US" sz="3300" b="0" i="0" u="none" strike="noStrike">
                          <a:solidFill>
                            <a:srgbClr val="000000"/>
                          </a:solidFill>
                          <a:effectLst/>
                          <a:latin typeface="Aptos Narrow" panose="020B0004020202020204" pitchFamily="34" charset="0"/>
                        </a:rPr>
                        <a:t>White non-Hispanics (WNH)</a:t>
                      </a:r>
                      <a:endParaRPr lang="en-US" sz="5400" b="0" i="0" u="none" strike="noStrike">
                        <a:effectLst/>
                        <a:latin typeface="Arial" panose="020B0604020202020204" pitchFamily="34" charset="0"/>
                      </a:endParaRPr>
                    </a:p>
                  </a:txBody>
                  <a:tcPr marL="28575" marR="28575" marT="285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b">
                        <a:buNone/>
                      </a:pPr>
                      <a:r>
                        <a:rPr lang="en-US" sz="3300" b="0" i="0" u="none" strike="noStrike" dirty="0">
                          <a:solidFill>
                            <a:srgbClr val="000000"/>
                          </a:solidFill>
                          <a:effectLst/>
                          <a:latin typeface="Aptos Narrow" panose="020B0004020202020204" pitchFamily="34" charset="0"/>
                        </a:rPr>
                        <a:t>33.9 (415.4)</a:t>
                      </a:r>
                      <a:endParaRPr lang="en-US" sz="5400" b="0" i="0" u="none" strike="noStrike" dirty="0">
                        <a:effectLst/>
                        <a:latin typeface="Arial" panose="020B0604020202020204" pitchFamily="34" charset="0"/>
                      </a:endParaRPr>
                    </a:p>
                  </a:txBody>
                  <a:tcPr marL="28575" marR="28575" marT="285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626724403"/>
                  </a:ext>
                </a:extLst>
              </a:tr>
              <a:tr h="537478">
                <a:tc>
                  <a:txBody>
                    <a:bodyPr/>
                    <a:lstStyle/>
                    <a:p>
                      <a:pPr algn="l" fontAlgn="b">
                        <a:buNone/>
                      </a:pPr>
                      <a:r>
                        <a:rPr lang="en-US" sz="3300" b="0" i="0" u="none" strike="noStrike" dirty="0">
                          <a:solidFill>
                            <a:srgbClr val="000000"/>
                          </a:solidFill>
                          <a:effectLst/>
                          <a:latin typeface="Aptos Narrow" panose="020B0004020202020204" pitchFamily="34" charset="0"/>
                        </a:rPr>
                        <a:t>Black non-Hispanics</a:t>
                      </a:r>
                      <a:endParaRPr lang="en-US" sz="5400" b="0" i="0" u="none" strike="noStrike" dirty="0">
                        <a:effectLst/>
                        <a:latin typeface="Arial" panose="020B0604020202020204" pitchFamily="34" charset="0"/>
                      </a:endParaRPr>
                    </a:p>
                  </a:txBody>
                  <a:tcPr marL="28575" marR="28575" marT="285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buNone/>
                      </a:pPr>
                      <a:r>
                        <a:rPr lang="en-US" sz="3300" b="0" i="0" u="none" strike="noStrike">
                          <a:solidFill>
                            <a:srgbClr val="000000"/>
                          </a:solidFill>
                          <a:effectLst/>
                          <a:latin typeface="Aptos Narrow" panose="020B0004020202020204" pitchFamily="34" charset="0"/>
                        </a:rPr>
                        <a:t>-214.8 (581.9)</a:t>
                      </a:r>
                      <a:endParaRPr lang="en-US" sz="5400" b="0" i="0" u="none" strike="noStrike">
                        <a:effectLst/>
                        <a:latin typeface="Arial" panose="020B0604020202020204" pitchFamily="34" charset="0"/>
                      </a:endParaRPr>
                    </a:p>
                  </a:txBody>
                  <a:tcPr marL="28575" marR="28575" marT="285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3595490043"/>
                  </a:ext>
                </a:extLst>
              </a:tr>
              <a:tr h="403842">
                <a:tc>
                  <a:txBody>
                    <a:bodyPr/>
                    <a:lstStyle/>
                    <a:p>
                      <a:pPr algn="l" fontAlgn="b">
                        <a:buNone/>
                      </a:pPr>
                      <a:r>
                        <a:rPr lang="en-US" sz="3300" b="0" i="0" u="none" strike="noStrike" dirty="0">
                          <a:solidFill>
                            <a:srgbClr val="000000"/>
                          </a:solidFill>
                          <a:effectLst/>
                          <a:latin typeface="Aptos Narrow" panose="020B0004020202020204" pitchFamily="34" charset="0"/>
                        </a:rPr>
                        <a:t>Hispanics</a:t>
                      </a:r>
                      <a:endParaRPr lang="en-US" sz="5400" b="0" i="0" u="none" strike="noStrike" dirty="0">
                        <a:effectLst/>
                        <a:latin typeface="Arial" panose="020B0604020202020204" pitchFamily="34" charset="0"/>
                      </a:endParaRPr>
                    </a:p>
                  </a:txBody>
                  <a:tcPr marL="28575" marR="28575" marT="285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b">
                        <a:buNone/>
                      </a:pPr>
                      <a:r>
                        <a:rPr lang="en-US" sz="3300" b="0" i="0" u="none" strike="noStrike" dirty="0">
                          <a:solidFill>
                            <a:srgbClr val="000000"/>
                          </a:solidFill>
                          <a:effectLst/>
                          <a:latin typeface="Aptos Narrow" panose="020B0004020202020204" pitchFamily="34" charset="0"/>
                        </a:rPr>
                        <a:t>-63.6 (269.6)</a:t>
                      </a:r>
                      <a:endParaRPr lang="en-US" sz="5400" b="0" i="0" u="none" strike="noStrike" dirty="0">
                        <a:effectLst/>
                        <a:latin typeface="Arial" panose="020B0604020202020204" pitchFamily="34" charset="0"/>
                      </a:endParaRPr>
                    </a:p>
                  </a:txBody>
                  <a:tcPr marL="28575" marR="28575" marT="285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70462100"/>
                  </a:ext>
                </a:extLst>
              </a:tr>
            </a:tbl>
          </a:graphicData>
        </a:graphic>
      </p:graphicFrame>
      <p:sp>
        <p:nvSpPr>
          <p:cNvPr id="8" name="TextBox 7">
            <a:extLst>
              <a:ext uri="{FF2B5EF4-FFF2-40B4-BE49-F238E27FC236}">
                <a16:creationId xmlns:a16="http://schemas.microsoft.com/office/drawing/2014/main" id="{6843EDFE-FADA-B83B-9DCB-2FF3EEC3B192}"/>
              </a:ext>
            </a:extLst>
          </p:cNvPr>
          <p:cNvSpPr txBox="1"/>
          <p:nvPr/>
        </p:nvSpPr>
        <p:spPr>
          <a:xfrm>
            <a:off x="1829512" y="1570007"/>
            <a:ext cx="8392041" cy="369332"/>
          </a:xfrm>
          <a:prstGeom prst="rect">
            <a:avLst/>
          </a:prstGeom>
          <a:noFill/>
        </p:spPr>
        <p:txBody>
          <a:bodyPr wrap="none" rtlCol="0">
            <a:spAutoFit/>
          </a:bodyPr>
          <a:lstStyle/>
          <a:p>
            <a:r>
              <a:rPr lang="en-US" b="1" i="1" dirty="0"/>
              <a:t>Table 1: </a:t>
            </a:r>
            <a:r>
              <a:rPr lang="en-US" i="1" dirty="0"/>
              <a:t>Changes in mortality rates 2013-1999, ages 45-54 (2013 mortality rates)</a:t>
            </a:r>
          </a:p>
        </p:txBody>
      </p:sp>
      <p:sp>
        <p:nvSpPr>
          <p:cNvPr id="9" name="Title 1">
            <a:extLst>
              <a:ext uri="{FF2B5EF4-FFF2-40B4-BE49-F238E27FC236}">
                <a16:creationId xmlns:a16="http://schemas.microsoft.com/office/drawing/2014/main" id="{20498500-8FA8-7D39-3210-67A9E04626CF}"/>
              </a:ext>
            </a:extLst>
          </p:cNvPr>
          <p:cNvSpPr txBox="1">
            <a:spLocks/>
          </p:cNvSpPr>
          <p:nvPr/>
        </p:nvSpPr>
        <p:spPr>
          <a:xfrm>
            <a:off x="1025469" y="178246"/>
            <a:ext cx="9150675" cy="752293"/>
          </a:xfrm>
          <a:prstGeom prst="rect">
            <a:avLst/>
          </a:prstGeom>
        </p:spPr>
        <p:txBody>
          <a:bodyPr vert="horz" lIns="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dirty="0">
                <a:latin typeface="Abadi" panose="020B0604020104020204" pitchFamily="34" charset="0"/>
              </a:rPr>
              <a:t>Example: Deaths of Despair</a:t>
            </a:r>
            <a:endParaRPr lang="en-ZA" dirty="0">
              <a:latin typeface="Abadi" panose="020B0604020104020204" pitchFamily="34" charset="0"/>
            </a:endParaRPr>
          </a:p>
        </p:txBody>
      </p:sp>
    </p:spTree>
    <p:extLst>
      <p:ext uri="{BB962C8B-B14F-4D97-AF65-F5344CB8AC3E}">
        <p14:creationId xmlns:p14="http://schemas.microsoft.com/office/powerpoint/2010/main" val="822506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D94129-1999-7159-E6E3-7D6C478655BD}"/>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42</a:t>
            </a:fld>
            <a:endParaRPr lang="en-US" dirty="0"/>
          </a:p>
        </p:txBody>
      </p:sp>
      <p:pic>
        <p:nvPicPr>
          <p:cNvPr id="13" name="Picture 12">
            <a:extLst>
              <a:ext uri="{FF2B5EF4-FFF2-40B4-BE49-F238E27FC236}">
                <a16:creationId xmlns:a16="http://schemas.microsoft.com/office/drawing/2014/main" id="{C9824486-AAE9-7F95-146B-8FD0A1C4F126}"/>
              </a:ext>
            </a:extLst>
          </p:cNvPr>
          <p:cNvPicPr>
            <a:picLocks noChangeAspect="1"/>
          </p:cNvPicPr>
          <p:nvPr/>
        </p:nvPicPr>
        <p:blipFill>
          <a:blip r:embed="rId2"/>
          <a:stretch>
            <a:fillRect/>
          </a:stretch>
        </p:blipFill>
        <p:spPr>
          <a:xfrm>
            <a:off x="1657164" y="886110"/>
            <a:ext cx="4277902" cy="5085780"/>
          </a:xfrm>
          <a:prstGeom prst="rect">
            <a:avLst/>
          </a:prstGeom>
        </p:spPr>
      </p:pic>
      <mc:AlternateContent xmlns:mc="http://schemas.openxmlformats.org/markup-compatibility/2006" xmlns:p14="http://schemas.microsoft.com/office/powerpoint/2010/main">
        <mc:Choice Requires="p14">
          <p:contentPart p14:bwMode="auto" r:id="rId3">
            <p14:nvContentPartPr>
              <p14:cNvPr id="20" name="Ink 19">
                <a:extLst>
                  <a:ext uri="{FF2B5EF4-FFF2-40B4-BE49-F238E27FC236}">
                    <a16:creationId xmlns:a16="http://schemas.microsoft.com/office/drawing/2014/main" id="{3BEBCFC8-8765-B09F-8630-3B8825734890}"/>
                  </a:ext>
                </a:extLst>
              </p14:cNvPr>
              <p14:cNvContentPartPr/>
              <p14:nvPr/>
            </p14:nvContentPartPr>
            <p14:xfrm>
              <a:off x="2589091" y="3041432"/>
              <a:ext cx="1288440" cy="414000"/>
            </p14:xfrm>
          </p:contentPart>
        </mc:Choice>
        <mc:Fallback xmlns="">
          <p:pic>
            <p:nvPicPr>
              <p:cNvPr id="20" name="Ink 19">
                <a:extLst>
                  <a:ext uri="{FF2B5EF4-FFF2-40B4-BE49-F238E27FC236}">
                    <a16:creationId xmlns:a16="http://schemas.microsoft.com/office/drawing/2014/main" id="{3BEBCFC8-8765-B09F-8630-3B8825734890}"/>
                  </a:ext>
                </a:extLst>
              </p:cNvPr>
              <p:cNvPicPr/>
              <p:nvPr/>
            </p:nvPicPr>
            <p:blipFill>
              <a:blip r:embed="rId4"/>
              <a:stretch>
                <a:fillRect/>
              </a:stretch>
            </p:blipFill>
            <p:spPr>
              <a:xfrm>
                <a:off x="2526091" y="2978377"/>
                <a:ext cx="1414080" cy="539749"/>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1" name="Ink 20">
                <a:extLst>
                  <a:ext uri="{FF2B5EF4-FFF2-40B4-BE49-F238E27FC236}">
                    <a16:creationId xmlns:a16="http://schemas.microsoft.com/office/drawing/2014/main" id="{6673A38C-721E-0ABA-2B32-E327D68D6D8E}"/>
                  </a:ext>
                </a:extLst>
              </p14:cNvPr>
              <p14:cNvContentPartPr/>
              <p14:nvPr/>
            </p14:nvContentPartPr>
            <p14:xfrm>
              <a:off x="4693291" y="1957472"/>
              <a:ext cx="703440" cy="754200"/>
            </p14:xfrm>
          </p:contentPart>
        </mc:Choice>
        <mc:Fallback xmlns="">
          <p:pic>
            <p:nvPicPr>
              <p:cNvPr id="21" name="Ink 20">
                <a:extLst>
                  <a:ext uri="{FF2B5EF4-FFF2-40B4-BE49-F238E27FC236}">
                    <a16:creationId xmlns:a16="http://schemas.microsoft.com/office/drawing/2014/main" id="{6673A38C-721E-0ABA-2B32-E327D68D6D8E}"/>
                  </a:ext>
                </a:extLst>
              </p:cNvPr>
              <p:cNvPicPr/>
              <p:nvPr/>
            </p:nvPicPr>
            <p:blipFill>
              <a:blip r:embed="rId6"/>
              <a:stretch>
                <a:fillRect/>
              </a:stretch>
            </p:blipFill>
            <p:spPr>
              <a:xfrm>
                <a:off x="4630291" y="1894472"/>
                <a:ext cx="829080" cy="8798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3" name="Ink 22">
                <a:extLst>
                  <a:ext uri="{FF2B5EF4-FFF2-40B4-BE49-F238E27FC236}">
                    <a16:creationId xmlns:a16="http://schemas.microsoft.com/office/drawing/2014/main" id="{4DBAB7D5-240F-A520-97FF-05DA20563994}"/>
                  </a:ext>
                </a:extLst>
              </p14:cNvPr>
              <p14:cNvContentPartPr/>
              <p14:nvPr/>
            </p14:nvContentPartPr>
            <p14:xfrm>
              <a:off x="5302411" y="2323232"/>
              <a:ext cx="102600" cy="135360"/>
            </p14:xfrm>
          </p:contentPart>
        </mc:Choice>
        <mc:Fallback xmlns="">
          <p:pic>
            <p:nvPicPr>
              <p:cNvPr id="23" name="Ink 22">
                <a:extLst>
                  <a:ext uri="{FF2B5EF4-FFF2-40B4-BE49-F238E27FC236}">
                    <a16:creationId xmlns:a16="http://schemas.microsoft.com/office/drawing/2014/main" id="{4DBAB7D5-240F-A520-97FF-05DA20563994}"/>
                  </a:ext>
                </a:extLst>
              </p:cNvPr>
              <p:cNvPicPr/>
              <p:nvPr/>
            </p:nvPicPr>
            <p:blipFill>
              <a:blip r:embed="rId8"/>
              <a:stretch>
                <a:fillRect/>
              </a:stretch>
            </p:blipFill>
            <p:spPr>
              <a:xfrm>
                <a:off x="5239631" y="2260232"/>
                <a:ext cx="227801" cy="261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4" name="Ink 23">
                <a:extLst>
                  <a:ext uri="{FF2B5EF4-FFF2-40B4-BE49-F238E27FC236}">
                    <a16:creationId xmlns:a16="http://schemas.microsoft.com/office/drawing/2014/main" id="{6AD1CEC6-7149-EA08-5405-BDE6E0B23603}"/>
                  </a:ext>
                </a:extLst>
              </p14:cNvPr>
              <p14:cNvContentPartPr/>
              <p14:nvPr/>
            </p14:nvContentPartPr>
            <p14:xfrm>
              <a:off x="5361091" y="1277432"/>
              <a:ext cx="220320" cy="989640"/>
            </p14:xfrm>
          </p:contentPart>
        </mc:Choice>
        <mc:Fallback xmlns="">
          <p:pic>
            <p:nvPicPr>
              <p:cNvPr id="24" name="Ink 23">
                <a:extLst>
                  <a:ext uri="{FF2B5EF4-FFF2-40B4-BE49-F238E27FC236}">
                    <a16:creationId xmlns:a16="http://schemas.microsoft.com/office/drawing/2014/main" id="{6AD1CEC6-7149-EA08-5405-BDE6E0B23603}"/>
                  </a:ext>
                </a:extLst>
              </p:cNvPr>
              <p:cNvPicPr/>
              <p:nvPr/>
            </p:nvPicPr>
            <p:blipFill>
              <a:blip r:embed="rId10"/>
              <a:stretch>
                <a:fillRect/>
              </a:stretch>
            </p:blipFill>
            <p:spPr>
              <a:xfrm>
                <a:off x="5298091" y="1214432"/>
                <a:ext cx="345960" cy="11152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5" name="Ink 24">
                <a:extLst>
                  <a:ext uri="{FF2B5EF4-FFF2-40B4-BE49-F238E27FC236}">
                    <a16:creationId xmlns:a16="http://schemas.microsoft.com/office/drawing/2014/main" id="{AFC4D1FF-1ED3-1434-0C2F-9C152E1A1E7B}"/>
                  </a:ext>
                </a:extLst>
              </p14:cNvPr>
              <p14:cNvContentPartPr/>
              <p14:nvPr/>
            </p14:nvContentPartPr>
            <p14:xfrm>
              <a:off x="4876531" y="2443472"/>
              <a:ext cx="168480" cy="157680"/>
            </p14:xfrm>
          </p:contentPart>
        </mc:Choice>
        <mc:Fallback xmlns="">
          <p:pic>
            <p:nvPicPr>
              <p:cNvPr id="25" name="Ink 24">
                <a:extLst>
                  <a:ext uri="{FF2B5EF4-FFF2-40B4-BE49-F238E27FC236}">
                    <a16:creationId xmlns:a16="http://schemas.microsoft.com/office/drawing/2014/main" id="{AFC4D1FF-1ED3-1434-0C2F-9C152E1A1E7B}"/>
                  </a:ext>
                </a:extLst>
              </p:cNvPr>
              <p:cNvPicPr/>
              <p:nvPr/>
            </p:nvPicPr>
            <p:blipFill>
              <a:blip r:embed="rId12"/>
              <a:stretch>
                <a:fillRect/>
              </a:stretch>
            </p:blipFill>
            <p:spPr>
              <a:xfrm>
                <a:off x="4813665" y="2380472"/>
                <a:ext cx="293852" cy="2833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6" name="Ink 25">
                <a:extLst>
                  <a:ext uri="{FF2B5EF4-FFF2-40B4-BE49-F238E27FC236}">
                    <a16:creationId xmlns:a16="http://schemas.microsoft.com/office/drawing/2014/main" id="{084E9DD4-5B65-7DEF-F205-743A4684434B}"/>
                  </a:ext>
                </a:extLst>
              </p14:cNvPr>
              <p14:cNvContentPartPr/>
              <p14:nvPr/>
            </p14:nvContentPartPr>
            <p14:xfrm>
              <a:off x="4961131" y="2530592"/>
              <a:ext cx="212760" cy="72360"/>
            </p14:xfrm>
          </p:contentPart>
        </mc:Choice>
        <mc:Fallback xmlns="">
          <p:pic>
            <p:nvPicPr>
              <p:cNvPr id="26" name="Ink 25">
                <a:extLst>
                  <a:ext uri="{FF2B5EF4-FFF2-40B4-BE49-F238E27FC236}">
                    <a16:creationId xmlns:a16="http://schemas.microsoft.com/office/drawing/2014/main" id="{084E9DD4-5B65-7DEF-F205-743A4684434B}"/>
                  </a:ext>
                </a:extLst>
              </p:cNvPr>
              <p:cNvPicPr/>
              <p:nvPr/>
            </p:nvPicPr>
            <p:blipFill>
              <a:blip r:embed="rId14"/>
              <a:stretch>
                <a:fillRect/>
              </a:stretch>
            </p:blipFill>
            <p:spPr>
              <a:xfrm>
                <a:off x="4898131" y="2467277"/>
                <a:ext cx="338400" cy="198628"/>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8" name="Ink 27">
                <a:extLst>
                  <a:ext uri="{FF2B5EF4-FFF2-40B4-BE49-F238E27FC236}">
                    <a16:creationId xmlns:a16="http://schemas.microsoft.com/office/drawing/2014/main" id="{2079C4C8-0722-53B1-43CC-DA0D04A0A88F}"/>
                  </a:ext>
                </a:extLst>
              </p14:cNvPr>
              <p14:cNvContentPartPr/>
              <p14:nvPr/>
            </p14:nvContentPartPr>
            <p14:xfrm>
              <a:off x="5451677" y="2454511"/>
              <a:ext cx="360" cy="360"/>
            </p14:xfrm>
          </p:contentPart>
        </mc:Choice>
        <mc:Fallback xmlns="">
          <p:pic>
            <p:nvPicPr>
              <p:cNvPr id="28" name="Ink 27">
                <a:extLst>
                  <a:ext uri="{FF2B5EF4-FFF2-40B4-BE49-F238E27FC236}">
                    <a16:creationId xmlns:a16="http://schemas.microsoft.com/office/drawing/2014/main" id="{2079C4C8-0722-53B1-43CC-DA0D04A0A88F}"/>
                  </a:ext>
                </a:extLst>
              </p:cNvPr>
              <p:cNvPicPr/>
              <p:nvPr/>
            </p:nvPicPr>
            <p:blipFill>
              <a:blip r:embed="rId16"/>
              <a:stretch>
                <a:fillRect/>
              </a:stretch>
            </p:blipFill>
            <p:spPr>
              <a:xfrm>
                <a:off x="5388677" y="2391511"/>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9" name="Ink 28">
                <a:extLst>
                  <a:ext uri="{FF2B5EF4-FFF2-40B4-BE49-F238E27FC236}">
                    <a16:creationId xmlns:a16="http://schemas.microsoft.com/office/drawing/2014/main" id="{0406AE78-A2D2-4BB6-A6D8-36A53B07FE27}"/>
                  </a:ext>
                </a:extLst>
              </p14:cNvPr>
              <p14:cNvContentPartPr/>
              <p14:nvPr/>
            </p14:nvContentPartPr>
            <p14:xfrm>
              <a:off x="5436557" y="2304031"/>
              <a:ext cx="360" cy="360"/>
            </p14:xfrm>
          </p:contentPart>
        </mc:Choice>
        <mc:Fallback xmlns="">
          <p:pic>
            <p:nvPicPr>
              <p:cNvPr id="29" name="Ink 28">
                <a:extLst>
                  <a:ext uri="{FF2B5EF4-FFF2-40B4-BE49-F238E27FC236}">
                    <a16:creationId xmlns:a16="http://schemas.microsoft.com/office/drawing/2014/main" id="{0406AE78-A2D2-4BB6-A6D8-36A53B07FE27}"/>
                  </a:ext>
                </a:extLst>
              </p:cNvPr>
              <p:cNvPicPr/>
              <p:nvPr/>
            </p:nvPicPr>
            <p:blipFill>
              <a:blip r:embed="rId16"/>
              <a:stretch>
                <a:fillRect/>
              </a:stretch>
            </p:blipFill>
            <p:spPr>
              <a:xfrm>
                <a:off x="5373557" y="2241031"/>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44" name="Ink 43">
                <a:extLst>
                  <a:ext uri="{FF2B5EF4-FFF2-40B4-BE49-F238E27FC236}">
                    <a16:creationId xmlns:a16="http://schemas.microsoft.com/office/drawing/2014/main" id="{45CAD61A-5F45-4E14-A1D5-33D3FFEB27D3}"/>
                  </a:ext>
                </a:extLst>
              </p14:cNvPr>
              <p14:cNvContentPartPr/>
              <p14:nvPr/>
            </p14:nvContentPartPr>
            <p14:xfrm>
              <a:off x="4833917" y="4563031"/>
              <a:ext cx="696960" cy="192960"/>
            </p14:xfrm>
          </p:contentPart>
        </mc:Choice>
        <mc:Fallback xmlns="">
          <p:pic>
            <p:nvPicPr>
              <p:cNvPr id="44" name="Ink 43">
                <a:extLst>
                  <a:ext uri="{FF2B5EF4-FFF2-40B4-BE49-F238E27FC236}">
                    <a16:creationId xmlns:a16="http://schemas.microsoft.com/office/drawing/2014/main" id="{45CAD61A-5F45-4E14-A1D5-33D3FFEB27D3}"/>
                  </a:ext>
                </a:extLst>
              </p:cNvPr>
              <p:cNvPicPr/>
              <p:nvPr/>
            </p:nvPicPr>
            <p:blipFill>
              <a:blip r:embed="rId19"/>
              <a:stretch>
                <a:fillRect/>
              </a:stretch>
            </p:blipFill>
            <p:spPr>
              <a:xfrm>
                <a:off x="4770917" y="4500148"/>
                <a:ext cx="822600" cy="318366"/>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45" name="Ink 44">
                <a:extLst>
                  <a:ext uri="{FF2B5EF4-FFF2-40B4-BE49-F238E27FC236}">
                    <a16:creationId xmlns:a16="http://schemas.microsoft.com/office/drawing/2014/main" id="{326FC708-82B5-029A-F5B1-23E15375521C}"/>
                  </a:ext>
                </a:extLst>
              </p14:cNvPr>
              <p14:cNvContentPartPr/>
              <p14:nvPr/>
            </p14:nvContentPartPr>
            <p14:xfrm>
              <a:off x="3533957" y="4720351"/>
              <a:ext cx="1260000" cy="76680"/>
            </p14:xfrm>
          </p:contentPart>
        </mc:Choice>
        <mc:Fallback xmlns="">
          <p:pic>
            <p:nvPicPr>
              <p:cNvPr id="45" name="Ink 44">
                <a:extLst>
                  <a:ext uri="{FF2B5EF4-FFF2-40B4-BE49-F238E27FC236}">
                    <a16:creationId xmlns:a16="http://schemas.microsoft.com/office/drawing/2014/main" id="{326FC708-82B5-029A-F5B1-23E15375521C}"/>
                  </a:ext>
                </a:extLst>
              </p:cNvPr>
              <p:cNvPicPr/>
              <p:nvPr/>
            </p:nvPicPr>
            <p:blipFill>
              <a:blip r:embed="rId21"/>
              <a:stretch>
                <a:fillRect/>
              </a:stretch>
            </p:blipFill>
            <p:spPr>
              <a:xfrm>
                <a:off x="3470957" y="4657351"/>
                <a:ext cx="1385640" cy="2023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46" name="Ink 45">
                <a:extLst>
                  <a:ext uri="{FF2B5EF4-FFF2-40B4-BE49-F238E27FC236}">
                    <a16:creationId xmlns:a16="http://schemas.microsoft.com/office/drawing/2014/main" id="{758CED6B-968D-A90C-1DF3-09C79DD6EC81}"/>
                  </a:ext>
                </a:extLst>
              </p14:cNvPr>
              <p14:cNvContentPartPr/>
              <p14:nvPr/>
            </p14:nvContentPartPr>
            <p14:xfrm>
              <a:off x="2557657" y="4604791"/>
              <a:ext cx="1286280" cy="30960"/>
            </p14:xfrm>
          </p:contentPart>
        </mc:Choice>
        <mc:Fallback xmlns="">
          <p:pic>
            <p:nvPicPr>
              <p:cNvPr id="46" name="Ink 45">
                <a:extLst>
                  <a:ext uri="{FF2B5EF4-FFF2-40B4-BE49-F238E27FC236}">
                    <a16:creationId xmlns:a16="http://schemas.microsoft.com/office/drawing/2014/main" id="{758CED6B-968D-A90C-1DF3-09C79DD6EC81}"/>
                  </a:ext>
                </a:extLst>
              </p:cNvPr>
              <p:cNvPicPr/>
              <p:nvPr/>
            </p:nvPicPr>
            <p:blipFill>
              <a:blip r:embed="rId23"/>
              <a:stretch>
                <a:fillRect/>
              </a:stretch>
            </p:blipFill>
            <p:spPr>
              <a:xfrm>
                <a:off x="2494657" y="4541791"/>
                <a:ext cx="1411920" cy="156600"/>
              </a:xfrm>
              <a:prstGeom prst="rect">
                <a:avLst/>
              </a:prstGeom>
            </p:spPr>
          </p:pic>
        </mc:Fallback>
      </mc:AlternateContent>
      <p:grpSp>
        <p:nvGrpSpPr>
          <p:cNvPr id="71" name="Group 70">
            <a:extLst>
              <a:ext uri="{FF2B5EF4-FFF2-40B4-BE49-F238E27FC236}">
                <a16:creationId xmlns:a16="http://schemas.microsoft.com/office/drawing/2014/main" id="{4FFE6AF7-9647-C562-B717-B0A3100400A0}"/>
              </a:ext>
            </a:extLst>
          </p:cNvPr>
          <p:cNvGrpSpPr/>
          <p:nvPr/>
        </p:nvGrpSpPr>
        <p:grpSpPr>
          <a:xfrm>
            <a:off x="4290674" y="2862343"/>
            <a:ext cx="41040" cy="14040"/>
            <a:chOff x="3652027" y="2145944"/>
            <a:chExt cx="41040" cy="14040"/>
          </a:xfrm>
        </p:grpSpPr>
        <mc:AlternateContent xmlns:mc="http://schemas.openxmlformats.org/markup-compatibility/2006" xmlns:p14="http://schemas.microsoft.com/office/powerpoint/2010/main">
          <mc:Choice Requires="p14">
            <p:contentPart p14:bwMode="auto" r:id="rId24">
              <p14:nvContentPartPr>
                <p14:cNvPr id="57" name="Ink 56">
                  <a:extLst>
                    <a:ext uri="{FF2B5EF4-FFF2-40B4-BE49-F238E27FC236}">
                      <a16:creationId xmlns:a16="http://schemas.microsoft.com/office/drawing/2014/main" id="{7A88B12D-4C73-7694-ED7A-0C43653F6B5E}"/>
                    </a:ext>
                  </a:extLst>
                </p14:cNvPr>
                <p14:cNvContentPartPr/>
                <p14:nvPr/>
              </p14:nvContentPartPr>
              <p14:xfrm>
                <a:off x="3657427" y="2148824"/>
                <a:ext cx="360" cy="360"/>
              </p14:xfrm>
            </p:contentPart>
          </mc:Choice>
          <mc:Fallback xmlns="">
            <p:pic>
              <p:nvPicPr>
                <p:cNvPr id="57" name="Ink 56">
                  <a:extLst>
                    <a:ext uri="{FF2B5EF4-FFF2-40B4-BE49-F238E27FC236}">
                      <a16:creationId xmlns:a16="http://schemas.microsoft.com/office/drawing/2014/main" id="{7A88B12D-4C73-7694-ED7A-0C43653F6B5E}"/>
                    </a:ext>
                  </a:extLst>
                </p:cNvPr>
                <p:cNvPicPr/>
                <p:nvPr/>
              </p:nvPicPr>
              <p:blipFill>
                <a:blip r:embed="rId25"/>
                <a:stretch>
                  <a:fillRect/>
                </a:stretch>
              </p:blipFill>
              <p:spPr>
                <a:xfrm>
                  <a:off x="3653107" y="214450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58" name="Ink 57">
                  <a:extLst>
                    <a:ext uri="{FF2B5EF4-FFF2-40B4-BE49-F238E27FC236}">
                      <a16:creationId xmlns:a16="http://schemas.microsoft.com/office/drawing/2014/main" id="{5CD4C8DE-8A19-50F5-0C91-BEC2B88AFEBB}"/>
                    </a:ext>
                  </a:extLst>
                </p14:cNvPr>
                <p14:cNvContentPartPr/>
                <p14:nvPr/>
              </p14:nvContentPartPr>
              <p14:xfrm>
                <a:off x="3668227" y="2154224"/>
                <a:ext cx="360" cy="360"/>
              </p14:xfrm>
            </p:contentPart>
          </mc:Choice>
          <mc:Fallback xmlns="">
            <p:pic>
              <p:nvPicPr>
                <p:cNvPr id="58" name="Ink 57">
                  <a:extLst>
                    <a:ext uri="{FF2B5EF4-FFF2-40B4-BE49-F238E27FC236}">
                      <a16:creationId xmlns:a16="http://schemas.microsoft.com/office/drawing/2014/main" id="{5CD4C8DE-8A19-50F5-0C91-BEC2B88AFEBB}"/>
                    </a:ext>
                  </a:extLst>
                </p:cNvPr>
                <p:cNvPicPr/>
                <p:nvPr/>
              </p:nvPicPr>
              <p:blipFill>
                <a:blip r:embed="rId25"/>
                <a:stretch>
                  <a:fillRect/>
                </a:stretch>
              </p:blipFill>
              <p:spPr>
                <a:xfrm>
                  <a:off x="3663907" y="214990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60" name="Ink 59">
                  <a:extLst>
                    <a:ext uri="{FF2B5EF4-FFF2-40B4-BE49-F238E27FC236}">
                      <a16:creationId xmlns:a16="http://schemas.microsoft.com/office/drawing/2014/main" id="{88E70795-8742-0305-B19C-2287156B45D7}"/>
                    </a:ext>
                  </a:extLst>
                </p14:cNvPr>
                <p14:cNvContentPartPr/>
                <p14:nvPr/>
              </p14:nvContentPartPr>
              <p14:xfrm>
                <a:off x="3652027" y="2145944"/>
                <a:ext cx="360" cy="360"/>
              </p14:xfrm>
            </p:contentPart>
          </mc:Choice>
          <mc:Fallback xmlns="">
            <p:pic>
              <p:nvPicPr>
                <p:cNvPr id="60" name="Ink 59">
                  <a:extLst>
                    <a:ext uri="{FF2B5EF4-FFF2-40B4-BE49-F238E27FC236}">
                      <a16:creationId xmlns:a16="http://schemas.microsoft.com/office/drawing/2014/main" id="{88E70795-8742-0305-B19C-2287156B45D7}"/>
                    </a:ext>
                  </a:extLst>
                </p:cNvPr>
                <p:cNvPicPr/>
                <p:nvPr/>
              </p:nvPicPr>
              <p:blipFill>
                <a:blip r:embed="rId25"/>
                <a:stretch>
                  <a:fillRect/>
                </a:stretch>
              </p:blipFill>
              <p:spPr>
                <a:xfrm>
                  <a:off x="3647707" y="214162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62" name="Ink 61">
                  <a:extLst>
                    <a:ext uri="{FF2B5EF4-FFF2-40B4-BE49-F238E27FC236}">
                      <a16:creationId xmlns:a16="http://schemas.microsoft.com/office/drawing/2014/main" id="{29D6798F-93F3-0956-73C6-136A9C7F3125}"/>
                    </a:ext>
                  </a:extLst>
                </p14:cNvPr>
                <p14:cNvContentPartPr/>
                <p14:nvPr/>
              </p14:nvContentPartPr>
              <p14:xfrm>
                <a:off x="3665347" y="2151704"/>
                <a:ext cx="360" cy="360"/>
              </p14:xfrm>
            </p:contentPart>
          </mc:Choice>
          <mc:Fallback xmlns="">
            <p:pic>
              <p:nvPicPr>
                <p:cNvPr id="62" name="Ink 61">
                  <a:extLst>
                    <a:ext uri="{FF2B5EF4-FFF2-40B4-BE49-F238E27FC236}">
                      <a16:creationId xmlns:a16="http://schemas.microsoft.com/office/drawing/2014/main" id="{29D6798F-93F3-0956-73C6-136A9C7F3125}"/>
                    </a:ext>
                  </a:extLst>
                </p:cNvPr>
                <p:cNvPicPr/>
                <p:nvPr/>
              </p:nvPicPr>
              <p:blipFill>
                <a:blip r:embed="rId25"/>
                <a:stretch>
                  <a:fillRect/>
                </a:stretch>
              </p:blipFill>
              <p:spPr>
                <a:xfrm>
                  <a:off x="3661027" y="214738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64" name="Ink 63">
                  <a:extLst>
                    <a:ext uri="{FF2B5EF4-FFF2-40B4-BE49-F238E27FC236}">
                      <a16:creationId xmlns:a16="http://schemas.microsoft.com/office/drawing/2014/main" id="{F43C5E62-FE4A-065C-09D9-51DDB6967D2A}"/>
                    </a:ext>
                  </a:extLst>
                </p14:cNvPr>
                <p14:cNvContentPartPr/>
                <p14:nvPr/>
              </p14:nvContentPartPr>
              <p14:xfrm>
                <a:off x="3676507" y="2154224"/>
                <a:ext cx="360" cy="360"/>
              </p14:xfrm>
            </p:contentPart>
          </mc:Choice>
          <mc:Fallback xmlns="">
            <p:pic>
              <p:nvPicPr>
                <p:cNvPr id="64" name="Ink 63">
                  <a:extLst>
                    <a:ext uri="{FF2B5EF4-FFF2-40B4-BE49-F238E27FC236}">
                      <a16:creationId xmlns:a16="http://schemas.microsoft.com/office/drawing/2014/main" id="{F43C5E62-FE4A-065C-09D9-51DDB6967D2A}"/>
                    </a:ext>
                  </a:extLst>
                </p:cNvPr>
                <p:cNvPicPr/>
                <p:nvPr/>
              </p:nvPicPr>
              <p:blipFill>
                <a:blip r:embed="rId25"/>
                <a:stretch>
                  <a:fillRect/>
                </a:stretch>
              </p:blipFill>
              <p:spPr>
                <a:xfrm>
                  <a:off x="3672187" y="214990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66" name="Ink 65">
                  <a:extLst>
                    <a:ext uri="{FF2B5EF4-FFF2-40B4-BE49-F238E27FC236}">
                      <a16:creationId xmlns:a16="http://schemas.microsoft.com/office/drawing/2014/main" id="{560D0995-E2E7-D5EB-D008-CA1E393DF082}"/>
                    </a:ext>
                  </a:extLst>
                </p14:cNvPr>
                <p14:cNvContentPartPr/>
                <p14:nvPr/>
              </p14:nvContentPartPr>
              <p14:xfrm>
                <a:off x="3681907" y="2157104"/>
                <a:ext cx="360" cy="360"/>
              </p14:xfrm>
            </p:contentPart>
          </mc:Choice>
          <mc:Fallback xmlns="">
            <p:pic>
              <p:nvPicPr>
                <p:cNvPr id="66" name="Ink 65">
                  <a:extLst>
                    <a:ext uri="{FF2B5EF4-FFF2-40B4-BE49-F238E27FC236}">
                      <a16:creationId xmlns:a16="http://schemas.microsoft.com/office/drawing/2014/main" id="{560D0995-E2E7-D5EB-D008-CA1E393DF082}"/>
                    </a:ext>
                  </a:extLst>
                </p:cNvPr>
                <p:cNvPicPr/>
                <p:nvPr/>
              </p:nvPicPr>
              <p:blipFill>
                <a:blip r:embed="rId25"/>
                <a:stretch>
                  <a:fillRect/>
                </a:stretch>
              </p:blipFill>
              <p:spPr>
                <a:xfrm>
                  <a:off x="3677587" y="215278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68" name="Ink 67">
                  <a:extLst>
                    <a:ext uri="{FF2B5EF4-FFF2-40B4-BE49-F238E27FC236}">
                      <a16:creationId xmlns:a16="http://schemas.microsoft.com/office/drawing/2014/main" id="{835EB1D8-5EEF-4014-BB36-65AED955F3BA}"/>
                    </a:ext>
                  </a:extLst>
                </p14:cNvPr>
                <p14:cNvContentPartPr/>
                <p14:nvPr/>
              </p14:nvContentPartPr>
              <p14:xfrm>
                <a:off x="3690187" y="2154224"/>
                <a:ext cx="360" cy="360"/>
              </p14:xfrm>
            </p:contentPart>
          </mc:Choice>
          <mc:Fallback xmlns="">
            <p:pic>
              <p:nvPicPr>
                <p:cNvPr id="68" name="Ink 67">
                  <a:extLst>
                    <a:ext uri="{FF2B5EF4-FFF2-40B4-BE49-F238E27FC236}">
                      <a16:creationId xmlns:a16="http://schemas.microsoft.com/office/drawing/2014/main" id="{835EB1D8-5EEF-4014-BB36-65AED955F3BA}"/>
                    </a:ext>
                  </a:extLst>
                </p:cNvPr>
                <p:cNvPicPr/>
                <p:nvPr/>
              </p:nvPicPr>
              <p:blipFill>
                <a:blip r:embed="rId25"/>
                <a:stretch>
                  <a:fillRect/>
                </a:stretch>
              </p:blipFill>
              <p:spPr>
                <a:xfrm>
                  <a:off x="3685867" y="214990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70" name="Ink 69">
                  <a:extLst>
                    <a:ext uri="{FF2B5EF4-FFF2-40B4-BE49-F238E27FC236}">
                      <a16:creationId xmlns:a16="http://schemas.microsoft.com/office/drawing/2014/main" id="{F351843E-23B1-974C-07BC-53263F1B4DC1}"/>
                    </a:ext>
                  </a:extLst>
                </p14:cNvPr>
                <p14:cNvContentPartPr/>
                <p14:nvPr/>
              </p14:nvContentPartPr>
              <p14:xfrm>
                <a:off x="3692707" y="2159624"/>
                <a:ext cx="360" cy="360"/>
              </p14:xfrm>
            </p:contentPart>
          </mc:Choice>
          <mc:Fallback xmlns="">
            <p:pic>
              <p:nvPicPr>
                <p:cNvPr id="70" name="Ink 69">
                  <a:extLst>
                    <a:ext uri="{FF2B5EF4-FFF2-40B4-BE49-F238E27FC236}">
                      <a16:creationId xmlns:a16="http://schemas.microsoft.com/office/drawing/2014/main" id="{F351843E-23B1-974C-07BC-53263F1B4DC1}"/>
                    </a:ext>
                  </a:extLst>
                </p:cNvPr>
                <p:cNvPicPr/>
                <p:nvPr/>
              </p:nvPicPr>
              <p:blipFill>
                <a:blip r:embed="rId25"/>
                <a:stretch>
                  <a:fillRect/>
                </a:stretch>
              </p:blipFill>
              <p:spPr>
                <a:xfrm>
                  <a:off x="3688387" y="2155304"/>
                  <a:ext cx="9000" cy="9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3">
            <p14:nvContentPartPr>
              <p14:cNvPr id="40" name="Ink 39">
                <a:extLst>
                  <a:ext uri="{FF2B5EF4-FFF2-40B4-BE49-F238E27FC236}">
                    <a16:creationId xmlns:a16="http://schemas.microsoft.com/office/drawing/2014/main" id="{9BE75462-472F-7468-10E9-E49998A3C1A2}"/>
                  </a:ext>
                </a:extLst>
              </p14:cNvPr>
              <p14:cNvContentPartPr/>
              <p14:nvPr/>
            </p14:nvContentPartPr>
            <p14:xfrm>
              <a:off x="4250717" y="2952031"/>
              <a:ext cx="360" cy="360"/>
            </p14:xfrm>
          </p:contentPart>
        </mc:Choice>
        <mc:Fallback xmlns="">
          <p:pic>
            <p:nvPicPr>
              <p:cNvPr id="40" name="Ink 39">
                <a:extLst>
                  <a:ext uri="{FF2B5EF4-FFF2-40B4-BE49-F238E27FC236}">
                    <a16:creationId xmlns:a16="http://schemas.microsoft.com/office/drawing/2014/main" id="{9BE75462-472F-7468-10E9-E49998A3C1A2}"/>
                  </a:ext>
                </a:extLst>
              </p:cNvPr>
              <p:cNvPicPr/>
              <p:nvPr/>
            </p:nvPicPr>
            <p:blipFill>
              <a:blip r:embed="rId16"/>
              <a:stretch>
                <a:fillRect/>
              </a:stretch>
            </p:blipFill>
            <p:spPr>
              <a:xfrm>
                <a:off x="4187717" y="2889031"/>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42" name="Ink 41">
                <a:extLst>
                  <a:ext uri="{FF2B5EF4-FFF2-40B4-BE49-F238E27FC236}">
                    <a16:creationId xmlns:a16="http://schemas.microsoft.com/office/drawing/2014/main" id="{6DA6033F-CF96-4D53-2EC5-2D3517AF1A8F}"/>
                  </a:ext>
                </a:extLst>
              </p14:cNvPr>
              <p14:cNvContentPartPr/>
              <p14:nvPr/>
            </p14:nvContentPartPr>
            <p14:xfrm>
              <a:off x="3821237" y="2962111"/>
              <a:ext cx="359640" cy="78480"/>
            </p14:xfrm>
          </p:contentPart>
        </mc:Choice>
        <mc:Fallback xmlns="">
          <p:pic>
            <p:nvPicPr>
              <p:cNvPr id="42" name="Ink 41">
                <a:extLst>
                  <a:ext uri="{FF2B5EF4-FFF2-40B4-BE49-F238E27FC236}">
                    <a16:creationId xmlns:a16="http://schemas.microsoft.com/office/drawing/2014/main" id="{6DA6033F-CF96-4D53-2EC5-2D3517AF1A8F}"/>
                  </a:ext>
                </a:extLst>
              </p:cNvPr>
              <p:cNvPicPr/>
              <p:nvPr/>
            </p:nvPicPr>
            <p:blipFill>
              <a:blip r:embed="rId35"/>
              <a:stretch>
                <a:fillRect/>
              </a:stretch>
            </p:blipFill>
            <p:spPr>
              <a:xfrm>
                <a:off x="3758237" y="2899111"/>
                <a:ext cx="485280" cy="20412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32" name="Ink 31">
                <a:extLst>
                  <a:ext uri="{FF2B5EF4-FFF2-40B4-BE49-F238E27FC236}">
                    <a16:creationId xmlns:a16="http://schemas.microsoft.com/office/drawing/2014/main" id="{7FA3601A-88A9-C706-7E18-44B2D951A5D3}"/>
                  </a:ext>
                </a:extLst>
              </p14:cNvPr>
              <p14:cNvContentPartPr/>
              <p14:nvPr/>
            </p14:nvContentPartPr>
            <p14:xfrm>
              <a:off x="4386437" y="2796151"/>
              <a:ext cx="360" cy="360"/>
            </p14:xfrm>
          </p:contentPart>
        </mc:Choice>
        <mc:Fallback xmlns="">
          <p:pic>
            <p:nvPicPr>
              <p:cNvPr id="32" name="Ink 31">
                <a:extLst>
                  <a:ext uri="{FF2B5EF4-FFF2-40B4-BE49-F238E27FC236}">
                    <a16:creationId xmlns:a16="http://schemas.microsoft.com/office/drawing/2014/main" id="{7FA3601A-88A9-C706-7E18-44B2D951A5D3}"/>
                  </a:ext>
                </a:extLst>
              </p:cNvPr>
              <p:cNvPicPr/>
              <p:nvPr/>
            </p:nvPicPr>
            <p:blipFill>
              <a:blip r:embed="rId16"/>
              <a:stretch>
                <a:fillRect/>
              </a:stretch>
            </p:blipFill>
            <p:spPr>
              <a:xfrm>
                <a:off x="4323437" y="2733151"/>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33" name="Ink 32">
                <a:extLst>
                  <a:ext uri="{FF2B5EF4-FFF2-40B4-BE49-F238E27FC236}">
                    <a16:creationId xmlns:a16="http://schemas.microsoft.com/office/drawing/2014/main" id="{71213325-78E7-E386-85F5-354B2E54FF76}"/>
                  </a:ext>
                </a:extLst>
              </p14:cNvPr>
              <p14:cNvContentPartPr/>
              <p14:nvPr/>
            </p14:nvContentPartPr>
            <p14:xfrm>
              <a:off x="4462037" y="2776351"/>
              <a:ext cx="360" cy="360"/>
            </p14:xfrm>
          </p:contentPart>
        </mc:Choice>
        <mc:Fallback xmlns="">
          <p:pic>
            <p:nvPicPr>
              <p:cNvPr id="33" name="Ink 32">
                <a:extLst>
                  <a:ext uri="{FF2B5EF4-FFF2-40B4-BE49-F238E27FC236}">
                    <a16:creationId xmlns:a16="http://schemas.microsoft.com/office/drawing/2014/main" id="{71213325-78E7-E386-85F5-354B2E54FF76}"/>
                  </a:ext>
                </a:extLst>
              </p:cNvPr>
              <p:cNvPicPr/>
              <p:nvPr/>
            </p:nvPicPr>
            <p:blipFill>
              <a:blip r:embed="rId16"/>
              <a:stretch>
                <a:fillRect/>
              </a:stretch>
            </p:blipFill>
            <p:spPr>
              <a:xfrm>
                <a:off x="4399037" y="2713351"/>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4" name="Ink 33">
                <a:extLst>
                  <a:ext uri="{FF2B5EF4-FFF2-40B4-BE49-F238E27FC236}">
                    <a16:creationId xmlns:a16="http://schemas.microsoft.com/office/drawing/2014/main" id="{92719EA5-CBB9-26C8-2C09-7CDAD95F1CB3}"/>
                  </a:ext>
                </a:extLst>
              </p14:cNvPr>
              <p14:cNvContentPartPr/>
              <p14:nvPr/>
            </p14:nvContentPartPr>
            <p14:xfrm>
              <a:off x="4532237" y="2750791"/>
              <a:ext cx="1080" cy="360"/>
            </p14:xfrm>
          </p:contentPart>
        </mc:Choice>
        <mc:Fallback xmlns="">
          <p:pic>
            <p:nvPicPr>
              <p:cNvPr id="34" name="Ink 33">
                <a:extLst>
                  <a:ext uri="{FF2B5EF4-FFF2-40B4-BE49-F238E27FC236}">
                    <a16:creationId xmlns:a16="http://schemas.microsoft.com/office/drawing/2014/main" id="{92719EA5-CBB9-26C8-2C09-7CDAD95F1CB3}"/>
                  </a:ext>
                </a:extLst>
              </p:cNvPr>
              <p:cNvPicPr/>
              <p:nvPr/>
            </p:nvPicPr>
            <p:blipFill>
              <a:blip r:embed="rId39"/>
              <a:stretch>
                <a:fillRect/>
              </a:stretch>
            </p:blipFill>
            <p:spPr>
              <a:xfrm>
                <a:off x="4484987" y="2687791"/>
                <a:ext cx="9531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6" name="Ink 35">
                <a:extLst>
                  <a:ext uri="{FF2B5EF4-FFF2-40B4-BE49-F238E27FC236}">
                    <a16:creationId xmlns:a16="http://schemas.microsoft.com/office/drawing/2014/main" id="{11051777-F19F-2823-C365-79C57FBA890E}"/>
                  </a:ext>
                </a:extLst>
              </p14:cNvPr>
              <p14:cNvContentPartPr/>
              <p14:nvPr/>
            </p14:nvContentPartPr>
            <p14:xfrm>
              <a:off x="4567157" y="2746111"/>
              <a:ext cx="1080" cy="360"/>
            </p14:xfrm>
          </p:contentPart>
        </mc:Choice>
        <mc:Fallback xmlns="">
          <p:pic>
            <p:nvPicPr>
              <p:cNvPr id="36" name="Ink 35">
                <a:extLst>
                  <a:ext uri="{FF2B5EF4-FFF2-40B4-BE49-F238E27FC236}">
                    <a16:creationId xmlns:a16="http://schemas.microsoft.com/office/drawing/2014/main" id="{11051777-F19F-2823-C365-79C57FBA890E}"/>
                  </a:ext>
                </a:extLst>
              </p:cNvPr>
              <p:cNvPicPr/>
              <p:nvPr/>
            </p:nvPicPr>
            <p:blipFill>
              <a:blip r:embed="rId39"/>
              <a:stretch>
                <a:fillRect/>
              </a:stretch>
            </p:blipFill>
            <p:spPr>
              <a:xfrm>
                <a:off x="4504157" y="2683111"/>
                <a:ext cx="12672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109" name="Ink 108">
                <a:extLst>
                  <a:ext uri="{FF2B5EF4-FFF2-40B4-BE49-F238E27FC236}">
                    <a16:creationId xmlns:a16="http://schemas.microsoft.com/office/drawing/2014/main" id="{BDF88521-9458-2B59-0F47-F5717618266E}"/>
                  </a:ext>
                </a:extLst>
              </p14:cNvPr>
              <p14:cNvContentPartPr/>
              <p14:nvPr/>
            </p14:nvContentPartPr>
            <p14:xfrm>
              <a:off x="4320554" y="2859823"/>
              <a:ext cx="360" cy="360"/>
            </p14:xfrm>
          </p:contentPart>
        </mc:Choice>
        <mc:Fallback xmlns="">
          <p:pic>
            <p:nvPicPr>
              <p:cNvPr id="109" name="Ink 108">
                <a:extLst>
                  <a:ext uri="{FF2B5EF4-FFF2-40B4-BE49-F238E27FC236}">
                    <a16:creationId xmlns:a16="http://schemas.microsoft.com/office/drawing/2014/main" id="{BDF88521-9458-2B59-0F47-F5717618266E}"/>
                  </a:ext>
                </a:extLst>
              </p:cNvPr>
              <p:cNvPicPr/>
              <p:nvPr/>
            </p:nvPicPr>
            <p:blipFill>
              <a:blip r:embed="rId42"/>
              <a:stretch>
                <a:fillRect/>
              </a:stretch>
            </p:blipFill>
            <p:spPr>
              <a:xfrm>
                <a:off x="4316234" y="2855503"/>
                <a:ext cx="9000" cy="9000"/>
              </a:xfrm>
              <a:prstGeom prst="rect">
                <a:avLst/>
              </a:prstGeom>
            </p:spPr>
          </p:pic>
        </mc:Fallback>
      </mc:AlternateContent>
      <p:grpSp>
        <p:nvGrpSpPr>
          <p:cNvPr id="112" name="Group 111">
            <a:extLst>
              <a:ext uri="{FF2B5EF4-FFF2-40B4-BE49-F238E27FC236}">
                <a16:creationId xmlns:a16="http://schemas.microsoft.com/office/drawing/2014/main" id="{9AD2311E-0EFE-EDB2-DAE7-FF4C3A1042DF}"/>
              </a:ext>
            </a:extLst>
          </p:cNvPr>
          <p:cNvGrpSpPr/>
          <p:nvPr/>
        </p:nvGrpSpPr>
        <p:grpSpPr>
          <a:xfrm>
            <a:off x="4279874" y="2854423"/>
            <a:ext cx="65520" cy="27360"/>
            <a:chOff x="3641227" y="2138024"/>
            <a:chExt cx="65520" cy="27360"/>
          </a:xfrm>
        </p:grpSpPr>
        <mc:AlternateContent xmlns:mc="http://schemas.openxmlformats.org/markup-compatibility/2006" xmlns:p14="http://schemas.microsoft.com/office/powerpoint/2010/main">
          <mc:Choice Requires="p14">
            <p:contentPart p14:bwMode="auto" r:id="rId43">
              <p14:nvContentPartPr>
                <p14:cNvPr id="72" name="Ink 71">
                  <a:extLst>
                    <a:ext uri="{FF2B5EF4-FFF2-40B4-BE49-F238E27FC236}">
                      <a16:creationId xmlns:a16="http://schemas.microsoft.com/office/drawing/2014/main" id="{064D812E-F03E-F124-D05C-100793AE7A8D}"/>
                    </a:ext>
                  </a:extLst>
                </p14:cNvPr>
                <p14:cNvContentPartPr/>
                <p14:nvPr/>
              </p14:nvContentPartPr>
              <p14:xfrm>
                <a:off x="3687307" y="2140544"/>
                <a:ext cx="360" cy="360"/>
              </p14:xfrm>
            </p:contentPart>
          </mc:Choice>
          <mc:Fallback xmlns="">
            <p:pic>
              <p:nvPicPr>
                <p:cNvPr id="72" name="Ink 71">
                  <a:extLst>
                    <a:ext uri="{FF2B5EF4-FFF2-40B4-BE49-F238E27FC236}">
                      <a16:creationId xmlns:a16="http://schemas.microsoft.com/office/drawing/2014/main" id="{064D812E-F03E-F124-D05C-100793AE7A8D}"/>
                    </a:ext>
                  </a:extLst>
                </p:cNvPr>
                <p:cNvPicPr/>
                <p:nvPr/>
              </p:nvPicPr>
              <p:blipFill>
                <a:blip r:embed="rId42"/>
                <a:stretch>
                  <a:fillRect/>
                </a:stretch>
              </p:blipFill>
              <p:spPr>
                <a:xfrm>
                  <a:off x="3682987" y="213622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73" name="Ink 72">
                  <a:extLst>
                    <a:ext uri="{FF2B5EF4-FFF2-40B4-BE49-F238E27FC236}">
                      <a16:creationId xmlns:a16="http://schemas.microsoft.com/office/drawing/2014/main" id="{C6DDCC86-E403-E850-60FB-B8C34DBBFEB5}"/>
                    </a:ext>
                  </a:extLst>
                </p14:cNvPr>
                <p14:cNvContentPartPr/>
                <p14:nvPr/>
              </p14:nvContentPartPr>
              <p14:xfrm>
                <a:off x="3676507" y="2140544"/>
                <a:ext cx="360" cy="360"/>
              </p14:xfrm>
            </p:contentPart>
          </mc:Choice>
          <mc:Fallback xmlns="">
            <p:pic>
              <p:nvPicPr>
                <p:cNvPr id="73" name="Ink 72">
                  <a:extLst>
                    <a:ext uri="{FF2B5EF4-FFF2-40B4-BE49-F238E27FC236}">
                      <a16:creationId xmlns:a16="http://schemas.microsoft.com/office/drawing/2014/main" id="{C6DDCC86-E403-E850-60FB-B8C34DBBFEB5}"/>
                    </a:ext>
                  </a:extLst>
                </p:cNvPr>
                <p:cNvPicPr/>
                <p:nvPr/>
              </p:nvPicPr>
              <p:blipFill>
                <a:blip r:embed="rId42"/>
                <a:stretch>
                  <a:fillRect/>
                </a:stretch>
              </p:blipFill>
              <p:spPr>
                <a:xfrm>
                  <a:off x="3672187" y="213622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74" name="Ink 73">
                  <a:extLst>
                    <a:ext uri="{FF2B5EF4-FFF2-40B4-BE49-F238E27FC236}">
                      <a16:creationId xmlns:a16="http://schemas.microsoft.com/office/drawing/2014/main" id="{29AF27AE-B50A-8BB0-03E7-034E400195AA}"/>
                    </a:ext>
                  </a:extLst>
                </p14:cNvPr>
                <p14:cNvContentPartPr/>
                <p14:nvPr/>
              </p14:nvContentPartPr>
              <p14:xfrm>
                <a:off x="3684427" y="2140544"/>
                <a:ext cx="360" cy="360"/>
              </p14:xfrm>
            </p:contentPart>
          </mc:Choice>
          <mc:Fallback xmlns="">
            <p:pic>
              <p:nvPicPr>
                <p:cNvPr id="74" name="Ink 73">
                  <a:extLst>
                    <a:ext uri="{FF2B5EF4-FFF2-40B4-BE49-F238E27FC236}">
                      <a16:creationId xmlns:a16="http://schemas.microsoft.com/office/drawing/2014/main" id="{29AF27AE-B50A-8BB0-03E7-034E400195AA}"/>
                    </a:ext>
                  </a:extLst>
                </p:cNvPr>
                <p:cNvPicPr/>
                <p:nvPr/>
              </p:nvPicPr>
              <p:blipFill>
                <a:blip r:embed="rId42"/>
                <a:stretch>
                  <a:fillRect/>
                </a:stretch>
              </p:blipFill>
              <p:spPr>
                <a:xfrm>
                  <a:off x="3680107" y="213622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75" name="Ink 74">
                  <a:extLst>
                    <a:ext uri="{FF2B5EF4-FFF2-40B4-BE49-F238E27FC236}">
                      <a16:creationId xmlns:a16="http://schemas.microsoft.com/office/drawing/2014/main" id="{C6229E5A-EC7F-FD95-82EC-FBD227A15352}"/>
                    </a:ext>
                  </a:extLst>
                </p14:cNvPr>
                <p14:cNvContentPartPr/>
                <p14:nvPr/>
              </p14:nvContentPartPr>
              <p14:xfrm>
                <a:off x="3684427" y="2143424"/>
                <a:ext cx="360" cy="360"/>
              </p14:xfrm>
            </p:contentPart>
          </mc:Choice>
          <mc:Fallback xmlns="">
            <p:pic>
              <p:nvPicPr>
                <p:cNvPr id="75" name="Ink 74">
                  <a:extLst>
                    <a:ext uri="{FF2B5EF4-FFF2-40B4-BE49-F238E27FC236}">
                      <a16:creationId xmlns:a16="http://schemas.microsoft.com/office/drawing/2014/main" id="{C6229E5A-EC7F-FD95-82EC-FBD227A15352}"/>
                    </a:ext>
                  </a:extLst>
                </p:cNvPr>
                <p:cNvPicPr/>
                <p:nvPr/>
              </p:nvPicPr>
              <p:blipFill>
                <a:blip r:embed="rId42"/>
                <a:stretch>
                  <a:fillRect/>
                </a:stretch>
              </p:blipFill>
              <p:spPr>
                <a:xfrm>
                  <a:off x="3680107" y="213910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76" name="Ink 75">
                  <a:extLst>
                    <a:ext uri="{FF2B5EF4-FFF2-40B4-BE49-F238E27FC236}">
                      <a16:creationId xmlns:a16="http://schemas.microsoft.com/office/drawing/2014/main" id="{E172B292-CE81-977F-A6B1-009C0E5CD0C0}"/>
                    </a:ext>
                  </a:extLst>
                </p14:cNvPr>
                <p14:cNvContentPartPr/>
                <p14:nvPr/>
              </p14:nvContentPartPr>
              <p14:xfrm>
                <a:off x="3679027" y="2138024"/>
                <a:ext cx="360" cy="360"/>
              </p14:xfrm>
            </p:contentPart>
          </mc:Choice>
          <mc:Fallback xmlns="">
            <p:pic>
              <p:nvPicPr>
                <p:cNvPr id="76" name="Ink 75">
                  <a:extLst>
                    <a:ext uri="{FF2B5EF4-FFF2-40B4-BE49-F238E27FC236}">
                      <a16:creationId xmlns:a16="http://schemas.microsoft.com/office/drawing/2014/main" id="{E172B292-CE81-977F-A6B1-009C0E5CD0C0}"/>
                    </a:ext>
                  </a:extLst>
                </p:cNvPr>
                <p:cNvPicPr/>
                <p:nvPr/>
              </p:nvPicPr>
              <p:blipFill>
                <a:blip r:embed="rId42"/>
                <a:stretch>
                  <a:fillRect/>
                </a:stretch>
              </p:blipFill>
              <p:spPr>
                <a:xfrm>
                  <a:off x="3674707" y="213370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78" name="Ink 77">
                  <a:extLst>
                    <a:ext uri="{FF2B5EF4-FFF2-40B4-BE49-F238E27FC236}">
                      <a16:creationId xmlns:a16="http://schemas.microsoft.com/office/drawing/2014/main" id="{081033A5-B968-0C80-A5E5-3986DB78F74C}"/>
                    </a:ext>
                  </a:extLst>
                </p14:cNvPr>
                <p14:cNvContentPartPr/>
                <p14:nvPr/>
              </p14:nvContentPartPr>
              <p14:xfrm>
                <a:off x="3698107" y="2140544"/>
                <a:ext cx="360" cy="360"/>
              </p14:xfrm>
            </p:contentPart>
          </mc:Choice>
          <mc:Fallback xmlns="">
            <p:pic>
              <p:nvPicPr>
                <p:cNvPr id="78" name="Ink 77">
                  <a:extLst>
                    <a:ext uri="{FF2B5EF4-FFF2-40B4-BE49-F238E27FC236}">
                      <a16:creationId xmlns:a16="http://schemas.microsoft.com/office/drawing/2014/main" id="{081033A5-B968-0C80-A5E5-3986DB78F74C}"/>
                    </a:ext>
                  </a:extLst>
                </p:cNvPr>
                <p:cNvPicPr/>
                <p:nvPr/>
              </p:nvPicPr>
              <p:blipFill>
                <a:blip r:embed="rId42"/>
                <a:stretch>
                  <a:fillRect/>
                </a:stretch>
              </p:blipFill>
              <p:spPr>
                <a:xfrm>
                  <a:off x="3693787" y="213622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80" name="Ink 79">
                  <a:extLst>
                    <a:ext uri="{FF2B5EF4-FFF2-40B4-BE49-F238E27FC236}">
                      <a16:creationId xmlns:a16="http://schemas.microsoft.com/office/drawing/2014/main" id="{945D84E5-8227-E523-6219-EEC51173977A}"/>
                    </a:ext>
                  </a:extLst>
                </p14:cNvPr>
                <p14:cNvContentPartPr/>
                <p14:nvPr/>
              </p14:nvContentPartPr>
              <p14:xfrm>
                <a:off x="3698107" y="2143424"/>
                <a:ext cx="360" cy="360"/>
              </p14:xfrm>
            </p:contentPart>
          </mc:Choice>
          <mc:Fallback xmlns="">
            <p:pic>
              <p:nvPicPr>
                <p:cNvPr id="80" name="Ink 79">
                  <a:extLst>
                    <a:ext uri="{FF2B5EF4-FFF2-40B4-BE49-F238E27FC236}">
                      <a16:creationId xmlns:a16="http://schemas.microsoft.com/office/drawing/2014/main" id="{945D84E5-8227-E523-6219-EEC51173977A}"/>
                    </a:ext>
                  </a:extLst>
                </p:cNvPr>
                <p:cNvPicPr/>
                <p:nvPr/>
              </p:nvPicPr>
              <p:blipFill>
                <a:blip r:embed="rId42"/>
                <a:stretch>
                  <a:fillRect/>
                </a:stretch>
              </p:blipFill>
              <p:spPr>
                <a:xfrm>
                  <a:off x="3693787" y="213910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82" name="Ink 81">
                  <a:extLst>
                    <a:ext uri="{FF2B5EF4-FFF2-40B4-BE49-F238E27FC236}">
                      <a16:creationId xmlns:a16="http://schemas.microsoft.com/office/drawing/2014/main" id="{6EFC3A2F-714A-6D20-D8C1-00118F45ED68}"/>
                    </a:ext>
                  </a:extLst>
                </p14:cNvPr>
                <p14:cNvContentPartPr/>
                <p14:nvPr/>
              </p14:nvContentPartPr>
              <p14:xfrm>
                <a:off x="3692707" y="2140544"/>
                <a:ext cx="360" cy="360"/>
              </p14:xfrm>
            </p:contentPart>
          </mc:Choice>
          <mc:Fallback xmlns="">
            <p:pic>
              <p:nvPicPr>
                <p:cNvPr id="82" name="Ink 81">
                  <a:extLst>
                    <a:ext uri="{FF2B5EF4-FFF2-40B4-BE49-F238E27FC236}">
                      <a16:creationId xmlns:a16="http://schemas.microsoft.com/office/drawing/2014/main" id="{6EFC3A2F-714A-6D20-D8C1-00118F45ED68}"/>
                    </a:ext>
                  </a:extLst>
                </p:cNvPr>
                <p:cNvPicPr/>
                <p:nvPr/>
              </p:nvPicPr>
              <p:blipFill>
                <a:blip r:embed="rId42"/>
                <a:stretch>
                  <a:fillRect/>
                </a:stretch>
              </p:blipFill>
              <p:spPr>
                <a:xfrm>
                  <a:off x="3688387" y="213622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84" name="Ink 83">
                  <a:extLst>
                    <a:ext uri="{FF2B5EF4-FFF2-40B4-BE49-F238E27FC236}">
                      <a16:creationId xmlns:a16="http://schemas.microsoft.com/office/drawing/2014/main" id="{6975D89D-D285-D952-67EE-288BDEAE96AA}"/>
                    </a:ext>
                  </a:extLst>
                </p14:cNvPr>
                <p14:cNvContentPartPr/>
                <p14:nvPr/>
              </p14:nvContentPartPr>
              <p14:xfrm>
                <a:off x="3673627" y="2138024"/>
                <a:ext cx="360" cy="360"/>
              </p14:xfrm>
            </p:contentPart>
          </mc:Choice>
          <mc:Fallback xmlns="">
            <p:pic>
              <p:nvPicPr>
                <p:cNvPr id="84" name="Ink 83">
                  <a:extLst>
                    <a:ext uri="{FF2B5EF4-FFF2-40B4-BE49-F238E27FC236}">
                      <a16:creationId xmlns:a16="http://schemas.microsoft.com/office/drawing/2014/main" id="{6975D89D-D285-D952-67EE-288BDEAE96AA}"/>
                    </a:ext>
                  </a:extLst>
                </p:cNvPr>
                <p:cNvPicPr/>
                <p:nvPr/>
              </p:nvPicPr>
              <p:blipFill>
                <a:blip r:embed="rId42"/>
                <a:stretch>
                  <a:fillRect/>
                </a:stretch>
              </p:blipFill>
              <p:spPr>
                <a:xfrm>
                  <a:off x="3669307" y="213370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86" name="Ink 85">
                  <a:extLst>
                    <a:ext uri="{FF2B5EF4-FFF2-40B4-BE49-F238E27FC236}">
                      <a16:creationId xmlns:a16="http://schemas.microsoft.com/office/drawing/2014/main" id="{14C612A2-8840-5BAB-D757-923A739A0F8F}"/>
                    </a:ext>
                  </a:extLst>
                </p14:cNvPr>
                <p14:cNvContentPartPr/>
                <p14:nvPr/>
              </p14:nvContentPartPr>
              <p14:xfrm>
                <a:off x="3679027" y="2143424"/>
                <a:ext cx="360" cy="360"/>
              </p14:xfrm>
            </p:contentPart>
          </mc:Choice>
          <mc:Fallback xmlns="">
            <p:pic>
              <p:nvPicPr>
                <p:cNvPr id="86" name="Ink 85">
                  <a:extLst>
                    <a:ext uri="{FF2B5EF4-FFF2-40B4-BE49-F238E27FC236}">
                      <a16:creationId xmlns:a16="http://schemas.microsoft.com/office/drawing/2014/main" id="{14C612A2-8840-5BAB-D757-923A739A0F8F}"/>
                    </a:ext>
                  </a:extLst>
                </p:cNvPr>
                <p:cNvPicPr/>
                <p:nvPr/>
              </p:nvPicPr>
              <p:blipFill>
                <a:blip r:embed="rId42"/>
                <a:stretch>
                  <a:fillRect/>
                </a:stretch>
              </p:blipFill>
              <p:spPr>
                <a:xfrm>
                  <a:off x="3674707" y="213910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88" name="Ink 87">
                  <a:extLst>
                    <a:ext uri="{FF2B5EF4-FFF2-40B4-BE49-F238E27FC236}">
                      <a16:creationId xmlns:a16="http://schemas.microsoft.com/office/drawing/2014/main" id="{6198EA36-35EA-51F5-A764-9EABE621391A}"/>
                    </a:ext>
                  </a:extLst>
                </p14:cNvPr>
                <p14:cNvContentPartPr/>
                <p14:nvPr/>
              </p14:nvContentPartPr>
              <p14:xfrm>
                <a:off x="3684427" y="2143424"/>
                <a:ext cx="360" cy="360"/>
              </p14:xfrm>
            </p:contentPart>
          </mc:Choice>
          <mc:Fallback xmlns="">
            <p:pic>
              <p:nvPicPr>
                <p:cNvPr id="88" name="Ink 87">
                  <a:extLst>
                    <a:ext uri="{FF2B5EF4-FFF2-40B4-BE49-F238E27FC236}">
                      <a16:creationId xmlns:a16="http://schemas.microsoft.com/office/drawing/2014/main" id="{6198EA36-35EA-51F5-A764-9EABE621391A}"/>
                    </a:ext>
                  </a:extLst>
                </p:cNvPr>
                <p:cNvPicPr/>
                <p:nvPr/>
              </p:nvPicPr>
              <p:blipFill>
                <a:blip r:embed="rId42"/>
                <a:stretch>
                  <a:fillRect/>
                </a:stretch>
              </p:blipFill>
              <p:spPr>
                <a:xfrm>
                  <a:off x="3680107" y="213910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90" name="Ink 89">
                  <a:extLst>
                    <a:ext uri="{FF2B5EF4-FFF2-40B4-BE49-F238E27FC236}">
                      <a16:creationId xmlns:a16="http://schemas.microsoft.com/office/drawing/2014/main" id="{05C8A3A7-9474-253F-0FE4-1C8ACCC7EE78}"/>
                    </a:ext>
                  </a:extLst>
                </p14:cNvPr>
                <p14:cNvContentPartPr/>
                <p14:nvPr/>
              </p14:nvContentPartPr>
              <p14:xfrm>
                <a:off x="3673627" y="2140544"/>
                <a:ext cx="360" cy="360"/>
              </p14:xfrm>
            </p:contentPart>
          </mc:Choice>
          <mc:Fallback xmlns="">
            <p:pic>
              <p:nvPicPr>
                <p:cNvPr id="90" name="Ink 89">
                  <a:extLst>
                    <a:ext uri="{FF2B5EF4-FFF2-40B4-BE49-F238E27FC236}">
                      <a16:creationId xmlns:a16="http://schemas.microsoft.com/office/drawing/2014/main" id="{05C8A3A7-9474-253F-0FE4-1C8ACCC7EE78}"/>
                    </a:ext>
                  </a:extLst>
                </p:cNvPr>
                <p:cNvPicPr/>
                <p:nvPr/>
              </p:nvPicPr>
              <p:blipFill>
                <a:blip r:embed="rId42"/>
                <a:stretch>
                  <a:fillRect/>
                </a:stretch>
              </p:blipFill>
              <p:spPr>
                <a:xfrm>
                  <a:off x="3669307" y="213622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92" name="Ink 91">
                  <a:extLst>
                    <a:ext uri="{FF2B5EF4-FFF2-40B4-BE49-F238E27FC236}">
                      <a16:creationId xmlns:a16="http://schemas.microsoft.com/office/drawing/2014/main" id="{870F42FB-507A-8ED0-C0F4-8B875BA34CE6}"/>
                    </a:ext>
                  </a:extLst>
                </p14:cNvPr>
                <p14:cNvContentPartPr/>
                <p14:nvPr/>
              </p14:nvContentPartPr>
              <p14:xfrm>
                <a:off x="3695587" y="2145944"/>
                <a:ext cx="360" cy="360"/>
              </p14:xfrm>
            </p:contentPart>
          </mc:Choice>
          <mc:Fallback xmlns="">
            <p:pic>
              <p:nvPicPr>
                <p:cNvPr id="92" name="Ink 91">
                  <a:extLst>
                    <a:ext uri="{FF2B5EF4-FFF2-40B4-BE49-F238E27FC236}">
                      <a16:creationId xmlns:a16="http://schemas.microsoft.com/office/drawing/2014/main" id="{870F42FB-507A-8ED0-C0F4-8B875BA34CE6}"/>
                    </a:ext>
                  </a:extLst>
                </p:cNvPr>
                <p:cNvPicPr/>
                <p:nvPr/>
              </p:nvPicPr>
              <p:blipFill>
                <a:blip r:embed="rId42"/>
                <a:stretch>
                  <a:fillRect/>
                </a:stretch>
              </p:blipFill>
              <p:spPr>
                <a:xfrm>
                  <a:off x="3691267" y="214162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94" name="Ink 93">
                  <a:extLst>
                    <a:ext uri="{FF2B5EF4-FFF2-40B4-BE49-F238E27FC236}">
                      <a16:creationId xmlns:a16="http://schemas.microsoft.com/office/drawing/2014/main" id="{331E5C6D-D63B-E988-1AAD-A16F70201273}"/>
                    </a:ext>
                  </a:extLst>
                </p14:cNvPr>
                <p14:cNvContentPartPr/>
                <p14:nvPr/>
              </p14:nvContentPartPr>
              <p14:xfrm>
                <a:off x="3652027" y="2159624"/>
                <a:ext cx="360" cy="360"/>
              </p14:xfrm>
            </p:contentPart>
          </mc:Choice>
          <mc:Fallback xmlns="">
            <p:pic>
              <p:nvPicPr>
                <p:cNvPr id="94" name="Ink 93">
                  <a:extLst>
                    <a:ext uri="{FF2B5EF4-FFF2-40B4-BE49-F238E27FC236}">
                      <a16:creationId xmlns:a16="http://schemas.microsoft.com/office/drawing/2014/main" id="{331E5C6D-D63B-E988-1AAD-A16F70201273}"/>
                    </a:ext>
                  </a:extLst>
                </p:cNvPr>
                <p:cNvPicPr/>
                <p:nvPr/>
              </p:nvPicPr>
              <p:blipFill>
                <a:blip r:embed="rId42"/>
                <a:stretch>
                  <a:fillRect/>
                </a:stretch>
              </p:blipFill>
              <p:spPr>
                <a:xfrm>
                  <a:off x="3647707" y="215530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96" name="Ink 95">
                  <a:extLst>
                    <a:ext uri="{FF2B5EF4-FFF2-40B4-BE49-F238E27FC236}">
                      <a16:creationId xmlns:a16="http://schemas.microsoft.com/office/drawing/2014/main" id="{3C05B5BF-6D8C-6B88-C42A-AAC689C38EED}"/>
                    </a:ext>
                  </a:extLst>
                </p14:cNvPr>
                <p14:cNvContentPartPr/>
                <p14:nvPr/>
              </p14:nvContentPartPr>
              <p14:xfrm>
                <a:off x="3646627" y="2157104"/>
                <a:ext cx="360" cy="360"/>
              </p14:xfrm>
            </p:contentPart>
          </mc:Choice>
          <mc:Fallback xmlns="">
            <p:pic>
              <p:nvPicPr>
                <p:cNvPr id="96" name="Ink 95">
                  <a:extLst>
                    <a:ext uri="{FF2B5EF4-FFF2-40B4-BE49-F238E27FC236}">
                      <a16:creationId xmlns:a16="http://schemas.microsoft.com/office/drawing/2014/main" id="{3C05B5BF-6D8C-6B88-C42A-AAC689C38EED}"/>
                    </a:ext>
                  </a:extLst>
                </p:cNvPr>
                <p:cNvPicPr/>
                <p:nvPr/>
              </p:nvPicPr>
              <p:blipFill>
                <a:blip r:embed="rId42"/>
                <a:stretch>
                  <a:fillRect/>
                </a:stretch>
              </p:blipFill>
              <p:spPr>
                <a:xfrm>
                  <a:off x="3642307" y="215278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97" name="Ink 96">
                  <a:extLst>
                    <a:ext uri="{FF2B5EF4-FFF2-40B4-BE49-F238E27FC236}">
                      <a16:creationId xmlns:a16="http://schemas.microsoft.com/office/drawing/2014/main" id="{603F9FCB-C16A-715D-3C71-3BAFC2D29DF3}"/>
                    </a:ext>
                  </a:extLst>
                </p14:cNvPr>
                <p14:cNvContentPartPr/>
                <p14:nvPr/>
              </p14:nvContentPartPr>
              <p14:xfrm>
                <a:off x="3641227" y="2157104"/>
                <a:ext cx="360" cy="360"/>
              </p14:xfrm>
            </p:contentPart>
          </mc:Choice>
          <mc:Fallback xmlns="">
            <p:pic>
              <p:nvPicPr>
                <p:cNvPr id="97" name="Ink 96">
                  <a:extLst>
                    <a:ext uri="{FF2B5EF4-FFF2-40B4-BE49-F238E27FC236}">
                      <a16:creationId xmlns:a16="http://schemas.microsoft.com/office/drawing/2014/main" id="{603F9FCB-C16A-715D-3C71-3BAFC2D29DF3}"/>
                    </a:ext>
                  </a:extLst>
                </p:cNvPr>
                <p:cNvPicPr/>
                <p:nvPr/>
              </p:nvPicPr>
              <p:blipFill>
                <a:blip r:embed="rId42"/>
                <a:stretch>
                  <a:fillRect/>
                </a:stretch>
              </p:blipFill>
              <p:spPr>
                <a:xfrm>
                  <a:off x="3636907" y="215278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99" name="Ink 98">
                  <a:extLst>
                    <a:ext uri="{FF2B5EF4-FFF2-40B4-BE49-F238E27FC236}">
                      <a16:creationId xmlns:a16="http://schemas.microsoft.com/office/drawing/2014/main" id="{55CC570B-19C0-F936-FF55-D5E8CE76AAA5}"/>
                    </a:ext>
                  </a:extLst>
                </p14:cNvPr>
                <p14:cNvContentPartPr/>
                <p14:nvPr/>
              </p14:nvContentPartPr>
              <p14:xfrm>
                <a:off x="3657427" y="2162504"/>
                <a:ext cx="360" cy="360"/>
              </p14:xfrm>
            </p:contentPart>
          </mc:Choice>
          <mc:Fallback xmlns="">
            <p:pic>
              <p:nvPicPr>
                <p:cNvPr id="99" name="Ink 98">
                  <a:extLst>
                    <a:ext uri="{FF2B5EF4-FFF2-40B4-BE49-F238E27FC236}">
                      <a16:creationId xmlns:a16="http://schemas.microsoft.com/office/drawing/2014/main" id="{55CC570B-19C0-F936-FF55-D5E8CE76AAA5}"/>
                    </a:ext>
                  </a:extLst>
                </p:cNvPr>
                <p:cNvPicPr/>
                <p:nvPr/>
              </p:nvPicPr>
              <p:blipFill>
                <a:blip r:embed="rId42"/>
                <a:stretch>
                  <a:fillRect/>
                </a:stretch>
              </p:blipFill>
              <p:spPr>
                <a:xfrm>
                  <a:off x="3653107" y="215818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01" name="Ink 100">
                  <a:extLst>
                    <a:ext uri="{FF2B5EF4-FFF2-40B4-BE49-F238E27FC236}">
                      <a16:creationId xmlns:a16="http://schemas.microsoft.com/office/drawing/2014/main" id="{6027CB3A-B182-C4E8-FC3D-7BD19E5E51B0}"/>
                    </a:ext>
                  </a:extLst>
                </p14:cNvPr>
                <p14:cNvContentPartPr/>
                <p14:nvPr/>
              </p14:nvContentPartPr>
              <p14:xfrm>
                <a:off x="3665347" y="2165024"/>
                <a:ext cx="360" cy="360"/>
              </p14:xfrm>
            </p:contentPart>
          </mc:Choice>
          <mc:Fallback xmlns="">
            <p:pic>
              <p:nvPicPr>
                <p:cNvPr id="101" name="Ink 100">
                  <a:extLst>
                    <a:ext uri="{FF2B5EF4-FFF2-40B4-BE49-F238E27FC236}">
                      <a16:creationId xmlns:a16="http://schemas.microsoft.com/office/drawing/2014/main" id="{6027CB3A-B182-C4E8-FC3D-7BD19E5E51B0}"/>
                    </a:ext>
                  </a:extLst>
                </p:cNvPr>
                <p:cNvPicPr/>
                <p:nvPr/>
              </p:nvPicPr>
              <p:blipFill>
                <a:blip r:embed="rId42"/>
                <a:stretch>
                  <a:fillRect/>
                </a:stretch>
              </p:blipFill>
              <p:spPr>
                <a:xfrm>
                  <a:off x="3661027" y="216070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103" name="Ink 102">
                  <a:extLst>
                    <a:ext uri="{FF2B5EF4-FFF2-40B4-BE49-F238E27FC236}">
                      <a16:creationId xmlns:a16="http://schemas.microsoft.com/office/drawing/2014/main" id="{AB70FDC6-D8A0-B2FE-1CA0-AC7C6205B190}"/>
                    </a:ext>
                  </a:extLst>
                </p14:cNvPr>
                <p14:cNvContentPartPr/>
                <p14:nvPr/>
              </p14:nvContentPartPr>
              <p14:xfrm>
                <a:off x="3671107" y="2140544"/>
                <a:ext cx="360" cy="360"/>
              </p14:xfrm>
            </p:contentPart>
          </mc:Choice>
          <mc:Fallback xmlns="">
            <p:pic>
              <p:nvPicPr>
                <p:cNvPr id="103" name="Ink 102">
                  <a:extLst>
                    <a:ext uri="{FF2B5EF4-FFF2-40B4-BE49-F238E27FC236}">
                      <a16:creationId xmlns:a16="http://schemas.microsoft.com/office/drawing/2014/main" id="{AB70FDC6-D8A0-B2FE-1CA0-AC7C6205B190}"/>
                    </a:ext>
                  </a:extLst>
                </p:cNvPr>
                <p:cNvPicPr/>
                <p:nvPr/>
              </p:nvPicPr>
              <p:blipFill>
                <a:blip r:embed="rId42"/>
                <a:stretch>
                  <a:fillRect/>
                </a:stretch>
              </p:blipFill>
              <p:spPr>
                <a:xfrm>
                  <a:off x="3666787" y="213622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05" name="Ink 104">
                  <a:extLst>
                    <a:ext uri="{FF2B5EF4-FFF2-40B4-BE49-F238E27FC236}">
                      <a16:creationId xmlns:a16="http://schemas.microsoft.com/office/drawing/2014/main" id="{D85CACC2-A2FD-850B-A310-60AFA27D04CD}"/>
                    </a:ext>
                  </a:extLst>
                </p14:cNvPr>
                <p14:cNvContentPartPr/>
                <p14:nvPr/>
              </p14:nvContentPartPr>
              <p14:xfrm>
                <a:off x="3706387" y="2151704"/>
                <a:ext cx="360" cy="360"/>
              </p14:xfrm>
            </p:contentPart>
          </mc:Choice>
          <mc:Fallback xmlns="">
            <p:pic>
              <p:nvPicPr>
                <p:cNvPr id="105" name="Ink 104">
                  <a:extLst>
                    <a:ext uri="{FF2B5EF4-FFF2-40B4-BE49-F238E27FC236}">
                      <a16:creationId xmlns:a16="http://schemas.microsoft.com/office/drawing/2014/main" id="{D85CACC2-A2FD-850B-A310-60AFA27D04CD}"/>
                    </a:ext>
                  </a:extLst>
                </p:cNvPr>
                <p:cNvPicPr/>
                <p:nvPr/>
              </p:nvPicPr>
              <p:blipFill>
                <a:blip r:embed="rId42"/>
                <a:stretch>
                  <a:fillRect/>
                </a:stretch>
              </p:blipFill>
              <p:spPr>
                <a:xfrm>
                  <a:off x="3702067" y="214738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107" name="Ink 106">
                  <a:extLst>
                    <a:ext uri="{FF2B5EF4-FFF2-40B4-BE49-F238E27FC236}">
                      <a16:creationId xmlns:a16="http://schemas.microsoft.com/office/drawing/2014/main" id="{CA238B3B-8194-BCF1-2966-54E0C20D4AC4}"/>
                    </a:ext>
                  </a:extLst>
                </p14:cNvPr>
                <p14:cNvContentPartPr/>
                <p14:nvPr/>
              </p14:nvContentPartPr>
              <p14:xfrm>
                <a:off x="3671107" y="2140544"/>
                <a:ext cx="360" cy="360"/>
              </p14:xfrm>
            </p:contentPart>
          </mc:Choice>
          <mc:Fallback xmlns="">
            <p:pic>
              <p:nvPicPr>
                <p:cNvPr id="107" name="Ink 106">
                  <a:extLst>
                    <a:ext uri="{FF2B5EF4-FFF2-40B4-BE49-F238E27FC236}">
                      <a16:creationId xmlns:a16="http://schemas.microsoft.com/office/drawing/2014/main" id="{CA238B3B-8194-BCF1-2966-54E0C20D4AC4}"/>
                    </a:ext>
                  </a:extLst>
                </p:cNvPr>
                <p:cNvPicPr/>
                <p:nvPr/>
              </p:nvPicPr>
              <p:blipFill>
                <a:blip r:embed="rId42"/>
                <a:stretch>
                  <a:fillRect/>
                </a:stretch>
              </p:blipFill>
              <p:spPr>
                <a:xfrm>
                  <a:off x="3666787" y="213622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11" name="Ink 110">
                  <a:extLst>
                    <a:ext uri="{FF2B5EF4-FFF2-40B4-BE49-F238E27FC236}">
                      <a16:creationId xmlns:a16="http://schemas.microsoft.com/office/drawing/2014/main" id="{DE679F72-9EAE-6B53-67BB-429D0858A7FA}"/>
                    </a:ext>
                  </a:extLst>
                </p14:cNvPr>
                <p14:cNvContentPartPr/>
                <p14:nvPr/>
              </p14:nvContentPartPr>
              <p14:xfrm>
                <a:off x="3700627" y="2145944"/>
                <a:ext cx="360" cy="360"/>
              </p14:xfrm>
            </p:contentPart>
          </mc:Choice>
          <mc:Fallback xmlns="">
            <p:pic>
              <p:nvPicPr>
                <p:cNvPr id="111" name="Ink 110">
                  <a:extLst>
                    <a:ext uri="{FF2B5EF4-FFF2-40B4-BE49-F238E27FC236}">
                      <a16:creationId xmlns:a16="http://schemas.microsoft.com/office/drawing/2014/main" id="{DE679F72-9EAE-6B53-67BB-429D0858A7FA}"/>
                    </a:ext>
                  </a:extLst>
                </p:cNvPr>
                <p:cNvPicPr/>
                <p:nvPr/>
              </p:nvPicPr>
              <p:blipFill>
                <a:blip r:embed="rId42"/>
                <a:stretch>
                  <a:fillRect/>
                </a:stretch>
              </p:blipFill>
              <p:spPr>
                <a:xfrm>
                  <a:off x="3696307" y="2141624"/>
                  <a:ext cx="9000" cy="900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65">
            <p14:nvContentPartPr>
              <p14:cNvPr id="116" name="Ink 115">
                <a:extLst>
                  <a:ext uri="{FF2B5EF4-FFF2-40B4-BE49-F238E27FC236}">
                    <a16:creationId xmlns:a16="http://schemas.microsoft.com/office/drawing/2014/main" id="{247DD65C-CDF1-3440-4161-33E4A8C18557}"/>
                  </a:ext>
                </a:extLst>
              </p14:cNvPr>
              <p14:cNvContentPartPr/>
              <p14:nvPr/>
            </p14:nvContentPartPr>
            <p14:xfrm>
              <a:off x="4323371" y="2845267"/>
              <a:ext cx="360" cy="360"/>
            </p14:xfrm>
          </p:contentPart>
        </mc:Choice>
        <mc:Fallback xmlns="">
          <p:pic>
            <p:nvPicPr>
              <p:cNvPr id="116" name="Ink 115">
                <a:extLst>
                  <a:ext uri="{FF2B5EF4-FFF2-40B4-BE49-F238E27FC236}">
                    <a16:creationId xmlns:a16="http://schemas.microsoft.com/office/drawing/2014/main" id="{247DD65C-CDF1-3440-4161-33E4A8C18557}"/>
                  </a:ext>
                </a:extLst>
              </p:cNvPr>
              <p:cNvPicPr/>
              <p:nvPr/>
            </p:nvPicPr>
            <p:blipFill>
              <a:blip r:embed="rId66"/>
              <a:stretch>
                <a:fillRect/>
              </a:stretch>
            </p:blipFill>
            <p:spPr>
              <a:xfrm>
                <a:off x="4305371" y="2737267"/>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7">
            <p14:nvContentPartPr>
              <p14:cNvPr id="118" name="Ink 117">
                <a:extLst>
                  <a:ext uri="{FF2B5EF4-FFF2-40B4-BE49-F238E27FC236}">
                    <a16:creationId xmlns:a16="http://schemas.microsoft.com/office/drawing/2014/main" id="{D3EA2EDB-F773-89BC-9F59-12D8D489EEDF}"/>
                  </a:ext>
                </a:extLst>
              </p14:cNvPr>
              <p14:cNvContentPartPr/>
              <p14:nvPr/>
            </p14:nvContentPartPr>
            <p14:xfrm>
              <a:off x="4320131" y="2896387"/>
              <a:ext cx="360" cy="360"/>
            </p14:xfrm>
          </p:contentPart>
        </mc:Choice>
        <mc:Fallback xmlns="">
          <p:pic>
            <p:nvPicPr>
              <p:cNvPr id="118" name="Ink 117">
                <a:extLst>
                  <a:ext uri="{FF2B5EF4-FFF2-40B4-BE49-F238E27FC236}">
                    <a16:creationId xmlns:a16="http://schemas.microsoft.com/office/drawing/2014/main" id="{D3EA2EDB-F773-89BC-9F59-12D8D489EEDF}"/>
                  </a:ext>
                </a:extLst>
              </p:cNvPr>
              <p:cNvPicPr/>
              <p:nvPr/>
            </p:nvPicPr>
            <p:blipFill>
              <a:blip r:embed="rId68"/>
              <a:stretch>
                <a:fillRect/>
              </a:stretch>
            </p:blipFill>
            <p:spPr>
              <a:xfrm>
                <a:off x="4302131" y="2788387"/>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9">
            <p14:nvContentPartPr>
              <p14:cNvPr id="120" name="Ink 119">
                <a:extLst>
                  <a:ext uri="{FF2B5EF4-FFF2-40B4-BE49-F238E27FC236}">
                    <a16:creationId xmlns:a16="http://schemas.microsoft.com/office/drawing/2014/main" id="{604FC98D-D69C-2410-EB4A-5CB6C91B15C6}"/>
                  </a:ext>
                </a:extLst>
              </p14:cNvPr>
              <p14:cNvContentPartPr/>
              <p14:nvPr/>
            </p14:nvContentPartPr>
            <p14:xfrm>
              <a:off x="4313291" y="2896387"/>
              <a:ext cx="360" cy="360"/>
            </p14:xfrm>
          </p:contentPart>
        </mc:Choice>
        <mc:Fallback xmlns="">
          <p:pic>
            <p:nvPicPr>
              <p:cNvPr id="120" name="Ink 119">
                <a:extLst>
                  <a:ext uri="{FF2B5EF4-FFF2-40B4-BE49-F238E27FC236}">
                    <a16:creationId xmlns:a16="http://schemas.microsoft.com/office/drawing/2014/main" id="{604FC98D-D69C-2410-EB4A-5CB6C91B15C6}"/>
                  </a:ext>
                </a:extLst>
              </p:cNvPr>
              <p:cNvPicPr/>
              <p:nvPr/>
            </p:nvPicPr>
            <p:blipFill>
              <a:blip r:embed="rId70"/>
              <a:stretch>
                <a:fillRect/>
              </a:stretch>
            </p:blipFill>
            <p:spPr>
              <a:xfrm>
                <a:off x="4295291" y="2788387"/>
                <a:ext cx="36000" cy="216000"/>
              </a:xfrm>
              <a:prstGeom prst="rect">
                <a:avLst/>
              </a:prstGeom>
            </p:spPr>
          </p:pic>
        </mc:Fallback>
      </mc:AlternateContent>
      <p:grpSp>
        <p:nvGrpSpPr>
          <p:cNvPr id="125" name="Group 124">
            <a:extLst>
              <a:ext uri="{FF2B5EF4-FFF2-40B4-BE49-F238E27FC236}">
                <a16:creationId xmlns:a16="http://schemas.microsoft.com/office/drawing/2014/main" id="{DCAF512F-68A1-B7DF-714A-5D181E37D5C1}"/>
              </a:ext>
            </a:extLst>
          </p:cNvPr>
          <p:cNvGrpSpPr/>
          <p:nvPr/>
        </p:nvGrpSpPr>
        <p:grpSpPr>
          <a:xfrm>
            <a:off x="4306451" y="2835187"/>
            <a:ext cx="20880" cy="10440"/>
            <a:chOff x="3667804" y="2118788"/>
            <a:chExt cx="20880" cy="10440"/>
          </a:xfrm>
        </p:grpSpPr>
        <mc:AlternateContent xmlns:mc="http://schemas.openxmlformats.org/markup-compatibility/2006" xmlns:p14="http://schemas.microsoft.com/office/powerpoint/2010/main" xmlns:aink="http://schemas.microsoft.com/office/drawing/2016/ink">
          <mc:Choice Requires="p14 aink">
            <p:contentPart p14:bwMode="auto" r:id="rId71">
              <p14:nvContentPartPr>
                <p14:cNvPr id="113" name="Ink 112">
                  <a:extLst>
                    <a:ext uri="{FF2B5EF4-FFF2-40B4-BE49-F238E27FC236}">
                      <a16:creationId xmlns:a16="http://schemas.microsoft.com/office/drawing/2014/main" id="{091754E8-6398-A736-91FC-3E6F8AF178AA}"/>
                    </a:ext>
                  </a:extLst>
                </p14:cNvPr>
                <p14:cNvContentPartPr/>
                <p14:nvPr/>
              </p14:nvContentPartPr>
              <p14:xfrm>
                <a:off x="3688324" y="2128868"/>
                <a:ext cx="360" cy="360"/>
              </p14:xfrm>
            </p:contentPart>
          </mc:Choice>
          <mc:Fallback xmlns="">
            <p:pic>
              <p:nvPicPr>
                <p:cNvPr id="113" name="Ink 112">
                  <a:extLst>
                    <a:ext uri="{FF2B5EF4-FFF2-40B4-BE49-F238E27FC236}">
                      <a16:creationId xmlns:a16="http://schemas.microsoft.com/office/drawing/2014/main" id="{091754E8-6398-A736-91FC-3E6F8AF178AA}"/>
                    </a:ext>
                  </a:extLst>
                </p:cNvPr>
                <p:cNvPicPr/>
                <p:nvPr/>
              </p:nvPicPr>
              <p:blipFill>
                <a:blip r:embed="rId72"/>
                <a:stretch>
                  <a:fillRect/>
                </a:stretch>
              </p:blipFill>
              <p:spPr>
                <a:xfrm>
                  <a:off x="3670324" y="202086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3">
              <p14:nvContentPartPr>
                <p14:cNvPr id="114" name="Ink 113">
                  <a:extLst>
                    <a:ext uri="{FF2B5EF4-FFF2-40B4-BE49-F238E27FC236}">
                      <a16:creationId xmlns:a16="http://schemas.microsoft.com/office/drawing/2014/main" id="{BA35637D-95E9-2783-0E6A-ED304214BE27}"/>
                    </a:ext>
                  </a:extLst>
                </p14:cNvPr>
                <p14:cNvContentPartPr/>
                <p14:nvPr/>
              </p14:nvContentPartPr>
              <p14:xfrm>
                <a:off x="3684724" y="2118788"/>
                <a:ext cx="360" cy="360"/>
              </p14:xfrm>
            </p:contentPart>
          </mc:Choice>
          <mc:Fallback xmlns="">
            <p:pic>
              <p:nvPicPr>
                <p:cNvPr id="114" name="Ink 113">
                  <a:extLst>
                    <a:ext uri="{FF2B5EF4-FFF2-40B4-BE49-F238E27FC236}">
                      <a16:creationId xmlns:a16="http://schemas.microsoft.com/office/drawing/2014/main" id="{BA35637D-95E9-2783-0E6A-ED304214BE27}"/>
                    </a:ext>
                  </a:extLst>
                </p:cNvPr>
                <p:cNvPicPr/>
                <p:nvPr/>
              </p:nvPicPr>
              <p:blipFill>
                <a:blip r:embed="rId74"/>
                <a:stretch>
                  <a:fillRect/>
                </a:stretch>
              </p:blipFill>
              <p:spPr>
                <a:xfrm>
                  <a:off x="3666724" y="201078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5">
              <p14:nvContentPartPr>
                <p14:cNvPr id="122" name="Ink 121">
                  <a:extLst>
                    <a:ext uri="{FF2B5EF4-FFF2-40B4-BE49-F238E27FC236}">
                      <a16:creationId xmlns:a16="http://schemas.microsoft.com/office/drawing/2014/main" id="{D7687068-983D-1177-5595-93568BEFF088}"/>
                    </a:ext>
                  </a:extLst>
                </p14:cNvPr>
                <p14:cNvContentPartPr/>
                <p14:nvPr/>
              </p14:nvContentPartPr>
              <p14:xfrm>
                <a:off x="3667804" y="2122028"/>
                <a:ext cx="360" cy="360"/>
              </p14:xfrm>
            </p:contentPart>
          </mc:Choice>
          <mc:Fallback xmlns="">
            <p:pic>
              <p:nvPicPr>
                <p:cNvPr id="122" name="Ink 121">
                  <a:extLst>
                    <a:ext uri="{FF2B5EF4-FFF2-40B4-BE49-F238E27FC236}">
                      <a16:creationId xmlns:a16="http://schemas.microsoft.com/office/drawing/2014/main" id="{D7687068-983D-1177-5595-93568BEFF088}"/>
                    </a:ext>
                  </a:extLst>
                </p:cNvPr>
                <p:cNvPicPr/>
                <p:nvPr/>
              </p:nvPicPr>
              <p:blipFill>
                <a:blip r:embed="rId76"/>
                <a:stretch>
                  <a:fillRect/>
                </a:stretch>
              </p:blipFill>
              <p:spPr>
                <a:xfrm>
                  <a:off x="3649804" y="201402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7">
              <p14:nvContentPartPr>
                <p14:cNvPr id="124" name="Ink 123">
                  <a:extLst>
                    <a:ext uri="{FF2B5EF4-FFF2-40B4-BE49-F238E27FC236}">
                      <a16:creationId xmlns:a16="http://schemas.microsoft.com/office/drawing/2014/main" id="{0EA91671-520E-B5AC-155F-7AD5A1885D03}"/>
                    </a:ext>
                  </a:extLst>
                </p14:cNvPr>
                <p14:cNvContentPartPr/>
                <p14:nvPr/>
              </p14:nvContentPartPr>
              <p14:xfrm>
                <a:off x="3681484" y="2128868"/>
                <a:ext cx="360" cy="360"/>
              </p14:xfrm>
            </p:contentPart>
          </mc:Choice>
          <mc:Fallback xmlns="">
            <p:pic>
              <p:nvPicPr>
                <p:cNvPr id="124" name="Ink 123">
                  <a:extLst>
                    <a:ext uri="{FF2B5EF4-FFF2-40B4-BE49-F238E27FC236}">
                      <a16:creationId xmlns:a16="http://schemas.microsoft.com/office/drawing/2014/main" id="{0EA91671-520E-B5AC-155F-7AD5A1885D03}"/>
                    </a:ext>
                  </a:extLst>
                </p:cNvPr>
                <p:cNvPicPr/>
                <p:nvPr/>
              </p:nvPicPr>
              <p:blipFill>
                <a:blip r:embed="rId78"/>
                <a:stretch>
                  <a:fillRect/>
                </a:stretch>
              </p:blipFill>
              <p:spPr>
                <a:xfrm>
                  <a:off x="3663484" y="2020868"/>
                  <a:ext cx="36000" cy="216000"/>
                </a:xfrm>
                <a:prstGeom prst="rect">
                  <a:avLst/>
                </a:prstGeom>
              </p:spPr>
            </p:pic>
          </mc:Fallback>
        </mc:AlternateContent>
      </p:grpSp>
      <p:sp>
        <p:nvSpPr>
          <p:cNvPr id="126" name="Rectangle 125">
            <a:extLst>
              <a:ext uri="{FF2B5EF4-FFF2-40B4-BE49-F238E27FC236}">
                <a16:creationId xmlns:a16="http://schemas.microsoft.com/office/drawing/2014/main" id="{80DE3562-95EE-4E80-9F3B-1F94DFC33B7D}"/>
              </a:ext>
            </a:extLst>
          </p:cNvPr>
          <p:cNvSpPr/>
          <p:nvPr/>
        </p:nvSpPr>
        <p:spPr>
          <a:xfrm>
            <a:off x="4567157" y="2125853"/>
            <a:ext cx="1142986" cy="259449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2C1EDDDC-C25D-1D78-3EB7-82CE3217F2B0}"/>
              </a:ext>
            </a:extLst>
          </p:cNvPr>
          <p:cNvSpPr/>
          <p:nvPr/>
        </p:nvSpPr>
        <p:spPr>
          <a:xfrm>
            <a:off x="2444861" y="1656555"/>
            <a:ext cx="1434360" cy="26028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36AC88C2-29FA-DA71-D536-3523BA0521CD}"/>
              </a:ext>
            </a:extLst>
          </p:cNvPr>
          <p:cNvSpPr/>
          <p:nvPr/>
        </p:nvSpPr>
        <p:spPr>
          <a:xfrm>
            <a:off x="2476958" y="990660"/>
            <a:ext cx="1434360" cy="17889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TextBox 129">
            <a:extLst>
              <a:ext uri="{FF2B5EF4-FFF2-40B4-BE49-F238E27FC236}">
                <a16:creationId xmlns:a16="http://schemas.microsoft.com/office/drawing/2014/main" id="{2BA4BD7F-62E2-6340-192F-83E331152A4B}"/>
              </a:ext>
            </a:extLst>
          </p:cNvPr>
          <p:cNvSpPr txBox="1"/>
          <p:nvPr/>
        </p:nvSpPr>
        <p:spPr>
          <a:xfrm>
            <a:off x="1682286" y="5967844"/>
            <a:ext cx="4277902" cy="507831"/>
          </a:xfrm>
          <a:prstGeom prst="rect">
            <a:avLst/>
          </a:prstGeom>
          <a:noFill/>
        </p:spPr>
        <p:txBody>
          <a:bodyPr wrap="square">
            <a:spAutoFit/>
          </a:bodyPr>
          <a:lstStyle/>
          <a:p>
            <a:r>
              <a:rPr lang="en-US" sz="900" dirty="0">
                <a:cs typeface="Arial" panose="020B0604020202020204" pitchFamily="34" charset="0"/>
              </a:rPr>
              <a:t>**Case A, Deaton A. Rising morbidity and mortality in midlife among white non-Hispanic Americans in the 21st century. Proc Natl </a:t>
            </a:r>
            <a:r>
              <a:rPr lang="en-US" sz="900" dirty="0" err="1">
                <a:cs typeface="Arial" panose="020B0604020202020204" pitchFamily="34" charset="0"/>
              </a:rPr>
              <a:t>Acad</a:t>
            </a:r>
            <a:r>
              <a:rPr lang="en-US" sz="900" dirty="0">
                <a:cs typeface="Arial" panose="020B0604020202020204" pitchFamily="34" charset="0"/>
              </a:rPr>
              <a:t> Sci USA 2015; 112: 15078–83.</a:t>
            </a:r>
          </a:p>
        </p:txBody>
      </p:sp>
      <p:sp>
        <p:nvSpPr>
          <p:cNvPr id="6" name="Title 1">
            <a:extLst>
              <a:ext uri="{FF2B5EF4-FFF2-40B4-BE49-F238E27FC236}">
                <a16:creationId xmlns:a16="http://schemas.microsoft.com/office/drawing/2014/main" id="{561E8E83-F95B-B940-E9D9-B69D2BFD9A5B}"/>
              </a:ext>
            </a:extLst>
          </p:cNvPr>
          <p:cNvSpPr txBox="1">
            <a:spLocks/>
          </p:cNvSpPr>
          <p:nvPr/>
        </p:nvSpPr>
        <p:spPr>
          <a:xfrm>
            <a:off x="1025469" y="178246"/>
            <a:ext cx="9150675" cy="752293"/>
          </a:xfrm>
          <a:prstGeom prst="rect">
            <a:avLst/>
          </a:prstGeom>
        </p:spPr>
        <p:txBody>
          <a:bodyPr vert="horz" lIns="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dirty="0">
                <a:latin typeface="Abadi" panose="020B0604020104020204" pitchFamily="34" charset="0"/>
              </a:rPr>
              <a:t>Example: Deaths of Despair</a:t>
            </a:r>
            <a:endParaRPr lang="en-ZA" dirty="0">
              <a:latin typeface="Abadi" panose="020B0604020104020204" pitchFamily="34" charset="0"/>
            </a:endParaRPr>
          </a:p>
        </p:txBody>
      </p:sp>
    </p:spTree>
    <p:extLst>
      <p:ext uri="{BB962C8B-B14F-4D97-AF65-F5344CB8AC3E}">
        <p14:creationId xmlns:p14="http://schemas.microsoft.com/office/powerpoint/2010/main" val="22873814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D94129-1999-7159-E6E3-7D6C478655BD}"/>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43</a:t>
            </a:fld>
            <a:endParaRPr lang="en-US" dirty="0"/>
          </a:p>
        </p:txBody>
      </p:sp>
      <p:pic>
        <p:nvPicPr>
          <p:cNvPr id="13" name="Picture 12">
            <a:extLst>
              <a:ext uri="{FF2B5EF4-FFF2-40B4-BE49-F238E27FC236}">
                <a16:creationId xmlns:a16="http://schemas.microsoft.com/office/drawing/2014/main" id="{C9824486-AAE9-7F95-146B-8FD0A1C4F126}"/>
              </a:ext>
            </a:extLst>
          </p:cNvPr>
          <p:cNvPicPr>
            <a:picLocks noChangeAspect="1"/>
          </p:cNvPicPr>
          <p:nvPr/>
        </p:nvPicPr>
        <p:blipFill>
          <a:blip r:embed="rId2"/>
          <a:stretch>
            <a:fillRect/>
          </a:stretch>
        </p:blipFill>
        <p:spPr>
          <a:xfrm>
            <a:off x="1657164" y="886110"/>
            <a:ext cx="4277902" cy="5085780"/>
          </a:xfrm>
          <a:prstGeom prst="rect">
            <a:avLst/>
          </a:prstGeom>
        </p:spPr>
      </p:pic>
      <p:sp>
        <p:nvSpPr>
          <p:cNvPr id="15" name="TextBox 14">
            <a:extLst>
              <a:ext uri="{FF2B5EF4-FFF2-40B4-BE49-F238E27FC236}">
                <a16:creationId xmlns:a16="http://schemas.microsoft.com/office/drawing/2014/main" id="{5FC43740-1658-2A6E-E532-B2897F6C2A1A}"/>
              </a:ext>
            </a:extLst>
          </p:cNvPr>
          <p:cNvSpPr txBox="1"/>
          <p:nvPr/>
        </p:nvSpPr>
        <p:spPr>
          <a:xfrm>
            <a:off x="6738867" y="5967844"/>
            <a:ext cx="4139658" cy="369332"/>
          </a:xfrm>
          <a:prstGeom prst="rect">
            <a:avLst/>
          </a:prstGeom>
          <a:noFill/>
        </p:spPr>
        <p:txBody>
          <a:bodyPr wrap="square">
            <a:spAutoFit/>
          </a:bodyPr>
          <a:lstStyle/>
          <a:p>
            <a:r>
              <a:rPr lang="en-US" sz="900" b="0" i="0" dirty="0">
                <a:solidFill>
                  <a:srgbClr val="222222"/>
                </a:solidFill>
                <a:effectLst/>
              </a:rPr>
              <a:t>Friedman, J., Hansen, H., &amp; Gone, J. P. (2023). Deaths of despair and Indigenous data genocide. </a:t>
            </a:r>
            <a:r>
              <a:rPr lang="en-US" sz="900" b="0" i="1" dirty="0">
                <a:solidFill>
                  <a:srgbClr val="222222"/>
                </a:solidFill>
                <a:effectLst/>
              </a:rPr>
              <a:t>The Lancet</a:t>
            </a:r>
            <a:r>
              <a:rPr lang="en-US" sz="900" b="0" i="0" dirty="0">
                <a:solidFill>
                  <a:srgbClr val="222222"/>
                </a:solidFill>
                <a:effectLst/>
              </a:rPr>
              <a:t>, </a:t>
            </a:r>
            <a:r>
              <a:rPr lang="en-US" sz="900" b="0" i="1" dirty="0">
                <a:solidFill>
                  <a:srgbClr val="222222"/>
                </a:solidFill>
                <a:effectLst/>
              </a:rPr>
              <a:t>401</a:t>
            </a:r>
            <a:r>
              <a:rPr lang="en-US" sz="900" b="0" i="0" dirty="0">
                <a:solidFill>
                  <a:srgbClr val="222222"/>
                </a:solidFill>
                <a:effectLst/>
              </a:rPr>
              <a:t>(10379), 874-876.</a:t>
            </a:r>
            <a:endParaRPr lang="en-US" sz="900" dirty="0"/>
          </a:p>
        </p:txBody>
      </p:sp>
      <p:pic>
        <p:nvPicPr>
          <p:cNvPr id="18" name="Picture 17">
            <a:extLst>
              <a:ext uri="{FF2B5EF4-FFF2-40B4-BE49-F238E27FC236}">
                <a16:creationId xmlns:a16="http://schemas.microsoft.com/office/drawing/2014/main" id="{25FE6E15-BE97-1F6D-E7D6-F422BC9863BA}"/>
              </a:ext>
            </a:extLst>
          </p:cNvPr>
          <p:cNvPicPr>
            <a:picLocks noChangeAspect="1"/>
          </p:cNvPicPr>
          <p:nvPr/>
        </p:nvPicPr>
        <p:blipFill>
          <a:blip r:embed="rId2"/>
          <a:stretch>
            <a:fillRect/>
          </a:stretch>
        </p:blipFill>
        <p:spPr>
          <a:xfrm>
            <a:off x="6738867" y="886110"/>
            <a:ext cx="4277902" cy="5085780"/>
          </a:xfrm>
          <a:prstGeom prst="rect">
            <a:avLst/>
          </a:prstGeom>
        </p:spPr>
      </p:pic>
      <mc:AlternateContent xmlns:mc="http://schemas.openxmlformats.org/markup-compatibility/2006" xmlns:p14="http://schemas.microsoft.com/office/powerpoint/2010/main">
        <mc:Choice Requires="p14">
          <p:contentPart p14:bwMode="auto" r:id="rId3">
            <p14:nvContentPartPr>
              <p14:cNvPr id="20" name="Ink 19">
                <a:extLst>
                  <a:ext uri="{FF2B5EF4-FFF2-40B4-BE49-F238E27FC236}">
                    <a16:creationId xmlns:a16="http://schemas.microsoft.com/office/drawing/2014/main" id="{3BEBCFC8-8765-B09F-8630-3B8825734890}"/>
                  </a:ext>
                </a:extLst>
              </p14:cNvPr>
              <p14:cNvContentPartPr/>
              <p14:nvPr/>
            </p14:nvContentPartPr>
            <p14:xfrm>
              <a:off x="2589091" y="3041432"/>
              <a:ext cx="1288440" cy="414000"/>
            </p14:xfrm>
          </p:contentPart>
        </mc:Choice>
        <mc:Fallback xmlns="">
          <p:pic>
            <p:nvPicPr>
              <p:cNvPr id="20" name="Ink 19">
                <a:extLst>
                  <a:ext uri="{FF2B5EF4-FFF2-40B4-BE49-F238E27FC236}">
                    <a16:creationId xmlns:a16="http://schemas.microsoft.com/office/drawing/2014/main" id="{3BEBCFC8-8765-B09F-8630-3B8825734890}"/>
                  </a:ext>
                </a:extLst>
              </p:cNvPr>
              <p:cNvPicPr/>
              <p:nvPr/>
            </p:nvPicPr>
            <p:blipFill>
              <a:blip r:embed="rId4"/>
              <a:stretch>
                <a:fillRect/>
              </a:stretch>
            </p:blipFill>
            <p:spPr>
              <a:xfrm>
                <a:off x="2526091" y="2978377"/>
                <a:ext cx="1414080" cy="539749"/>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1" name="Ink 20">
                <a:extLst>
                  <a:ext uri="{FF2B5EF4-FFF2-40B4-BE49-F238E27FC236}">
                    <a16:creationId xmlns:a16="http://schemas.microsoft.com/office/drawing/2014/main" id="{6673A38C-721E-0ABA-2B32-E327D68D6D8E}"/>
                  </a:ext>
                </a:extLst>
              </p14:cNvPr>
              <p14:cNvContentPartPr/>
              <p14:nvPr/>
            </p14:nvContentPartPr>
            <p14:xfrm>
              <a:off x="4693291" y="1957472"/>
              <a:ext cx="703440" cy="754200"/>
            </p14:xfrm>
          </p:contentPart>
        </mc:Choice>
        <mc:Fallback xmlns="">
          <p:pic>
            <p:nvPicPr>
              <p:cNvPr id="21" name="Ink 20">
                <a:extLst>
                  <a:ext uri="{FF2B5EF4-FFF2-40B4-BE49-F238E27FC236}">
                    <a16:creationId xmlns:a16="http://schemas.microsoft.com/office/drawing/2014/main" id="{6673A38C-721E-0ABA-2B32-E327D68D6D8E}"/>
                  </a:ext>
                </a:extLst>
              </p:cNvPr>
              <p:cNvPicPr/>
              <p:nvPr/>
            </p:nvPicPr>
            <p:blipFill>
              <a:blip r:embed="rId6"/>
              <a:stretch>
                <a:fillRect/>
              </a:stretch>
            </p:blipFill>
            <p:spPr>
              <a:xfrm>
                <a:off x="4630291" y="1894472"/>
                <a:ext cx="829080" cy="8798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3" name="Ink 22">
                <a:extLst>
                  <a:ext uri="{FF2B5EF4-FFF2-40B4-BE49-F238E27FC236}">
                    <a16:creationId xmlns:a16="http://schemas.microsoft.com/office/drawing/2014/main" id="{4DBAB7D5-240F-A520-97FF-05DA20563994}"/>
                  </a:ext>
                </a:extLst>
              </p14:cNvPr>
              <p14:cNvContentPartPr/>
              <p14:nvPr/>
            </p14:nvContentPartPr>
            <p14:xfrm>
              <a:off x="5302411" y="2323232"/>
              <a:ext cx="102600" cy="135360"/>
            </p14:xfrm>
          </p:contentPart>
        </mc:Choice>
        <mc:Fallback xmlns="">
          <p:pic>
            <p:nvPicPr>
              <p:cNvPr id="23" name="Ink 22">
                <a:extLst>
                  <a:ext uri="{FF2B5EF4-FFF2-40B4-BE49-F238E27FC236}">
                    <a16:creationId xmlns:a16="http://schemas.microsoft.com/office/drawing/2014/main" id="{4DBAB7D5-240F-A520-97FF-05DA20563994}"/>
                  </a:ext>
                </a:extLst>
              </p:cNvPr>
              <p:cNvPicPr/>
              <p:nvPr/>
            </p:nvPicPr>
            <p:blipFill>
              <a:blip r:embed="rId8"/>
              <a:stretch>
                <a:fillRect/>
              </a:stretch>
            </p:blipFill>
            <p:spPr>
              <a:xfrm>
                <a:off x="5239631" y="2260232"/>
                <a:ext cx="227801" cy="261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4" name="Ink 23">
                <a:extLst>
                  <a:ext uri="{FF2B5EF4-FFF2-40B4-BE49-F238E27FC236}">
                    <a16:creationId xmlns:a16="http://schemas.microsoft.com/office/drawing/2014/main" id="{6AD1CEC6-7149-EA08-5405-BDE6E0B23603}"/>
                  </a:ext>
                </a:extLst>
              </p14:cNvPr>
              <p14:cNvContentPartPr/>
              <p14:nvPr/>
            </p14:nvContentPartPr>
            <p14:xfrm>
              <a:off x="5361091" y="1277432"/>
              <a:ext cx="220320" cy="989640"/>
            </p14:xfrm>
          </p:contentPart>
        </mc:Choice>
        <mc:Fallback xmlns="">
          <p:pic>
            <p:nvPicPr>
              <p:cNvPr id="24" name="Ink 23">
                <a:extLst>
                  <a:ext uri="{FF2B5EF4-FFF2-40B4-BE49-F238E27FC236}">
                    <a16:creationId xmlns:a16="http://schemas.microsoft.com/office/drawing/2014/main" id="{6AD1CEC6-7149-EA08-5405-BDE6E0B23603}"/>
                  </a:ext>
                </a:extLst>
              </p:cNvPr>
              <p:cNvPicPr/>
              <p:nvPr/>
            </p:nvPicPr>
            <p:blipFill>
              <a:blip r:embed="rId10"/>
              <a:stretch>
                <a:fillRect/>
              </a:stretch>
            </p:blipFill>
            <p:spPr>
              <a:xfrm>
                <a:off x="5298091" y="1214432"/>
                <a:ext cx="345960" cy="11152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5" name="Ink 24">
                <a:extLst>
                  <a:ext uri="{FF2B5EF4-FFF2-40B4-BE49-F238E27FC236}">
                    <a16:creationId xmlns:a16="http://schemas.microsoft.com/office/drawing/2014/main" id="{AFC4D1FF-1ED3-1434-0C2F-9C152E1A1E7B}"/>
                  </a:ext>
                </a:extLst>
              </p14:cNvPr>
              <p14:cNvContentPartPr/>
              <p14:nvPr/>
            </p14:nvContentPartPr>
            <p14:xfrm>
              <a:off x="4876531" y="2443472"/>
              <a:ext cx="168480" cy="157680"/>
            </p14:xfrm>
          </p:contentPart>
        </mc:Choice>
        <mc:Fallback xmlns="">
          <p:pic>
            <p:nvPicPr>
              <p:cNvPr id="25" name="Ink 24">
                <a:extLst>
                  <a:ext uri="{FF2B5EF4-FFF2-40B4-BE49-F238E27FC236}">
                    <a16:creationId xmlns:a16="http://schemas.microsoft.com/office/drawing/2014/main" id="{AFC4D1FF-1ED3-1434-0C2F-9C152E1A1E7B}"/>
                  </a:ext>
                </a:extLst>
              </p:cNvPr>
              <p:cNvPicPr/>
              <p:nvPr/>
            </p:nvPicPr>
            <p:blipFill>
              <a:blip r:embed="rId12"/>
              <a:stretch>
                <a:fillRect/>
              </a:stretch>
            </p:blipFill>
            <p:spPr>
              <a:xfrm>
                <a:off x="4813665" y="2380472"/>
                <a:ext cx="293852" cy="2833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6" name="Ink 25">
                <a:extLst>
                  <a:ext uri="{FF2B5EF4-FFF2-40B4-BE49-F238E27FC236}">
                    <a16:creationId xmlns:a16="http://schemas.microsoft.com/office/drawing/2014/main" id="{084E9DD4-5B65-7DEF-F205-743A4684434B}"/>
                  </a:ext>
                </a:extLst>
              </p14:cNvPr>
              <p14:cNvContentPartPr/>
              <p14:nvPr/>
            </p14:nvContentPartPr>
            <p14:xfrm>
              <a:off x="4961131" y="2530592"/>
              <a:ext cx="212760" cy="72360"/>
            </p14:xfrm>
          </p:contentPart>
        </mc:Choice>
        <mc:Fallback xmlns="">
          <p:pic>
            <p:nvPicPr>
              <p:cNvPr id="26" name="Ink 25">
                <a:extLst>
                  <a:ext uri="{FF2B5EF4-FFF2-40B4-BE49-F238E27FC236}">
                    <a16:creationId xmlns:a16="http://schemas.microsoft.com/office/drawing/2014/main" id="{084E9DD4-5B65-7DEF-F205-743A4684434B}"/>
                  </a:ext>
                </a:extLst>
              </p:cNvPr>
              <p:cNvPicPr/>
              <p:nvPr/>
            </p:nvPicPr>
            <p:blipFill>
              <a:blip r:embed="rId14"/>
              <a:stretch>
                <a:fillRect/>
              </a:stretch>
            </p:blipFill>
            <p:spPr>
              <a:xfrm>
                <a:off x="4898131" y="2467277"/>
                <a:ext cx="338400" cy="198628"/>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8" name="Ink 27">
                <a:extLst>
                  <a:ext uri="{FF2B5EF4-FFF2-40B4-BE49-F238E27FC236}">
                    <a16:creationId xmlns:a16="http://schemas.microsoft.com/office/drawing/2014/main" id="{2079C4C8-0722-53B1-43CC-DA0D04A0A88F}"/>
                  </a:ext>
                </a:extLst>
              </p14:cNvPr>
              <p14:cNvContentPartPr/>
              <p14:nvPr/>
            </p14:nvContentPartPr>
            <p14:xfrm>
              <a:off x="5451677" y="2454511"/>
              <a:ext cx="360" cy="360"/>
            </p14:xfrm>
          </p:contentPart>
        </mc:Choice>
        <mc:Fallback xmlns="">
          <p:pic>
            <p:nvPicPr>
              <p:cNvPr id="28" name="Ink 27">
                <a:extLst>
                  <a:ext uri="{FF2B5EF4-FFF2-40B4-BE49-F238E27FC236}">
                    <a16:creationId xmlns:a16="http://schemas.microsoft.com/office/drawing/2014/main" id="{2079C4C8-0722-53B1-43CC-DA0D04A0A88F}"/>
                  </a:ext>
                </a:extLst>
              </p:cNvPr>
              <p:cNvPicPr/>
              <p:nvPr/>
            </p:nvPicPr>
            <p:blipFill>
              <a:blip r:embed="rId16"/>
              <a:stretch>
                <a:fillRect/>
              </a:stretch>
            </p:blipFill>
            <p:spPr>
              <a:xfrm>
                <a:off x="5388677" y="2391511"/>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9" name="Ink 28">
                <a:extLst>
                  <a:ext uri="{FF2B5EF4-FFF2-40B4-BE49-F238E27FC236}">
                    <a16:creationId xmlns:a16="http://schemas.microsoft.com/office/drawing/2014/main" id="{0406AE78-A2D2-4BB6-A6D8-36A53B07FE27}"/>
                  </a:ext>
                </a:extLst>
              </p14:cNvPr>
              <p14:cNvContentPartPr/>
              <p14:nvPr/>
            </p14:nvContentPartPr>
            <p14:xfrm>
              <a:off x="5436557" y="2304031"/>
              <a:ext cx="360" cy="360"/>
            </p14:xfrm>
          </p:contentPart>
        </mc:Choice>
        <mc:Fallback xmlns="">
          <p:pic>
            <p:nvPicPr>
              <p:cNvPr id="29" name="Ink 28">
                <a:extLst>
                  <a:ext uri="{FF2B5EF4-FFF2-40B4-BE49-F238E27FC236}">
                    <a16:creationId xmlns:a16="http://schemas.microsoft.com/office/drawing/2014/main" id="{0406AE78-A2D2-4BB6-A6D8-36A53B07FE27}"/>
                  </a:ext>
                </a:extLst>
              </p:cNvPr>
              <p:cNvPicPr/>
              <p:nvPr/>
            </p:nvPicPr>
            <p:blipFill>
              <a:blip r:embed="rId16"/>
              <a:stretch>
                <a:fillRect/>
              </a:stretch>
            </p:blipFill>
            <p:spPr>
              <a:xfrm>
                <a:off x="5373557" y="2241031"/>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44" name="Ink 43">
                <a:extLst>
                  <a:ext uri="{FF2B5EF4-FFF2-40B4-BE49-F238E27FC236}">
                    <a16:creationId xmlns:a16="http://schemas.microsoft.com/office/drawing/2014/main" id="{45CAD61A-5F45-4E14-A1D5-33D3FFEB27D3}"/>
                  </a:ext>
                </a:extLst>
              </p14:cNvPr>
              <p14:cNvContentPartPr/>
              <p14:nvPr/>
            </p14:nvContentPartPr>
            <p14:xfrm>
              <a:off x="4833917" y="4563031"/>
              <a:ext cx="696960" cy="192960"/>
            </p14:xfrm>
          </p:contentPart>
        </mc:Choice>
        <mc:Fallback xmlns="">
          <p:pic>
            <p:nvPicPr>
              <p:cNvPr id="44" name="Ink 43">
                <a:extLst>
                  <a:ext uri="{FF2B5EF4-FFF2-40B4-BE49-F238E27FC236}">
                    <a16:creationId xmlns:a16="http://schemas.microsoft.com/office/drawing/2014/main" id="{45CAD61A-5F45-4E14-A1D5-33D3FFEB27D3}"/>
                  </a:ext>
                </a:extLst>
              </p:cNvPr>
              <p:cNvPicPr/>
              <p:nvPr/>
            </p:nvPicPr>
            <p:blipFill>
              <a:blip r:embed="rId19"/>
              <a:stretch>
                <a:fillRect/>
              </a:stretch>
            </p:blipFill>
            <p:spPr>
              <a:xfrm>
                <a:off x="4770917" y="4500148"/>
                <a:ext cx="822600" cy="318366"/>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45" name="Ink 44">
                <a:extLst>
                  <a:ext uri="{FF2B5EF4-FFF2-40B4-BE49-F238E27FC236}">
                    <a16:creationId xmlns:a16="http://schemas.microsoft.com/office/drawing/2014/main" id="{326FC708-82B5-029A-F5B1-23E15375521C}"/>
                  </a:ext>
                </a:extLst>
              </p14:cNvPr>
              <p14:cNvContentPartPr/>
              <p14:nvPr/>
            </p14:nvContentPartPr>
            <p14:xfrm>
              <a:off x="3533957" y="4720351"/>
              <a:ext cx="1260000" cy="76680"/>
            </p14:xfrm>
          </p:contentPart>
        </mc:Choice>
        <mc:Fallback xmlns="">
          <p:pic>
            <p:nvPicPr>
              <p:cNvPr id="45" name="Ink 44">
                <a:extLst>
                  <a:ext uri="{FF2B5EF4-FFF2-40B4-BE49-F238E27FC236}">
                    <a16:creationId xmlns:a16="http://schemas.microsoft.com/office/drawing/2014/main" id="{326FC708-82B5-029A-F5B1-23E15375521C}"/>
                  </a:ext>
                </a:extLst>
              </p:cNvPr>
              <p:cNvPicPr/>
              <p:nvPr/>
            </p:nvPicPr>
            <p:blipFill>
              <a:blip r:embed="rId21"/>
              <a:stretch>
                <a:fillRect/>
              </a:stretch>
            </p:blipFill>
            <p:spPr>
              <a:xfrm>
                <a:off x="3470957" y="4657351"/>
                <a:ext cx="1385640" cy="2023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46" name="Ink 45">
                <a:extLst>
                  <a:ext uri="{FF2B5EF4-FFF2-40B4-BE49-F238E27FC236}">
                    <a16:creationId xmlns:a16="http://schemas.microsoft.com/office/drawing/2014/main" id="{758CED6B-968D-A90C-1DF3-09C79DD6EC81}"/>
                  </a:ext>
                </a:extLst>
              </p14:cNvPr>
              <p14:cNvContentPartPr/>
              <p14:nvPr/>
            </p14:nvContentPartPr>
            <p14:xfrm>
              <a:off x="2557657" y="4604791"/>
              <a:ext cx="1286280" cy="30960"/>
            </p14:xfrm>
          </p:contentPart>
        </mc:Choice>
        <mc:Fallback xmlns="">
          <p:pic>
            <p:nvPicPr>
              <p:cNvPr id="46" name="Ink 45">
                <a:extLst>
                  <a:ext uri="{FF2B5EF4-FFF2-40B4-BE49-F238E27FC236}">
                    <a16:creationId xmlns:a16="http://schemas.microsoft.com/office/drawing/2014/main" id="{758CED6B-968D-A90C-1DF3-09C79DD6EC81}"/>
                  </a:ext>
                </a:extLst>
              </p:cNvPr>
              <p:cNvPicPr/>
              <p:nvPr/>
            </p:nvPicPr>
            <p:blipFill>
              <a:blip r:embed="rId23"/>
              <a:stretch>
                <a:fillRect/>
              </a:stretch>
            </p:blipFill>
            <p:spPr>
              <a:xfrm>
                <a:off x="2494657" y="4541791"/>
                <a:ext cx="1411920" cy="156600"/>
              </a:xfrm>
              <a:prstGeom prst="rect">
                <a:avLst/>
              </a:prstGeom>
            </p:spPr>
          </p:pic>
        </mc:Fallback>
      </mc:AlternateContent>
      <p:grpSp>
        <p:nvGrpSpPr>
          <p:cNvPr id="71" name="Group 70">
            <a:extLst>
              <a:ext uri="{FF2B5EF4-FFF2-40B4-BE49-F238E27FC236}">
                <a16:creationId xmlns:a16="http://schemas.microsoft.com/office/drawing/2014/main" id="{4FFE6AF7-9647-C562-B717-B0A3100400A0}"/>
              </a:ext>
            </a:extLst>
          </p:cNvPr>
          <p:cNvGrpSpPr/>
          <p:nvPr/>
        </p:nvGrpSpPr>
        <p:grpSpPr>
          <a:xfrm>
            <a:off x="4290674" y="2862343"/>
            <a:ext cx="41040" cy="14040"/>
            <a:chOff x="3652027" y="2145944"/>
            <a:chExt cx="41040" cy="14040"/>
          </a:xfrm>
        </p:grpSpPr>
        <mc:AlternateContent xmlns:mc="http://schemas.openxmlformats.org/markup-compatibility/2006" xmlns:p14="http://schemas.microsoft.com/office/powerpoint/2010/main">
          <mc:Choice Requires="p14">
            <p:contentPart p14:bwMode="auto" r:id="rId24">
              <p14:nvContentPartPr>
                <p14:cNvPr id="57" name="Ink 56">
                  <a:extLst>
                    <a:ext uri="{FF2B5EF4-FFF2-40B4-BE49-F238E27FC236}">
                      <a16:creationId xmlns:a16="http://schemas.microsoft.com/office/drawing/2014/main" id="{7A88B12D-4C73-7694-ED7A-0C43653F6B5E}"/>
                    </a:ext>
                  </a:extLst>
                </p14:cNvPr>
                <p14:cNvContentPartPr/>
                <p14:nvPr/>
              </p14:nvContentPartPr>
              <p14:xfrm>
                <a:off x="3657427" y="2148824"/>
                <a:ext cx="360" cy="360"/>
              </p14:xfrm>
            </p:contentPart>
          </mc:Choice>
          <mc:Fallback xmlns="">
            <p:pic>
              <p:nvPicPr>
                <p:cNvPr id="57" name="Ink 56">
                  <a:extLst>
                    <a:ext uri="{FF2B5EF4-FFF2-40B4-BE49-F238E27FC236}">
                      <a16:creationId xmlns:a16="http://schemas.microsoft.com/office/drawing/2014/main" id="{7A88B12D-4C73-7694-ED7A-0C43653F6B5E}"/>
                    </a:ext>
                  </a:extLst>
                </p:cNvPr>
                <p:cNvPicPr/>
                <p:nvPr/>
              </p:nvPicPr>
              <p:blipFill>
                <a:blip r:embed="rId25"/>
                <a:stretch>
                  <a:fillRect/>
                </a:stretch>
              </p:blipFill>
              <p:spPr>
                <a:xfrm>
                  <a:off x="3653107" y="214450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58" name="Ink 57">
                  <a:extLst>
                    <a:ext uri="{FF2B5EF4-FFF2-40B4-BE49-F238E27FC236}">
                      <a16:creationId xmlns:a16="http://schemas.microsoft.com/office/drawing/2014/main" id="{5CD4C8DE-8A19-50F5-0C91-BEC2B88AFEBB}"/>
                    </a:ext>
                  </a:extLst>
                </p14:cNvPr>
                <p14:cNvContentPartPr/>
                <p14:nvPr/>
              </p14:nvContentPartPr>
              <p14:xfrm>
                <a:off x="3668227" y="2154224"/>
                <a:ext cx="360" cy="360"/>
              </p14:xfrm>
            </p:contentPart>
          </mc:Choice>
          <mc:Fallback xmlns="">
            <p:pic>
              <p:nvPicPr>
                <p:cNvPr id="58" name="Ink 57">
                  <a:extLst>
                    <a:ext uri="{FF2B5EF4-FFF2-40B4-BE49-F238E27FC236}">
                      <a16:creationId xmlns:a16="http://schemas.microsoft.com/office/drawing/2014/main" id="{5CD4C8DE-8A19-50F5-0C91-BEC2B88AFEBB}"/>
                    </a:ext>
                  </a:extLst>
                </p:cNvPr>
                <p:cNvPicPr/>
                <p:nvPr/>
              </p:nvPicPr>
              <p:blipFill>
                <a:blip r:embed="rId25"/>
                <a:stretch>
                  <a:fillRect/>
                </a:stretch>
              </p:blipFill>
              <p:spPr>
                <a:xfrm>
                  <a:off x="3663907" y="214990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60" name="Ink 59">
                  <a:extLst>
                    <a:ext uri="{FF2B5EF4-FFF2-40B4-BE49-F238E27FC236}">
                      <a16:creationId xmlns:a16="http://schemas.microsoft.com/office/drawing/2014/main" id="{88E70795-8742-0305-B19C-2287156B45D7}"/>
                    </a:ext>
                  </a:extLst>
                </p14:cNvPr>
                <p14:cNvContentPartPr/>
                <p14:nvPr/>
              </p14:nvContentPartPr>
              <p14:xfrm>
                <a:off x="3652027" y="2145944"/>
                <a:ext cx="360" cy="360"/>
              </p14:xfrm>
            </p:contentPart>
          </mc:Choice>
          <mc:Fallback xmlns="">
            <p:pic>
              <p:nvPicPr>
                <p:cNvPr id="60" name="Ink 59">
                  <a:extLst>
                    <a:ext uri="{FF2B5EF4-FFF2-40B4-BE49-F238E27FC236}">
                      <a16:creationId xmlns:a16="http://schemas.microsoft.com/office/drawing/2014/main" id="{88E70795-8742-0305-B19C-2287156B45D7}"/>
                    </a:ext>
                  </a:extLst>
                </p:cNvPr>
                <p:cNvPicPr/>
                <p:nvPr/>
              </p:nvPicPr>
              <p:blipFill>
                <a:blip r:embed="rId25"/>
                <a:stretch>
                  <a:fillRect/>
                </a:stretch>
              </p:blipFill>
              <p:spPr>
                <a:xfrm>
                  <a:off x="3647707" y="214162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62" name="Ink 61">
                  <a:extLst>
                    <a:ext uri="{FF2B5EF4-FFF2-40B4-BE49-F238E27FC236}">
                      <a16:creationId xmlns:a16="http://schemas.microsoft.com/office/drawing/2014/main" id="{29D6798F-93F3-0956-73C6-136A9C7F3125}"/>
                    </a:ext>
                  </a:extLst>
                </p14:cNvPr>
                <p14:cNvContentPartPr/>
                <p14:nvPr/>
              </p14:nvContentPartPr>
              <p14:xfrm>
                <a:off x="3665347" y="2151704"/>
                <a:ext cx="360" cy="360"/>
              </p14:xfrm>
            </p:contentPart>
          </mc:Choice>
          <mc:Fallback xmlns="">
            <p:pic>
              <p:nvPicPr>
                <p:cNvPr id="62" name="Ink 61">
                  <a:extLst>
                    <a:ext uri="{FF2B5EF4-FFF2-40B4-BE49-F238E27FC236}">
                      <a16:creationId xmlns:a16="http://schemas.microsoft.com/office/drawing/2014/main" id="{29D6798F-93F3-0956-73C6-136A9C7F3125}"/>
                    </a:ext>
                  </a:extLst>
                </p:cNvPr>
                <p:cNvPicPr/>
                <p:nvPr/>
              </p:nvPicPr>
              <p:blipFill>
                <a:blip r:embed="rId25"/>
                <a:stretch>
                  <a:fillRect/>
                </a:stretch>
              </p:blipFill>
              <p:spPr>
                <a:xfrm>
                  <a:off x="3661027" y="214738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64" name="Ink 63">
                  <a:extLst>
                    <a:ext uri="{FF2B5EF4-FFF2-40B4-BE49-F238E27FC236}">
                      <a16:creationId xmlns:a16="http://schemas.microsoft.com/office/drawing/2014/main" id="{F43C5E62-FE4A-065C-09D9-51DDB6967D2A}"/>
                    </a:ext>
                  </a:extLst>
                </p14:cNvPr>
                <p14:cNvContentPartPr/>
                <p14:nvPr/>
              </p14:nvContentPartPr>
              <p14:xfrm>
                <a:off x="3676507" y="2154224"/>
                <a:ext cx="360" cy="360"/>
              </p14:xfrm>
            </p:contentPart>
          </mc:Choice>
          <mc:Fallback xmlns="">
            <p:pic>
              <p:nvPicPr>
                <p:cNvPr id="64" name="Ink 63">
                  <a:extLst>
                    <a:ext uri="{FF2B5EF4-FFF2-40B4-BE49-F238E27FC236}">
                      <a16:creationId xmlns:a16="http://schemas.microsoft.com/office/drawing/2014/main" id="{F43C5E62-FE4A-065C-09D9-51DDB6967D2A}"/>
                    </a:ext>
                  </a:extLst>
                </p:cNvPr>
                <p:cNvPicPr/>
                <p:nvPr/>
              </p:nvPicPr>
              <p:blipFill>
                <a:blip r:embed="rId25"/>
                <a:stretch>
                  <a:fillRect/>
                </a:stretch>
              </p:blipFill>
              <p:spPr>
                <a:xfrm>
                  <a:off x="3672187" y="214990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66" name="Ink 65">
                  <a:extLst>
                    <a:ext uri="{FF2B5EF4-FFF2-40B4-BE49-F238E27FC236}">
                      <a16:creationId xmlns:a16="http://schemas.microsoft.com/office/drawing/2014/main" id="{560D0995-E2E7-D5EB-D008-CA1E393DF082}"/>
                    </a:ext>
                  </a:extLst>
                </p14:cNvPr>
                <p14:cNvContentPartPr/>
                <p14:nvPr/>
              </p14:nvContentPartPr>
              <p14:xfrm>
                <a:off x="3681907" y="2157104"/>
                <a:ext cx="360" cy="360"/>
              </p14:xfrm>
            </p:contentPart>
          </mc:Choice>
          <mc:Fallback xmlns="">
            <p:pic>
              <p:nvPicPr>
                <p:cNvPr id="66" name="Ink 65">
                  <a:extLst>
                    <a:ext uri="{FF2B5EF4-FFF2-40B4-BE49-F238E27FC236}">
                      <a16:creationId xmlns:a16="http://schemas.microsoft.com/office/drawing/2014/main" id="{560D0995-E2E7-D5EB-D008-CA1E393DF082}"/>
                    </a:ext>
                  </a:extLst>
                </p:cNvPr>
                <p:cNvPicPr/>
                <p:nvPr/>
              </p:nvPicPr>
              <p:blipFill>
                <a:blip r:embed="rId25"/>
                <a:stretch>
                  <a:fillRect/>
                </a:stretch>
              </p:blipFill>
              <p:spPr>
                <a:xfrm>
                  <a:off x="3677587" y="215278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68" name="Ink 67">
                  <a:extLst>
                    <a:ext uri="{FF2B5EF4-FFF2-40B4-BE49-F238E27FC236}">
                      <a16:creationId xmlns:a16="http://schemas.microsoft.com/office/drawing/2014/main" id="{835EB1D8-5EEF-4014-BB36-65AED955F3BA}"/>
                    </a:ext>
                  </a:extLst>
                </p14:cNvPr>
                <p14:cNvContentPartPr/>
                <p14:nvPr/>
              </p14:nvContentPartPr>
              <p14:xfrm>
                <a:off x="3690187" y="2154224"/>
                <a:ext cx="360" cy="360"/>
              </p14:xfrm>
            </p:contentPart>
          </mc:Choice>
          <mc:Fallback xmlns="">
            <p:pic>
              <p:nvPicPr>
                <p:cNvPr id="68" name="Ink 67">
                  <a:extLst>
                    <a:ext uri="{FF2B5EF4-FFF2-40B4-BE49-F238E27FC236}">
                      <a16:creationId xmlns:a16="http://schemas.microsoft.com/office/drawing/2014/main" id="{835EB1D8-5EEF-4014-BB36-65AED955F3BA}"/>
                    </a:ext>
                  </a:extLst>
                </p:cNvPr>
                <p:cNvPicPr/>
                <p:nvPr/>
              </p:nvPicPr>
              <p:blipFill>
                <a:blip r:embed="rId25"/>
                <a:stretch>
                  <a:fillRect/>
                </a:stretch>
              </p:blipFill>
              <p:spPr>
                <a:xfrm>
                  <a:off x="3685867" y="214990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70" name="Ink 69">
                  <a:extLst>
                    <a:ext uri="{FF2B5EF4-FFF2-40B4-BE49-F238E27FC236}">
                      <a16:creationId xmlns:a16="http://schemas.microsoft.com/office/drawing/2014/main" id="{F351843E-23B1-974C-07BC-53263F1B4DC1}"/>
                    </a:ext>
                  </a:extLst>
                </p14:cNvPr>
                <p14:cNvContentPartPr/>
                <p14:nvPr/>
              </p14:nvContentPartPr>
              <p14:xfrm>
                <a:off x="3692707" y="2159624"/>
                <a:ext cx="360" cy="360"/>
              </p14:xfrm>
            </p:contentPart>
          </mc:Choice>
          <mc:Fallback xmlns="">
            <p:pic>
              <p:nvPicPr>
                <p:cNvPr id="70" name="Ink 69">
                  <a:extLst>
                    <a:ext uri="{FF2B5EF4-FFF2-40B4-BE49-F238E27FC236}">
                      <a16:creationId xmlns:a16="http://schemas.microsoft.com/office/drawing/2014/main" id="{F351843E-23B1-974C-07BC-53263F1B4DC1}"/>
                    </a:ext>
                  </a:extLst>
                </p:cNvPr>
                <p:cNvPicPr/>
                <p:nvPr/>
              </p:nvPicPr>
              <p:blipFill>
                <a:blip r:embed="rId25"/>
                <a:stretch>
                  <a:fillRect/>
                </a:stretch>
              </p:blipFill>
              <p:spPr>
                <a:xfrm>
                  <a:off x="3688387" y="2155304"/>
                  <a:ext cx="9000" cy="9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3">
            <p14:nvContentPartPr>
              <p14:cNvPr id="40" name="Ink 39">
                <a:extLst>
                  <a:ext uri="{FF2B5EF4-FFF2-40B4-BE49-F238E27FC236}">
                    <a16:creationId xmlns:a16="http://schemas.microsoft.com/office/drawing/2014/main" id="{9BE75462-472F-7468-10E9-E49998A3C1A2}"/>
                  </a:ext>
                </a:extLst>
              </p14:cNvPr>
              <p14:cNvContentPartPr/>
              <p14:nvPr/>
            </p14:nvContentPartPr>
            <p14:xfrm>
              <a:off x="4250717" y="2952031"/>
              <a:ext cx="360" cy="360"/>
            </p14:xfrm>
          </p:contentPart>
        </mc:Choice>
        <mc:Fallback xmlns="">
          <p:pic>
            <p:nvPicPr>
              <p:cNvPr id="40" name="Ink 39">
                <a:extLst>
                  <a:ext uri="{FF2B5EF4-FFF2-40B4-BE49-F238E27FC236}">
                    <a16:creationId xmlns:a16="http://schemas.microsoft.com/office/drawing/2014/main" id="{9BE75462-472F-7468-10E9-E49998A3C1A2}"/>
                  </a:ext>
                </a:extLst>
              </p:cNvPr>
              <p:cNvPicPr/>
              <p:nvPr/>
            </p:nvPicPr>
            <p:blipFill>
              <a:blip r:embed="rId16"/>
              <a:stretch>
                <a:fillRect/>
              </a:stretch>
            </p:blipFill>
            <p:spPr>
              <a:xfrm>
                <a:off x="4187717" y="2889031"/>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42" name="Ink 41">
                <a:extLst>
                  <a:ext uri="{FF2B5EF4-FFF2-40B4-BE49-F238E27FC236}">
                    <a16:creationId xmlns:a16="http://schemas.microsoft.com/office/drawing/2014/main" id="{6DA6033F-CF96-4D53-2EC5-2D3517AF1A8F}"/>
                  </a:ext>
                </a:extLst>
              </p14:cNvPr>
              <p14:cNvContentPartPr/>
              <p14:nvPr/>
            </p14:nvContentPartPr>
            <p14:xfrm>
              <a:off x="3821237" y="2962111"/>
              <a:ext cx="359640" cy="78480"/>
            </p14:xfrm>
          </p:contentPart>
        </mc:Choice>
        <mc:Fallback xmlns="">
          <p:pic>
            <p:nvPicPr>
              <p:cNvPr id="42" name="Ink 41">
                <a:extLst>
                  <a:ext uri="{FF2B5EF4-FFF2-40B4-BE49-F238E27FC236}">
                    <a16:creationId xmlns:a16="http://schemas.microsoft.com/office/drawing/2014/main" id="{6DA6033F-CF96-4D53-2EC5-2D3517AF1A8F}"/>
                  </a:ext>
                </a:extLst>
              </p:cNvPr>
              <p:cNvPicPr/>
              <p:nvPr/>
            </p:nvPicPr>
            <p:blipFill>
              <a:blip r:embed="rId35"/>
              <a:stretch>
                <a:fillRect/>
              </a:stretch>
            </p:blipFill>
            <p:spPr>
              <a:xfrm>
                <a:off x="3758237" y="2899111"/>
                <a:ext cx="485280" cy="20412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32" name="Ink 31">
                <a:extLst>
                  <a:ext uri="{FF2B5EF4-FFF2-40B4-BE49-F238E27FC236}">
                    <a16:creationId xmlns:a16="http://schemas.microsoft.com/office/drawing/2014/main" id="{7FA3601A-88A9-C706-7E18-44B2D951A5D3}"/>
                  </a:ext>
                </a:extLst>
              </p14:cNvPr>
              <p14:cNvContentPartPr/>
              <p14:nvPr/>
            </p14:nvContentPartPr>
            <p14:xfrm>
              <a:off x="4386437" y="2796151"/>
              <a:ext cx="360" cy="360"/>
            </p14:xfrm>
          </p:contentPart>
        </mc:Choice>
        <mc:Fallback xmlns="">
          <p:pic>
            <p:nvPicPr>
              <p:cNvPr id="32" name="Ink 31">
                <a:extLst>
                  <a:ext uri="{FF2B5EF4-FFF2-40B4-BE49-F238E27FC236}">
                    <a16:creationId xmlns:a16="http://schemas.microsoft.com/office/drawing/2014/main" id="{7FA3601A-88A9-C706-7E18-44B2D951A5D3}"/>
                  </a:ext>
                </a:extLst>
              </p:cNvPr>
              <p:cNvPicPr/>
              <p:nvPr/>
            </p:nvPicPr>
            <p:blipFill>
              <a:blip r:embed="rId16"/>
              <a:stretch>
                <a:fillRect/>
              </a:stretch>
            </p:blipFill>
            <p:spPr>
              <a:xfrm>
                <a:off x="4323437" y="2733151"/>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33" name="Ink 32">
                <a:extLst>
                  <a:ext uri="{FF2B5EF4-FFF2-40B4-BE49-F238E27FC236}">
                    <a16:creationId xmlns:a16="http://schemas.microsoft.com/office/drawing/2014/main" id="{71213325-78E7-E386-85F5-354B2E54FF76}"/>
                  </a:ext>
                </a:extLst>
              </p14:cNvPr>
              <p14:cNvContentPartPr/>
              <p14:nvPr/>
            </p14:nvContentPartPr>
            <p14:xfrm>
              <a:off x="4462037" y="2776351"/>
              <a:ext cx="360" cy="360"/>
            </p14:xfrm>
          </p:contentPart>
        </mc:Choice>
        <mc:Fallback xmlns="">
          <p:pic>
            <p:nvPicPr>
              <p:cNvPr id="33" name="Ink 32">
                <a:extLst>
                  <a:ext uri="{FF2B5EF4-FFF2-40B4-BE49-F238E27FC236}">
                    <a16:creationId xmlns:a16="http://schemas.microsoft.com/office/drawing/2014/main" id="{71213325-78E7-E386-85F5-354B2E54FF76}"/>
                  </a:ext>
                </a:extLst>
              </p:cNvPr>
              <p:cNvPicPr/>
              <p:nvPr/>
            </p:nvPicPr>
            <p:blipFill>
              <a:blip r:embed="rId16"/>
              <a:stretch>
                <a:fillRect/>
              </a:stretch>
            </p:blipFill>
            <p:spPr>
              <a:xfrm>
                <a:off x="4399037" y="2713351"/>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4" name="Ink 33">
                <a:extLst>
                  <a:ext uri="{FF2B5EF4-FFF2-40B4-BE49-F238E27FC236}">
                    <a16:creationId xmlns:a16="http://schemas.microsoft.com/office/drawing/2014/main" id="{92719EA5-CBB9-26C8-2C09-7CDAD95F1CB3}"/>
                  </a:ext>
                </a:extLst>
              </p14:cNvPr>
              <p14:cNvContentPartPr/>
              <p14:nvPr/>
            </p14:nvContentPartPr>
            <p14:xfrm>
              <a:off x="4532237" y="2750791"/>
              <a:ext cx="1080" cy="360"/>
            </p14:xfrm>
          </p:contentPart>
        </mc:Choice>
        <mc:Fallback xmlns="">
          <p:pic>
            <p:nvPicPr>
              <p:cNvPr id="34" name="Ink 33">
                <a:extLst>
                  <a:ext uri="{FF2B5EF4-FFF2-40B4-BE49-F238E27FC236}">
                    <a16:creationId xmlns:a16="http://schemas.microsoft.com/office/drawing/2014/main" id="{92719EA5-CBB9-26C8-2C09-7CDAD95F1CB3}"/>
                  </a:ext>
                </a:extLst>
              </p:cNvPr>
              <p:cNvPicPr/>
              <p:nvPr/>
            </p:nvPicPr>
            <p:blipFill>
              <a:blip r:embed="rId39"/>
              <a:stretch>
                <a:fillRect/>
              </a:stretch>
            </p:blipFill>
            <p:spPr>
              <a:xfrm>
                <a:off x="4484987" y="2687791"/>
                <a:ext cx="9531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6" name="Ink 35">
                <a:extLst>
                  <a:ext uri="{FF2B5EF4-FFF2-40B4-BE49-F238E27FC236}">
                    <a16:creationId xmlns:a16="http://schemas.microsoft.com/office/drawing/2014/main" id="{11051777-F19F-2823-C365-79C57FBA890E}"/>
                  </a:ext>
                </a:extLst>
              </p14:cNvPr>
              <p14:cNvContentPartPr/>
              <p14:nvPr/>
            </p14:nvContentPartPr>
            <p14:xfrm>
              <a:off x="4567157" y="2746111"/>
              <a:ext cx="1080" cy="360"/>
            </p14:xfrm>
          </p:contentPart>
        </mc:Choice>
        <mc:Fallback xmlns="">
          <p:pic>
            <p:nvPicPr>
              <p:cNvPr id="36" name="Ink 35">
                <a:extLst>
                  <a:ext uri="{FF2B5EF4-FFF2-40B4-BE49-F238E27FC236}">
                    <a16:creationId xmlns:a16="http://schemas.microsoft.com/office/drawing/2014/main" id="{11051777-F19F-2823-C365-79C57FBA890E}"/>
                  </a:ext>
                </a:extLst>
              </p:cNvPr>
              <p:cNvPicPr/>
              <p:nvPr/>
            </p:nvPicPr>
            <p:blipFill>
              <a:blip r:embed="rId39"/>
              <a:stretch>
                <a:fillRect/>
              </a:stretch>
            </p:blipFill>
            <p:spPr>
              <a:xfrm>
                <a:off x="4504157" y="2683111"/>
                <a:ext cx="12672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109" name="Ink 108">
                <a:extLst>
                  <a:ext uri="{FF2B5EF4-FFF2-40B4-BE49-F238E27FC236}">
                    <a16:creationId xmlns:a16="http://schemas.microsoft.com/office/drawing/2014/main" id="{BDF88521-9458-2B59-0F47-F5717618266E}"/>
                  </a:ext>
                </a:extLst>
              </p14:cNvPr>
              <p14:cNvContentPartPr/>
              <p14:nvPr/>
            </p14:nvContentPartPr>
            <p14:xfrm>
              <a:off x="4320554" y="2859823"/>
              <a:ext cx="360" cy="360"/>
            </p14:xfrm>
          </p:contentPart>
        </mc:Choice>
        <mc:Fallback xmlns="">
          <p:pic>
            <p:nvPicPr>
              <p:cNvPr id="109" name="Ink 108">
                <a:extLst>
                  <a:ext uri="{FF2B5EF4-FFF2-40B4-BE49-F238E27FC236}">
                    <a16:creationId xmlns:a16="http://schemas.microsoft.com/office/drawing/2014/main" id="{BDF88521-9458-2B59-0F47-F5717618266E}"/>
                  </a:ext>
                </a:extLst>
              </p:cNvPr>
              <p:cNvPicPr/>
              <p:nvPr/>
            </p:nvPicPr>
            <p:blipFill>
              <a:blip r:embed="rId42"/>
              <a:stretch>
                <a:fillRect/>
              </a:stretch>
            </p:blipFill>
            <p:spPr>
              <a:xfrm>
                <a:off x="4316234" y="2855503"/>
                <a:ext cx="9000" cy="9000"/>
              </a:xfrm>
              <a:prstGeom prst="rect">
                <a:avLst/>
              </a:prstGeom>
            </p:spPr>
          </p:pic>
        </mc:Fallback>
      </mc:AlternateContent>
      <p:grpSp>
        <p:nvGrpSpPr>
          <p:cNvPr id="112" name="Group 111">
            <a:extLst>
              <a:ext uri="{FF2B5EF4-FFF2-40B4-BE49-F238E27FC236}">
                <a16:creationId xmlns:a16="http://schemas.microsoft.com/office/drawing/2014/main" id="{9AD2311E-0EFE-EDB2-DAE7-FF4C3A1042DF}"/>
              </a:ext>
            </a:extLst>
          </p:cNvPr>
          <p:cNvGrpSpPr/>
          <p:nvPr/>
        </p:nvGrpSpPr>
        <p:grpSpPr>
          <a:xfrm>
            <a:off x="4279874" y="2854423"/>
            <a:ext cx="65520" cy="27360"/>
            <a:chOff x="3641227" y="2138024"/>
            <a:chExt cx="65520" cy="27360"/>
          </a:xfrm>
        </p:grpSpPr>
        <mc:AlternateContent xmlns:mc="http://schemas.openxmlformats.org/markup-compatibility/2006" xmlns:p14="http://schemas.microsoft.com/office/powerpoint/2010/main">
          <mc:Choice Requires="p14">
            <p:contentPart p14:bwMode="auto" r:id="rId43">
              <p14:nvContentPartPr>
                <p14:cNvPr id="72" name="Ink 71">
                  <a:extLst>
                    <a:ext uri="{FF2B5EF4-FFF2-40B4-BE49-F238E27FC236}">
                      <a16:creationId xmlns:a16="http://schemas.microsoft.com/office/drawing/2014/main" id="{064D812E-F03E-F124-D05C-100793AE7A8D}"/>
                    </a:ext>
                  </a:extLst>
                </p14:cNvPr>
                <p14:cNvContentPartPr/>
                <p14:nvPr/>
              </p14:nvContentPartPr>
              <p14:xfrm>
                <a:off x="3687307" y="2140544"/>
                <a:ext cx="360" cy="360"/>
              </p14:xfrm>
            </p:contentPart>
          </mc:Choice>
          <mc:Fallback xmlns="">
            <p:pic>
              <p:nvPicPr>
                <p:cNvPr id="72" name="Ink 71">
                  <a:extLst>
                    <a:ext uri="{FF2B5EF4-FFF2-40B4-BE49-F238E27FC236}">
                      <a16:creationId xmlns:a16="http://schemas.microsoft.com/office/drawing/2014/main" id="{064D812E-F03E-F124-D05C-100793AE7A8D}"/>
                    </a:ext>
                  </a:extLst>
                </p:cNvPr>
                <p:cNvPicPr/>
                <p:nvPr/>
              </p:nvPicPr>
              <p:blipFill>
                <a:blip r:embed="rId42"/>
                <a:stretch>
                  <a:fillRect/>
                </a:stretch>
              </p:blipFill>
              <p:spPr>
                <a:xfrm>
                  <a:off x="3682987" y="213622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73" name="Ink 72">
                  <a:extLst>
                    <a:ext uri="{FF2B5EF4-FFF2-40B4-BE49-F238E27FC236}">
                      <a16:creationId xmlns:a16="http://schemas.microsoft.com/office/drawing/2014/main" id="{C6DDCC86-E403-E850-60FB-B8C34DBBFEB5}"/>
                    </a:ext>
                  </a:extLst>
                </p14:cNvPr>
                <p14:cNvContentPartPr/>
                <p14:nvPr/>
              </p14:nvContentPartPr>
              <p14:xfrm>
                <a:off x="3676507" y="2140544"/>
                <a:ext cx="360" cy="360"/>
              </p14:xfrm>
            </p:contentPart>
          </mc:Choice>
          <mc:Fallback xmlns="">
            <p:pic>
              <p:nvPicPr>
                <p:cNvPr id="73" name="Ink 72">
                  <a:extLst>
                    <a:ext uri="{FF2B5EF4-FFF2-40B4-BE49-F238E27FC236}">
                      <a16:creationId xmlns:a16="http://schemas.microsoft.com/office/drawing/2014/main" id="{C6DDCC86-E403-E850-60FB-B8C34DBBFEB5}"/>
                    </a:ext>
                  </a:extLst>
                </p:cNvPr>
                <p:cNvPicPr/>
                <p:nvPr/>
              </p:nvPicPr>
              <p:blipFill>
                <a:blip r:embed="rId42"/>
                <a:stretch>
                  <a:fillRect/>
                </a:stretch>
              </p:blipFill>
              <p:spPr>
                <a:xfrm>
                  <a:off x="3672187" y="213622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74" name="Ink 73">
                  <a:extLst>
                    <a:ext uri="{FF2B5EF4-FFF2-40B4-BE49-F238E27FC236}">
                      <a16:creationId xmlns:a16="http://schemas.microsoft.com/office/drawing/2014/main" id="{29AF27AE-B50A-8BB0-03E7-034E400195AA}"/>
                    </a:ext>
                  </a:extLst>
                </p14:cNvPr>
                <p14:cNvContentPartPr/>
                <p14:nvPr/>
              </p14:nvContentPartPr>
              <p14:xfrm>
                <a:off x="3684427" y="2140544"/>
                <a:ext cx="360" cy="360"/>
              </p14:xfrm>
            </p:contentPart>
          </mc:Choice>
          <mc:Fallback xmlns="">
            <p:pic>
              <p:nvPicPr>
                <p:cNvPr id="74" name="Ink 73">
                  <a:extLst>
                    <a:ext uri="{FF2B5EF4-FFF2-40B4-BE49-F238E27FC236}">
                      <a16:creationId xmlns:a16="http://schemas.microsoft.com/office/drawing/2014/main" id="{29AF27AE-B50A-8BB0-03E7-034E400195AA}"/>
                    </a:ext>
                  </a:extLst>
                </p:cNvPr>
                <p:cNvPicPr/>
                <p:nvPr/>
              </p:nvPicPr>
              <p:blipFill>
                <a:blip r:embed="rId42"/>
                <a:stretch>
                  <a:fillRect/>
                </a:stretch>
              </p:blipFill>
              <p:spPr>
                <a:xfrm>
                  <a:off x="3680107" y="213622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75" name="Ink 74">
                  <a:extLst>
                    <a:ext uri="{FF2B5EF4-FFF2-40B4-BE49-F238E27FC236}">
                      <a16:creationId xmlns:a16="http://schemas.microsoft.com/office/drawing/2014/main" id="{C6229E5A-EC7F-FD95-82EC-FBD227A15352}"/>
                    </a:ext>
                  </a:extLst>
                </p14:cNvPr>
                <p14:cNvContentPartPr/>
                <p14:nvPr/>
              </p14:nvContentPartPr>
              <p14:xfrm>
                <a:off x="3684427" y="2143424"/>
                <a:ext cx="360" cy="360"/>
              </p14:xfrm>
            </p:contentPart>
          </mc:Choice>
          <mc:Fallback xmlns="">
            <p:pic>
              <p:nvPicPr>
                <p:cNvPr id="75" name="Ink 74">
                  <a:extLst>
                    <a:ext uri="{FF2B5EF4-FFF2-40B4-BE49-F238E27FC236}">
                      <a16:creationId xmlns:a16="http://schemas.microsoft.com/office/drawing/2014/main" id="{C6229E5A-EC7F-FD95-82EC-FBD227A15352}"/>
                    </a:ext>
                  </a:extLst>
                </p:cNvPr>
                <p:cNvPicPr/>
                <p:nvPr/>
              </p:nvPicPr>
              <p:blipFill>
                <a:blip r:embed="rId42"/>
                <a:stretch>
                  <a:fillRect/>
                </a:stretch>
              </p:blipFill>
              <p:spPr>
                <a:xfrm>
                  <a:off x="3680107" y="213910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76" name="Ink 75">
                  <a:extLst>
                    <a:ext uri="{FF2B5EF4-FFF2-40B4-BE49-F238E27FC236}">
                      <a16:creationId xmlns:a16="http://schemas.microsoft.com/office/drawing/2014/main" id="{E172B292-CE81-977F-A6B1-009C0E5CD0C0}"/>
                    </a:ext>
                  </a:extLst>
                </p14:cNvPr>
                <p14:cNvContentPartPr/>
                <p14:nvPr/>
              </p14:nvContentPartPr>
              <p14:xfrm>
                <a:off x="3679027" y="2138024"/>
                <a:ext cx="360" cy="360"/>
              </p14:xfrm>
            </p:contentPart>
          </mc:Choice>
          <mc:Fallback xmlns="">
            <p:pic>
              <p:nvPicPr>
                <p:cNvPr id="76" name="Ink 75">
                  <a:extLst>
                    <a:ext uri="{FF2B5EF4-FFF2-40B4-BE49-F238E27FC236}">
                      <a16:creationId xmlns:a16="http://schemas.microsoft.com/office/drawing/2014/main" id="{E172B292-CE81-977F-A6B1-009C0E5CD0C0}"/>
                    </a:ext>
                  </a:extLst>
                </p:cNvPr>
                <p:cNvPicPr/>
                <p:nvPr/>
              </p:nvPicPr>
              <p:blipFill>
                <a:blip r:embed="rId42"/>
                <a:stretch>
                  <a:fillRect/>
                </a:stretch>
              </p:blipFill>
              <p:spPr>
                <a:xfrm>
                  <a:off x="3674707" y="213370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78" name="Ink 77">
                  <a:extLst>
                    <a:ext uri="{FF2B5EF4-FFF2-40B4-BE49-F238E27FC236}">
                      <a16:creationId xmlns:a16="http://schemas.microsoft.com/office/drawing/2014/main" id="{081033A5-B968-0C80-A5E5-3986DB78F74C}"/>
                    </a:ext>
                  </a:extLst>
                </p14:cNvPr>
                <p14:cNvContentPartPr/>
                <p14:nvPr/>
              </p14:nvContentPartPr>
              <p14:xfrm>
                <a:off x="3698107" y="2140544"/>
                <a:ext cx="360" cy="360"/>
              </p14:xfrm>
            </p:contentPart>
          </mc:Choice>
          <mc:Fallback xmlns="">
            <p:pic>
              <p:nvPicPr>
                <p:cNvPr id="78" name="Ink 77">
                  <a:extLst>
                    <a:ext uri="{FF2B5EF4-FFF2-40B4-BE49-F238E27FC236}">
                      <a16:creationId xmlns:a16="http://schemas.microsoft.com/office/drawing/2014/main" id="{081033A5-B968-0C80-A5E5-3986DB78F74C}"/>
                    </a:ext>
                  </a:extLst>
                </p:cNvPr>
                <p:cNvPicPr/>
                <p:nvPr/>
              </p:nvPicPr>
              <p:blipFill>
                <a:blip r:embed="rId42"/>
                <a:stretch>
                  <a:fillRect/>
                </a:stretch>
              </p:blipFill>
              <p:spPr>
                <a:xfrm>
                  <a:off x="3693787" y="213622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80" name="Ink 79">
                  <a:extLst>
                    <a:ext uri="{FF2B5EF4-FFF2-40B4-BE49-F238E27FC236}">
                      <a16:creationId xmlns:a16="http://schemas.microsoft.com/office/drawing/2014/main" id="{945D84E5-8227-E523-6219-EEC51173977A}"/>
                    </a:ext>
                  </a:extLst>
                </p14:cNvPr>
                <p14:cNvContentPartPr/>
                <p14:nvPr/>
              </p14:nvContentPartPr>
              <p14:xfrm>
                <a:off x="3698107" y="2143424"/>
                <a:ext cx="360" cy="360"/>
              </p14:xfrm>
            </p:contentPart>
          </mc:Choice>
          <mc:Fallback xmlns="">
            <p:pic>
              <p:nvPicPr>
                <p:cNvPr id="80" name="Ink 79">
                  <a:extLst>
                    <a:ext uri="{FF2B5EF4-FFF2-40B4-BE49-F238E27FC236}">
                      <a16:creationId xmlns:a16="http://schemas.microsoft.com/office/drawing/2014/main" id="{945D84E5-8227-E523-6219-EEC51173977A}"/>
                    </a:ext>
                  </a:extLst>
                </p:cNvPr>
                <p:cNvPicPr/>
                <p:nvPr/>
              </p:nvPicPr>
              <p:blipFill>
                <a:blip r:embed="rId42"/>
                <a:stretch>
                  <a:fillRect/>
                </a:stretch>
              </p:blipFill>
              <p:spPr>
                <a:xfrm>
                  <a:off x="3693787" y="213910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82" name="Ink 81">
                  <a:extLst>
                    <a:ext uri="{FF2B5EF4-FFF2-40B4-BE49-F238E27FC236}">
                      <a16:creationId xmlns:a16="http://schemas.microsoft.com/office/drawing/2014/main" id="{6EFC3A2F-714A-6D20-D8C1-00118F45ED68}"/>
                    </a:ext>
                  </a:extLst>
                </p14:cNvPr>
                <p14:cNvContentPartPr/>
                <p14:nvPr/>
              </p14:nvContentPartPr>
              <p14:xfrm>
                <a:off x="3692707" y="2140544"/>
                <a:ext cx="360" cy="360"/>
              </p14:xfrm>
            </p:contentPart>
          </mc:Choice>
          <mc:Fallback xmlns="">
            <p:pic>
              <p:nvPicPr>
                <p:cNvPr id="82" name="Ink 81">
                  <a:extLst>
                    <a:ext uri="{FF2B5EF4-FFF2-40B4-BE49-F238E27FC236}">
                      <a16:creationId xmlns:a16="http://schemas.microsoft.com/office/drawing/2014/main" id="{6EFC3A2F-714A-6D20-D8C1-00118F45ED68}"/>
                    </a:ext>
                  </a:extLst>
                </p:cNvPr>
                <p:cNvPicPr/>
                <p:nvPr/>
              </p:nvPicPr>
              <p:blipFill>
                <a:blip r:embed="rId42"/>
                <a:stretch>
                  <a:fillRect/>
                </a:stretch>
              </p:blipFill>
              <p:spPr>
                <a:xfrm>
                  <a:off x="3688387" y="213622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84" name="Ink 83">
                  <a:extLst>
                    <a:ext uri="{FF2B5EF4-FFF2-40B4-BE49-F238E27FC236}">
                      <a16:creationId xmlns:a16="http://schemas.microsoft.com/office/drawing/2014/main" id="{6975D89D-D285-D952-67EE-288BDEAE96AA}"/>
                    </a:ext>
                  </a:extLst>
                </p14:cNvPr>
                <p14:cNvContentPartPr/>
                <p14:nvPr/>
              </p14:nvContentPartPr>
              <p14:xfrm>
                <a:off x="3673627" y="2138024"/>
                <a:ext cx="360" cy="360"/>
              </p14:xfrm>
            </p:contentPart>
          </mc:Choice>
          <mc:Fallback xmlns="">
            <p:pic>
              <p:nvPicPr>
                <p:cNvPr id="84" name="Ink 83">
                  <a:extLst>
                    <a:ext uri="{FF2B5EF4-FFF2-40B4-BE49-F238E27FC236}">
                      <a16:creationId xmlns:a16="http://schemas.microsoft.com/office/drawing/2014/main" id="{6975D89D-D285-D952-67EE-288BDEAE96AA}"/>
                    </a:ext>
                  </a:extLst>
                </p:cNvPr>
                <p:cNvPicPr/>
                <p:nvPr/>
              </p:nvPicPr>
              <p:blipFill>
                <a:blip r:embed="rId42"/>
                <a:stretch>
                  <a:fillRect/>
                </a:stretch>
              </p:blipFill>
              <p:spPr>
                <a:xfrm>
                  <a:off x="3669307" y="213370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86" name="Ink 85">
                  <a:extLst>
                    <a:ext uri="{FF2B5EF4-FFF2-40B4-BE49-F238E27FC236}">
                      <a16:creationId xmlns:a16="http://schemas.microsoft.com/office/drawing/2014/main" id="{14C612A2-8840-5BAB-D757-923A739A0F8F}"/>
                    </a:ext>
                  </a:extLst>
                </p14:cNvPr>
                <p14:cNvContentPartPr/>
                <p14:nvPr/>
              </p14:nvContentPartPr>
              <p14:xfrm>
                <a:off x="3679027" y="2143424"/>
                <a:ext cx="360" cy="360"/>
              </p14:xfrm>
            </p:contentPart>
          </mc:Choice>
          <mc:Fallback xmlns="">
            <p:pic>
              <p:nvPicPr>
                <p:cNvPr id="86" name="Ink 85">
                  <a:extLst>
                    <a:ext uri="{FF2B5EF4-FFF2-40B4-BE49-F238E27FC236}">
                      <a16:creationId xmlns:a16="http://schemas.microsoft.com/office/drawing/2014/main" id="{14C612A2-8840-5BAB-D757-923A739A0F8F}"/>
                    </a:ext>
                  </a:extLst>
                </p:cNvPr>
                <p:cNvPicPr/>
                <p:nvPr/>
              </p:nvPicPr>
              <p:blipFill>
                <a:blip r:embed="rId42"/>
                <a:stretch>
                  <a:fillRect/>
                </a:stretch>
              </p:blipFill>
              <p:spPr>
                <a:xfrm>
                  <a:off x="3674707" y="213910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88" name="Ink 87">
                  <a:extLst>
                    <a:ext uri="{FF2B5EF4-FFF2-40B4-BE49-F238E27FC236}">
                      <a16:creationId xmlns:a16="http://schemas.microsoft.com/office/drawing/2014/main" id="{6198EA36-35EA-51F5-A764-9EABE621391A}"/>
                    </a:ext>
                  </a:extLst>
                </p14:cNvPr>
                <p14:cNvContentPartPr/>
                <p14:nvPr/>
              </p14:nvContentPartPr>
              <p14:xfrm>
                <a:off x="3684427" y="2143424"/>
                <a:ext cx="360" cy="360"/>
              </p14:xfrm>
            </p:contentPart>
          </mc:Choice>
          <mc:Fallback xmlns="">
            <p:pic>
              <p:nvPicPr>
                <p:cNvPr id="88" name="Ink 87">
                  <a:extLst>
                    <a:ext uri="{FF2B5EF4-FFF2-40B4-BE49-F238E27FC236}">
                      <a16:creationId xmlns:a16="http://schemas.microsoft.com/office/drawing/2014/main" id="{6198EA36-35EA-51F5-A764-9EABE621391A}"/>
                    </a:ext>
                  </a:extLst>
                </p:cNvPr>
                <p:cNvPicPr/>
                <p:nvPr/>
              </p:nvPicPr>
              <p:blipFill>
                <a:blip r:embed="rId42"/>
                <a:stretch>
                  <a:fillRect/>
                </a:stretch>
              </p:blipFill>
              <p:spPr>
                <a:xfrm>
                  <a:off x="3680107" y="213910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90" name="Ink 89">
                  <a:extLst>
                    <a:ext uri="{FF2B5EF4-FFF2-40B4-BE49-F238E27FC236}">
                      <a16:creationId xmlns:a16="http://schemas.microsoft.com/office/drawing/2014/main" id="{05C8A3A7-9474-253F-0FE4-1C8ACCC7EE78}"/>
                    </a:ext>
                  </a:extLst>
                </p14:cNvPr>
                <p14:cNvContentPartPr/>
                <p14:nvPr/>
              </p14:nvContentPartPr>
              <p14:xfrm>
                <a:off x="3673627" y="2140544"/>
                <a:ext cx="360" cy="360"/>
              </p14:xfrm>
            </p:contentPart>
          </mc:Choice>
          <mc:Fallback xmlns="">
            <p:pic>
              <p:nvPicPr>
                <p:cNvPr id="90" name="Ink 89">
                  <a:extLst>
                    <a:ext uri="{FF2B5EF4-FFF2-40B4-BE49-F238E27FC236}">
                      <a16:creationId xmlns:a16="http://schemas.microsoft.com/office/drawing/2014/main" id="{05C8A3A7-9474-253F-0FE4-1C8ACCC7EE78}"/>
                    </a:ext>
                  </a:extLst>
                </p:cNvPr>
                <p:cNvPicPr/>
                <p:nvPr/>
              </p:nvPicPr>
              <p:blipFill>
                <a:blip r:embed="rId42"/>
                <a:stretch>
                  <a:fillRect/>
                </a:stretch>
              </p:blipFill>
              <p:spPr>
                <a:xfrm>
                  <a:off x="3669307" y="213622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92" name="Ink 91">
                  <a:extLst>
                    <a:ext uri="{FF2B5EF4-FFF2-40B4-BE49-F238E27FC236}">
                      <a16:creationId xmlns:a16="http://schemas.microsoft.com/office/drawing/2014/main" id="{870F42FB-507A-8ED0-C0F4-8B875BA34CE6}"/>
                    </a:ext>
                  </a:extLst>
                </p14:cNvPr>
                <p14:cNvContentPartPr/>
                <p14:nvPr/>
              </p14:nvContentPartPr>
              <p14:xfrm>
                <a:off x="3695587" y="2145944"/>
                <a:ext cx="360" cy="360"/>
              </p14:xfrm>
            </p:contentPart>
          </mc:Choice>
          <mc:Fallback xmlns="">
            <p:pic>
              <p:nvPicPr>
                <p:cNvPr id="92" name="Ink 91">
                  <a:extLst>
                    <a:ext uri="{FF2B5EF4-FFF2-40B4-BE49-F238E27FC236}">
                      <a16:creationId xmlns:a16="http://schemas.microsoft.com/office/drawing/2014/main" id="{870F42FB-507A-8ED0-C0F4-8B875BA34CE6}"/>
                    </a:ext>
                  </a:extLst>
                </p:cNvPr>
                <p:cNvPicPr/>
                <p:nvPr/>
              </p:nvPicPr>
              <p:blipFill>
                <a:blip r:embed="rId42"/>
                <a:stretch>
                  <a:fillRect/>
                </a:stretch>
              </p:blipFill>
              <p:spPr>
                <a:xfrm>
                  <a:off x="3691267" y="214162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94" name="Ink 93">
                  <a:extLst>
                    <a:ext uri="{FF2B5EF4-FFF2-40B4-BE49-F238E27FC236}">
                      <a16:creationId xmlns:a16="http://schemas.microsoft.com/office/drawing/2014/main" id="{331E5C6D-D63B-E988-1AAD-A16F70201273}"/>
                    </a:ext>
                  </a:extLst>
                </p14:cNvPr>
                <p14:cNvContentPartPr/>
                <p14:nvPr/>
              </p14:nvContentPartPr>
              <p14:xfrm>
                <a:off x="3652027" y="2159624"/>
                <a:ext cx="360" cy="360"/>
              </p14:xfrm>
            </p:contentPart>
          </mc:Choice>
          <mc:Fallback xmlns="">
            <p:pic>
              <p:nvPicPr>
                <p:cNvPr id="94" name="Ink 93">
                  <a:extLst>
                    <a:ext uri="{FF2B5EF4-FFF2-40B4-BE49-F238E27FC236}">
                      <a16:creationId xmlns:a16="http://schemas.microsoft.com/office/drawing/2014/main" id="{331E5C6D-D63B-E988-1AAD-A16F70201273}"/>
                    </a:ext>
                  </a:extLst>
                </p:cNvPr>
                <p:cNvPicPr/>
                <p:nvPr/>
              </p:nvPicPr>
              <p:blipFill>
                <a:blip r:embed="rId42"/>
                <a:stretch>
                  <a:fillRect/>
                </a:stretch>
              </p:blipFill>
              <p:spPr>
                <a:xfrm>
                  <a:off x="3647707" y="215530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96" name="Ink 95">
                  <a:extLst>
                    <a:ext uri="{FF2B5EF4-FFF2-40B4-BE49-F238E27FC236}">
                      <a16:creationId xmlns:a16="http://schemas.microsoft.com/office/drawing/2014/main" id="{3C05B5BF-6D8C-6B88-C42A-AAC689C38EED}"/>
                    </a:ext>
                  </a:extLst>
                </p14:cNvPr>
                <p14:cNvContentPartPr/>
                <p14:nvPr/>
              </p14:nvContentPartPr>
              <p14:xfrm>
                <a:off x="3646627" y="2157104"/>
                <a:ext cx="360" cy="360"/>
              </p14:xfrm>
            </p:contentPart>
          </mc:Choice>
          <mc:Fallback xmlns="">
            <p:pic>
              <p:nvPicPr>
                <p:cNvPr id="96" name="Ink 95">
                  <a:extLst>
                    <a:ext uri="{FF2B5EF4-FFF2-40B4-BE49-F238E27FC236}">
                      <a16:creationId xmlns:a16="http://schemas.microsoft.com/office/drawing/2014/main" id="{3C05B5BF-6D8C-6B88-C42A-AAC689C38EED}"/>
                    </a:ext>
                  </a:extLst>
                </p:cNvPr>
                <p:cNvPicPr/>
                <p:nvPr/>
              </p:nvPicPr>
              <p:blipFill>
                <a:blip r:embed="rId42"/>
                <a:stretch>
                  <a:fillRect/>
                </a:stretch>
              </p:blipFill>
              <p:spPr>
                <a:xfrm>
                  <a:off x="3642307" y="215278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97" name="Ink 96">
                  <a:extLst>
                    <a:ext uri="{FF2B5EF4-FFF2-40B4-BE49-F238E27FC236}">
                      <a16:creationId xmlns:a16="http://schemas.microsoft.com/office/drawing/2014/main" id="{603F9FCB-C16A-715D-3C71-3BAFC2D29DF3}"/>
                    </a:ext>
                  </a:extLst>
                </p14:cNvPr>
                <p14:cNvContentPartPr/>
                <p14:nvPr/>
              </p14:nvContentPartPr>
              <p14:xfrm>
                <a:off x="3641227" y="2157104"/>
                <a:ext cx="360" cy="360"/>
              </p14:xfrm>
            </p:contentPart>
          </mc:Choice>
          <mc:Fallback xmlns="">
            <p:pic>
              <p:nvPicPr>
                <p:cNvPr id="97" name="Ink 96">
                  <a:extLst>
                    <a:ext uri="{FF2B5EF4-FFF2-40B4-BE49-F238E27FC236}">
                      <a16:creationId xmlns:a16="http://schemas.microsoft.com/office/drawing/2014/main" id="{603F9FCB-C16A-715D-3C71-3BAFC2D29DF3}"/>
                    </a:ext>
                  </a:extLst>
                </p:cNvPr>
                <p:cNvPicPr/>
                <p:nvPr/>
              </p:nvPicPr>
              <p:blipFill>
                <a:blip r:embed="rId42"/>
                <a:stretch>
                  <a:fillRect/>
                </a:stretch>
              </p:blipFill>
              <p:spPr>
                <a:xfrm>
                  <a:off x="3636907" y="215278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99" name="Ink 98">
                  <a:extLst>
                    <a:ext uri="{FF2B5EF4-FFF2-40B4-BE49-F238E27FC236}">
                      <a16:creationId xmlns:a16="http://schemas.microsoft.com/office/drawing/2014/main" id="{55CC570B-19C0-F936-FF55-D5E8CE76AAA5}"/>
                    </a:ext>
                  </a:extLst>
                </p14:cNvPr>
                <p14:cNvContentPartPr/>
                <p14:nvPr/>
              </p14:nvContentPartPr>
              <p14:xfrm>
                <a:off x="3657427" y="2162504"/>
                <a:ext cx="360" cy="360"/>
              </p14:xfrm>
            </p:contentPart>
          </mc:Choice>
          <mc:Fallback xmlns="">
            <p:pic>
              <p:nvPicPr>
                <p:cNvPr id="99" name="Ink 98">
                  <a:extLst>
                    <a:ext uri="{FF2B5EF4-FFF2-40B4-BE49-F238E27FC236}">
                      <a16:creationId xmlns:a16="http://schemas.microsoft.com/office/drawing/2014/main" id="{55CC570B-19C0-F936-FF55-D5E8CE76AAA5}"/>
                    </a:ext>
                  </a:extLst>
                </p:cNvPr>
                <p:cNvPicPr/>
                <p:nvPr/>
              </p:nvPicPr>
              <p:blipFill>
                <a:blip r:embed="rId42"/>
                <a:stretch>
                  <a:fillRect/>
                </a:stretch>
              </p:blipFill>
              <p:spPr>
                <a:xfrm>
                  <a:off x="3653107" y="215818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01" name="Ink 100">
                  <a:extLst>
                    <a:ext uri="{FF2B5EF4-FFF2-40B4-BE49-F238E27FC236}">
                      <a16:creationId xmlns:a16="http://schemas.microsoft.com/office/drawing/2014/main" id="{6027CB3A-B182-C4E8-FC3D-7BD19E5E51B0}"/>
                    </a:ext>
                  </a:extLst>
                </p14:cNvPr>
                <p14:cNvContentPartPr/>
                <p14:nvPr/>
              </p14:nvContentPartPr>
              <p14:xfrm>
                <a:off x="3665347" y="2165024"/>
                <a:ext cx="360" cy="360"/>
              </p14:xfrm>
            </p:contentPart>
          </mc:Choice>
          <mc:Fallback xmlns="">
            <p:pic>
              <p:nvPicPr>
                <p:cNvPr id="101" name="Ink 100">
                  <a:extLst>
                    <a:ext uri="{FF2B5EF4-FFF2-40B4-BE49-F238E27FC236}">
                      <a16:creationId xmlns:a16="http://schemas.microsoft.com/office/drawing/2014/main" id="{6027CB3A-B182-C4E8-FC3D-7BD19E5E51B0}"/>
                    </a:ext>
                  </a:extLst>
                </p:cNvPr>
                <p:cNvPicPr/>
                <p:nvPr/>
              </p:nvPicPr>
              <p:blipFill>
                <a:blip r:embed="rId42"/>
                <a:stretch>
                  <a:fillRect/>
                </a:stretch>
              </p:blipFill>
              <p:spPr>
                <a:xfrm>
                  <a:off x="3661027" y="216070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103" name="Ink 102">
                  <a:extLst>
                    <a:ext uri="{FF2B5EF4-FFF2-40B4-BE49-F238E27FC236}">
                      <a16:creationId xmlns:a16="http://schemas.microsoft.com/office/drawing/2014/main" id="{AB70FDC6-D8A0-B2FE-1CA0-AC7C6205B190}"/>
                    </a:ext>
                  </a:extLst>
                </p14:cNvPr>
                <p14:cNvContentPartPr/>
                <p14:nvPr/>
              </p14:nvContentPartPr>
              <p14:xfrm>
                <a:off x="3671107" y="2140544"/>
                <a:ext cx="360" cy="360"/>
              </p14:xfrm>
            </p:contentPart>
          </mc:Choice>
          <mc:Fallback xmlns="">
            <p:pic>
              <p:nvPicPr>
                <p:cNvPr id="103" name="Ink 102">
                  <a:extLst>
                    <a:ext uri="{FF2B5EF4-FFF2-40B4-BE49-F238E27FC236}">
                      <a16:creationId xmlns:a16="http://schemas.microsoft.com/office/drawing/2014/main" id="{AB70FDC6-D8A0-B2FE-1CA0-AC7C6205B190}"/>
                    </a:ext>
                  </a:extLst>
                </p:cNvPr>
                <p:cNvPicPr/>
                <p:nvPr/>
              </p:nvPicPr>
              <p:blipFill>
                <a:blip r:embed="rId42"/>
                <a:stretch>
                  <a:fillRect/>
                </a:stretch>
              </p:blipFill>
              <p:spPr>
                <a:xfrm>
                  <a:off x="3666787" y="213622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05" name="Ink 104">
                  <a:extLst>
                    <a:ext uri="{FF2B5EF4-FFF2-40B4-BE49-F238E27FC236}">
                      <a16:creationId xmlns:a16="http://schemas.microsoft.com/office/drawing/2014/main" id="{D85CACC2-A2FD-850B-A310-60AFA27D04CD}"/>
                    </a:ext>
                  </a:extLst>
                </p14:cNvPr>
                <p14:cNvContentPartPr/>
                <p14:nvPr/>
              </p14:nvContentPartPr>
              <p14:xfrm>
                <a:off x="3706387" y="2151704"/>
                <a:ext cx="360" cy="360"/>
              </p14:xfrm>
            </p:contentPart>
          </mc:Choice>
          <mc:Fallback xmlns="">
            <p:pic>
              <p:nvPicPr>
                <p:cNvPr id="105" name="Ink 104">
                  <a:extLst>
                    <a:ext uri="{FF2B5EF4-FFF2-40B4-BE49-F238E27FC236}">
                      <a16:creationId xmlns:a16="http://schemas.microsoft.com/office/drawing/2014/main" id="{D85CACC2-A2FD-850B-A310-60AFA27D04CD}"/>
                    </a:ext>
                  </a:extLst>
                </p:cNvPr>
                <p:cNvPicPr/>
                <p:nvPr/>
              </p:nvPicPr>
              <p:blipFill>
                <a:blip r:embed="rId42"/>
                <a:stretch>
                  <a:fillRect/>
                </a:stretch>
              </p:blipFill>
              <p:spPr>
                <a:xfrm>
                  <a:off x="3702067" y="214738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107" name="Ink 106">
                  <a:extLst>
                    <a:ext uri="{FF2B5EF4-FFF2-40B4-BE49-F238E27FC236}">
                      <a16:creationId xmlns:a16="http://schemas.microsoft.com/office/drawing/2014/main" id="{CA238B3B-8194-BCF1-2966-54E0C20D4AC4}"/>
                    </a:ext>
                  </a:extLst>
                </p14:cNvPr>
                <p14:cNvContentPartPr/>
                <p14:nvPr/>
              </p14:nvContentPartPr>
              <p14:xfrm>
                <a:off x="3671107" y="2140544"/>
                <a:ext cx="360" cy="360"/>
              </p14:xfrm>
            </p:contentPart>
          </mc:Choice>
          <mc:Fallback xmlns="">
            <p:pic>
              <p:nvPicPr>
                <p:cNvPr id="107" name="Ink 106">
                  <a:extLst>
                    <a:ext uri="{FF2B5EF4-FFF2-40B4-BE49-F238E27FC236}">
                      <a16:creationId xmlns:a16="http://schemas.microsoft.com/office/drawing/2014/main" id="{CA238B3B-8194-BCF1-2966-54E0C20D4AC4}"/>
                    </a:ext>
                  </a:extLst>
                </p:cNvPr>
                <p:cNvPicPr/>
                <p:nvPr/>
              </p:nvPicPr>
              <p:blipFill>
                <a:blip r:embed="rId42"/>
                <a:stretch>
                  <a:fillRect/>
                </a:stretch>
              </p:blipFill>
              <p:spPr>
                <a:xfrm>
                  <a:off x="3666787" y="213622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11" name="Ink 110">
                  <a:extLst>
                    <a:ext uri="{FF2B5EF4-FFF2-40B4-BE49-F238E27FC236}">
                      <a16:creationId xmlns:a16="http://schemas.microsoft.com/office/drawing/2014/main" id="{DE679F72-9EAE-6B53-67BB-429D0858A7FA}"/>
                    </a:ext>
                  </a:extLst>
                </p14:cNvPr>
                <p14:cNvContentPartPr/>
                <p14:nvPr/>
              </p14:nvContentPartPr>
              <p14:xfrm>
                <a:off x="3700627" y="2145944"/>
                <a:ext cx="360" cy="360"/>
              </p14:xfrm>
            </p:contentPart>
          </mc:Choice>
          <mc:Fallback xmlns="">
            <p:pic>
              <p:nvPicPr>
                <p:cNvPr id="111" name="Ink 110">
                  <a:extLst>
                    <a:ext uri="{FF2B5EF4-FFF2-40B4-BE49-F238E27FC236}">
                      <a16:creationId xmlns:a16="http://schemas.microsoft.com/office/drawing/2014/main" id="{DE679F72-9EAE-6B53-67BB-429D0858A7FA}"/>
                    </a:ext>
                  </a:extLst>
                </p:cNvPr>
                <p:cNvPicPr/>
                <p:nvPr/>
              </p:nvPicPr>
              <p:blipFill>
                <a:blip r:embed="rId42"/>
                <a:stretch>
                  <a:fillRect/>
                </a:stretch>
              </p:blipFill>
              <p:spPr>
                <a:xfrm>
                  <a:off x="3696307" y="2141624"/>
                  <a:ext cx="9000" cy="900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65">
            <p14:nvContentPartPr>
              <p14:cNvPr id="116" name="Ink 115">
                <a:extLst>
                  <a:ext uri="{FF2B5EF4-FFF2-40B4-BE49-F238E27FC236}">
                    <a16:creationId xmlns:a16="http://schemas.microsoft.com/office/drawing/2014/main" id="{247DD65C-CDF1-3440-4161-33E4A8C18557}"/>
                  </a:ext>
                </a:extLst>
              </p14:cNvPr>
              <p14:cNvContentPartPr/>
              <p14:nvPr/>
            </p14:nvContentPartPr>
            <p14:xfrm>
              <a:off x="4323371" y="2845267"/>
              <a:ext cx="360" cy="360"/>
            </p14:xfrm>
          </p:contentPart>
        </mc:Choice>
        <mc:Fallback xmlns="">
          <p:pic>
            <p:nvPicPr>
              <p:cNvPr id="116" name="Ink 115">
                <a:extLst>
                  <a:ext uri="{FF2B5EF4-FFF2-40B4-BE49-F238E27FC236}">
                    <a16:creationId xmlns:a16="http://schemas.microsoft.com/office/drawing/2014/main" id="{247DD65C-CDF1-3440-4161-33E4A8C18557}"/>
                  </a:ext>
                </a:extLst>
              </p:cNvPr>
              <p:cNvPicPr/>
              <p:nvPr/>
            </p:nvPicPr>
            <p:blipFill>
              <a:blip r:embed="rId66"/>
              <a:stretch>
                <a:fillRect/>
              </a:stretch>
            </p:blipFill>
            <p:spPr>
              <a:xfrm>
                <a:off x="4305371" y="2737267"/>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7">
            <p14:nvContentPartPr>
              <p14:cNvPr id="118" name="Ink 117">
                <a:extLst>
                  <a:ext uri="{FF2B5EF4-FFF2-40B4-BE49-F238E27FC236}">
                    <a16:creationId xmlns:a16="http://schemas.microsoft.com/office/drawing/2014/main" id="{D3EA2EDB-F773-89BC-9F59-12D8D489EEDF}"/>
                  </a:ext>
                </a:extLst>
              </p14:cNvPr>
              <p14:cNvContentPartPr/>
              <p14:nvPr/>
            </p14:nvContentPartPr>
            <p14:xfrm>
              <a:off x="4320131" y="2896387"/>
              <a:ext cx="360" cy="360"/>
            </p14:xfrm>
          </p:contentPart>
        </mc:Choice>
        <mc:Fallback xmlns="">
          <p:pic>
            <p:nvPicPr>
              <p:cNvPr id="118" name="Ink 117">
                <a:extLst>
                  <a:ext uri="{FF2B5EF4-FFF2-40B4-BE49-F238E27FC236}">
                    <a16:creationId xmlns:a16="http://schemas.microsoft.com/office/drawing/2014/main" id="{D3EA2EDB-F773-89BC-9F59-12D8D489EEDF}"/>
                  </a:ext>
                </a:extLst>
              </p:cNvPr>
              <p:cNvPicPr/>
              <p:nvPr/>
            </p:nvPicPr>
            <p:blipFill>
              <a:blip r:embed="rId68"/>
              <a:stretch>
                <a:fillRect/>
              </a:stretch>
            </p:blipFill>
            <p:spPr>
              <a:xfrm>
                <a:off x="4302131" y="2788387"/>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9">
            <p14:nvContentPartPr>
              <p14:cNvPr id="120" name="Ink 119">
                <a:extLst>
                  <a:ext uri="{FF2B5EF4-FFF2-40B4-BE49-F238E27FC236}">
                    <a16:creationId xmlns:a16="http://schemas.microsoft.com/office/drawing/2014/main" id="{604FC98D-D69C-2410-EB4A-5CB6C91B15C6}"/>
                  </a:ext>
                </a:extLst>
              </p14:cNvPr>
              <p14:cNvContentPartPr/>
              <p14:nvPr/>
            </p14:nvContentPartPr>
            <p14:xfrm>
              <a:off x="4313291" y="2896387"/>
              <a:ext cx="360" cy="360"/>
            </p14:xfrm>
          </p:contentPart>
        </mc:Choice>
        <mc:Fallback xmlns="">
          <p:pic>
            <p:nvPicPr>
              <p:cNvPr id="120" name="Ink 119">
                <a:extLst>
                  <a:ext uri="{FF2B5EF4-FFF2-40B4-BE49-F238E27FC236}">
                    <a16:creationId xmlns:a16="http://schemas.microsoft.com/office/drawing/2014/main" id="{604FC98D-D69C-2410-EB4A-5CB6C91B15C6}"/>
                  </a:ext>
                </a:extLst>
              </p:cNvPr>
              <p:cNvPicPr/>
              <p:nvPr/>
            </p:nvPicPr>
            <p:blipFill>
              <a:blip r:embed="rId70"/>
              <a:stretch>
                <a:fillRect/>
              </a:stretch>
            </p:blipFill>
            <p:spPr>
              <a:xfrm>
                <a:off x="4295291" y="2788387"/>
                <a:ext cx="36000" cy="216000"/>
              </a:xfrm>
              <a:prstGeom prst="rect">
                <a:avLst/>
              </a:prstGeom>
            </p:spPr>
          </p:pic>
        </mc:Fallback>
      </mc:AlternateContent>
      <p:grpSp>
        <p:nvGrpSpPr>
          <p:cNvPr id="125" name="Group 124">
            <a:extLst>
              <a:ext uri="{FF2B5EF4-FFF2-40B4-BE49-F238E27FC236}">
                <a16:creationId xmlns:a16="http://schemas.microsoft.com/office/drawing/2014/main" id="{DCAF512F-68A1-B7DF-714A-5D181E37D5C1}"/>
              </a:ext>
            </a:extLst>
          </p:cNvPr>
          <p:cNvGrpSpPr/>
          <p:nvPr/>
        </p:nvGrpSpPr>
        <p:grpSpPr>
          <a:xfrm>
            <a:off x="4306451" y="2835187"/>
            <a:ext cx="20880" cy="10440"/>
            <a:chOff x="3667804" y="2118788"/>
            <a:chExt cx="20880" cy="10440"/>
          </a:xfrm>
        </p:grpSpPr>
        <mc:AlternateContent xmlns:mc="http://schemas.openxmlformats.org/markup-compatibility/2006" xmlns:p14="http://schemas.microsoft.com/office/powerpoint/2010/main" xmlns:aink="http://schemas.microsoft.com/office/drawing/2016/ink">
          <mc:Choice Requires="p14 aink">
            <p:contentPart p14:bwMode="auto" r:id="rId71">
              <p14:nvContentPartPr>
                <p14:cNvPr id="113" name="Ink 112">
                  <a:extLst>
                    <a:ext uri="{FF2B5EF4-FFF2-40B4-BE49-F238E27FC236}">
                      <a16:creationId xmlns:a16="http://schemas.microsoft.com/office/drawing/2014/main" id="{091754E8-6398-A736-91FC-3E6F8AF178AA}"/>
                    </a:ext>
                  </a:extLst>
                </p14:cNvPr>
                <p14:cNvContentPartPr/>
                <p14:nvPr/>
              </p14:nvContentPartPr>
              <p14:xfrm>
                <a:off x="3688324" y="2128868"/>
                <a:ext cx="360" cy="360"/>
              </p14:xfrm>
            </p:contentPart>
          </mc:Choice>
          <mc:Fallback xmlns="">
            <p:pic>
              <p:nvPicPr>
                <p:cNvPr id="113" name="Ink 112">
                  <a:extLst>
                    <a:ext uri="{FF2B5EF4-FFF2-40B4-BE49-F238E27FC236}">
                      <a16:creationId xmlns:a16="http://schemas.microsoft.com/office/drawing/2014/main" id="{091754E8-6398-A736-91FC-3E6F8AF178AA}"/>
                    </a:ext>
                  </a:extLst>
                </p:cNvPr>
                <p:cNvPicPr/>
                <p:nvPr/>
              </p:nvPicPr>
              <p:blipFill>
                <a:blip r:embed="rId72"/>
                <a:stretch>
                  <a:fillRect/>
                </a:stretch>
              </p:blipFill>
              <p:spPr>
                <a:xfrm>
                  <a:off x="3670324" y="202086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3">
              <p14:nvContentPartPr>
                <p14:cNvPr id="114" name="Ink 113">
                  <a:extLst>
                    <a:ext uri="{FF2B5EF4-FFF2-40B4-BE49-F238E27FC236}">
                      <a16:creationId xmlns:a16="http://schemas.microsoft.com/office/drawing/2014/main" id="{BA35637D-95E9-2783-0E6A-ED304214BE27}"/>
                    </a:ext>
                  </a:extLst>
                </p14:cNvPr>
                <p14:cNvContentPartPr/>
                <p14:nvPr/>
              </p14:nvContentPartPr>
              <p14:xfrm>
                <a:off x="3684724" y="2118788"/>
                <a:ext cx="360" cy="360"/>
              </p14:xfrm>
            </p:contentPart>
          </mc:Choice>
          <mc:Fallback xmlns="">
            <p:pic>
              <p:nvPicPr>
                <p:cNvPr id="114" name="Ink 113">
                  <a:extLst>
                    <a:ext uri="{FF2B5EF4-FFF2-40B4-BE49-F238E27FC236}">
                      <a16:creationId xmlns:a16="http://schemas.microsoft.com/office/drawing/2014/main" id="{BA35637D-95E9-2783-0E6A-ED304214BE27}"/>
                    </a:ext>
                  </a:extLst>
                </p:cNvPr>
                <p:cNvPicPr/>
                <p:nvPr/>
              </p:nvPicPr>
              <p:blipFill>
                <a:blip r:embed="rId74"/>
                <a:stretch>
                  <a:fillRect/>
                </a:stretch>
              </p:blipFill>
              <p:spPr>
                <a:xfrm>
                  <a:off x="3666724" y="201078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5">
              <p14:nvContentPartPr>
                <p14:cNvPr id="122" name="Ink 121">
                  <a:extLst>
                    <a:ext uri="{FF2B5EF4-FFF2-40B4-BE49-F238E27FC236}">
                      <a16:creationId xmlns:a16="http://schemas.microsoft.com/office/drawing/2014/main" id="{D7687068-983D-1177-5595-93568BEFF088}"/>
                    </a:ext>
                  </a:extLst>
                </p14:cNvPr>
                <p14:cNvContentPartPr/>
                <p14:nvPr/>
              </p14:nvContentPartPr>
              <p14:xfrm>
                <a:off x="3667804" y="2122028"/>
                <a:ext cx="360" cy="360"/>
              </p14:xfrm>
            </p:contentPart>
          </mc:Choice>
          <mc:Fallback xmlns="">
            <p:pic>
              <p:nvPicPr>
                <p:cNvPr id="122" name="Ink 121">
                  <a:extLst>
                    <a:ext uri="{FF2B5EF4-FFF2-40B4-BE49-F238E27FC236}">
                      <a16:creationId xmlns:a16="http://schemas.microsoft.com/office/drawing/2014/main" id="{D7687068-983D-1177-5595-93568BEFF088}"/>
                    </a:ext>
                  </a:extLst>
                </p:cNvPr>
                <p:cNvPicPr/>
                <p:nvPr/>
              </p:nvPicPr>
              <p:blipFill>
                <a:blip r:embed="rId76"/>
                <a:stretch>
                  <a:fillRect/>
                </a:stretch>
              </p:blipFill>
              <p:spPr>
                <a:xfrm>
                  <a:off x="3649804" y="201402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7">
              <p14:nvContentPartPr>
                <p14:cNvPr id="124" name="Ink 123">
                  <a:extLst>
                    <a:ext uri="{FF2B5EF4-FFF2-40B4-BE49-F238E27FC236}">
                      <a16:creationId xmlns:a16="http://schemas.microsoft.com/office/drawing/2014/main" id="{0EA91671-520E-B5AC-155F-7AD5A1885D03}"/>
                    </a:ext>
                  </a:extLst>
                </p14:cNvPr>
                <p14:cNvContentPartPr/>
                <p14:nvPr/>
              </p14:nvContentPartPr>
              <p14:xfrm>
                <a:off x="3681484" y="2128868"/>
                <a:ext cx="360" cy="360"/>
              </p14:xfrm>
            </p:contentPart>
          </mc:Choice>
          <mc:Fallback xmlns="">
            <p:pic>
              <p:nvPicPr>
                <p:cNvPr id="124" name="Ink 123">
                  <a:extLst>
                    <a:ext uri="{FF2B5EF4-FFF2-40B4-BE49-F238E27FC236}">
                      <a16:creationId xmlns:a16="http://schemas.microsoft.com/office/drawing/2014/main" id="{0EA91671-520E-B5AC-155F-7AD5A1885D03}"/>
                    </a:ext>
                  </a:extLst>
                </p:cNvPr>
                <p:cNvPicPr/>
                <p:nvPr/>
              </p:nvPicPr>
              <p:blipFill>
                <a:blip r:embed="rId78"/>
                <a:stretch>
                  <a:fillRect/>
                </a:stretch>
              </p:blipFill>
              <p:spPr>
                <a:xfrm>
                  <a:off x="3663484" y="2020868"/>
                  <a:ext cx="36000" cy="216000"/>
                </a:xfrm>
                <a:prstGeom prst="rect">
                  <a:avLst/>
                </a:prstGeom>
              </p:spPr>
            </p:pic>
          </mc:Fallback>
        </mc:AlternateContent>
      </p:grpSp>
      <p:sp>
        <p:nvSpPr>
          <p:cNvPr id="126" name="Rectangle 125">
            <a:extLst>
              <a:ext uri="{FF2B5EF4-FFF2-40B4-BE49-F238E27FC236}">
                <a16:creationId xmlns:a16="http://schemas.microsoft.com/office/drawing/2014/main" id="{80DE3562-95EE-4E80-9F3B-1F94DFC33B7D}"/>
              </a:ext>
            </a:extLst>
          </p:cNvPr>
          <p:cNvSpPr/>
          <p:nvPr/>
        </p:nvSpPr>
        <p:spPr>
          <a:xfrm>
            <a:off x="4567157" y="2125853"/>
            <a:ext cx="1142986" cy="259449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2C1EDDDC-C25D-1D78-3EB7-82CE3217F2B0}"/>
              </a:ext>
            </a:extLst>
          </p:cNvPr>
          <p:cNvSpPr/>
          <p:nvPr/>
        </p:nvSpPr>
        <p:spPr>
          <a:xfrm>
            <a:off x="2444861" y="1656555"/>
            <a:ext cx="1434360" cy="26028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36AC88C2-29FA-DA71-D536-3523BA0521CD}"/>
              </a:ext>
            </a:extLst>
          </p:cNvPr>
          <p:cNvSpPr/>
          <p:nvPr/>
        </p:nvSpPr>
        <p:spPr>
          <a:xfrm>
            <a:off x="2476958" y="990660"/>
            <a:ext cx="1434360" cy="17889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TextBox 129">
            <a:extLst>
              <a:ext uri="{FF2B5EF4-FFF2-40B4-BE49-F238E27FC236}">
                <a16:creationId xmlns:a16="http://schemas.microsoft.com/office/drawing/2014/main" id="{2BA4BD7F-62E2-6340-192F-83E331152A4B}"/>
              </a:ext>
            </a:extLst>
          </p:cNvPr>
          <p:cNvSpPr txBox="1"/>
          <p:nvPr/>
        </p:nvSpPr>
        <p:spPr>
          <a:xfrm>
            <a:off x="1682286" y="5967844"/>
            <a:ext cx="4277902" cy="507831"/>
          </a:xfrm>
          <a:prstGeom prst="rect">
            <a:avLst/>
          </a:prstGeom>
          <a:noFill/>
        </p:spPr>
        <p:txBody>
          <a:bodyPr wrap="square">
            <a:spAutoFit/>
          </a:bodyPr>
          <a:lstStyle/>
          <a:p>
            <a:r>
              <a:rPr lang="en-US" sz="900" dirty="0">
                <a:cs typeface="Arial" panose="020B0604020202020204" pitchFamily="34" charset="0"/>
              </a:rPr>
              <a:t>**Case A, Deaton A. Rising morbidity and mortality in midlife among white non-Hispanic Americans in the 21st century. Proc Natl </a:t>
            </a:r>
            <a:r>
              <a:rPr lang="en-US" sz="900" dirty="0" err="1">
                <a:cs typeface="Arial" panose="020B0604020202020204" pitchFamily="34" charset="0"/>
              </a:rPr>
              <a:t>Acad</a:t>
            </a:r>
            <a:r>
              <a:rPr lang="en-US" sz="900" dirty="0">
                <a:cs typeface="Arial" panose="020B0604020202020204" pitchFamily="34" charset="0"/>
              </a:rPr>
              <a:t> Sci USA 2015; 112: 15078–83.</a:t>
            </a:r>
          </a:p>
        </p:txBody>
      </p:sp>
      <p:sp>
        <p:nvSpPr>
          <p:cNvPr id="6" name="Title 1">
            <a:extLst>
              <a:ext uri="{FF2B5EF4-FFF2-40B4-BE49-F238E27FC236}">
                <a16:creationId xmlns:a16="http://schemas.microsoft.com/office/drawing/2014/main" id="{8D8F503F-422F-1413-C8DC-37B1B702A98F}"/>
              </a:ext>
            </a:extLst>
          </p:cNvPr>
          <p:cNvSpPr>
            <a:spLocks noGrp="1"/>
          </p:cNvSpPr>
          <p:nvPr>
            <p:ph type="title"/>
          </p:nvPr>
        </p:nvSpPr>
        <p:spPr>
          <a:xfrm>
            <a:off x="1025469" y="178246"/>
            <a:ext cx="9150675" cy="752293"/>
          </a:xfrm>
        </p:spPr>
        <p:txBody>
          <a:bodyPr/>
          <a:lstStyle/>
          <a:p>
            <a:r>
              <a:rPr lang="en-US" dirty="0">
                <a:latin typeface="Abadi" panose="020B0604020104020204" pitchFamily="34" charset="0"/>
              </a:rPr>
              <a:t>Example: Deaths of Despair</a:t>
            </a:r>
            <a:endParaRPr lang="en-ZA" dirty="0">
              <a:latin typeface="Abadi" panose="020B0604020104020204" pitchFamily="34" charset="0"/>
            </a:endParaRPr>
          </a:p>
        </p:txBody>
      </p:sp>
    </p:spTree>
    <p:extLst>
      <p:ext uri="{BB962C8B-B14F-4D97-AF65-F5344CB8AC3E}">
        <p14:creationId xmlns:p14="http://schemas.microsoft.com/office/powerpoint/2010/main" val="29318735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D94129-1999-7159-E6E3-7D6C478655BD}"/>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44</a:t>
            </a:fld>
            <a:endParaRPr lang="en-US" dirty="0"/>
          </a:p>
        </p:txBody>
      </p:sp>
      <p:pic>
        <p:nvPicPr>
          <p:cNvPr id="6" name="Picture 5">
            <a:extLst>
              <a:ext uri="{FF2B5EF4-FFF2-40B4-BE49-F238E27FC236}">
                <a16:creationId xmlns:a16="http://schemas.microsoft.com/office/drawing/2014/main" id="{70461E9C-E44A-6842-F3DC-8BADBA189C7E}"/>
              </a:ext>
            </a:extLst>
          </p:cNvPr>
          <p:cNvPicPr>
            <a:picLocks noChangeAspect="1"/>
          </p:cNvPicPr>
          <p:nvPr/>
        </p:nvPicPr>
        <p:blipFill>
          <a:blip r:embed="rId2"/>
          <a:stretch>
            <a:fillRect/>
          </a:stretch>
        </p:blipFill>
        <p:spPr>
          <a:xfrm>
            <a:off x="2900173" y="831824"/>
            <a:ext cx="6425645" cy="5916168"/>
          </a:xfrm>
          <a:prstGeom prst="rect">
            <a:avLst/>
          </a:prstGeom>
        </p:spPr>
      </p:pic>
      <p:pic>
        <p:nvPicPr>
          <p:cNvPr id="8" name="Picture 7">
            <a:extLst>
              <a:ext uri="{FF2B5EF4-FFF2-40B4-BE49-F238E27FC236}">
                <a16:creationId xmlns:a16="http://schemas.microsoft.com/office/drawing/2014/main" id="{BF6C6A69-976D-40E9-8F96-509667BD17A3}"/>
              </a:ext>
            </a:extLst>
          </p:cNvPr>
          <p:cNvPicPr>
            <a:picLocks noChangeAspect="1"/>
          </p:cNvPicPr>
          <p:nvPr/>
        </p:nvPicPr>
        <p:blipFill>
          <a:blip r:embed="rId3"/>
          <a:stretch>
            <a:fillRect/>
          </a:stretch>
        </p:blipFill>
        <p:spPr>
          <a:xfrm>
            <a:off x="9497161" y="4973380"/>
            <a:ext cx="1733792" cy="1743318"/>
          </a:xfrm>
          <a:prstGeom prst="rect">
            <a:avLst/>
          </a:prstGeom>
        </p:spPr>
      </p:pic>
      <p:sp>
        <p:nvSpPr>
          <p:cNvPr id="3" name="Title 1">
            <a:extLst>
              <a:ext uri="{FF2B5EF4-FFF2-40B4-BE49-F238E27FC236}">
                <a16:creationId xmlns:a16="http://schemas.microsoft.com/office/drawing/2014/main" id="{A0B51B81-38DA-B39E-5086-C1C6783CB5DF}"/>
              </a:ext>
            </a:extLst>
          </p:cNvPr>
          <p:cNvSpPr>
            <a:spLocks noGrp="1"/>
          </p:cNvSpPr>
          <p:nvPr>
            <p:ph type="title"/>
          </p:nvPr>
        </p:nvSpPr>
        <p:spPr>
          <a:xfrm>
            <a:off x="1025469" y="178246"/>
            <a:ext cx="9150675" cy="752293"/>
          </a:xfrm>
        </p:spPr>
        <p:txBody>
          <a:bodyPr/>
          <a:lstStyle/>
          <a:p>
            <a:r>
              <a:rPr lang="en-US" dirty="0">
                <a:latin typeface="Abadi" panose="020B0604020104020204" pitchFamily="34" charset="0"/>
              </a:rPr>
              <a:t>Example: AIAN MEE/Any Distribution</a:t>
            </a:r>
            <a:endParaRPr lang="en-ZA" dirty="0">
              <a:latin typeface="Abadi" panose="020B0604020104020204" pitchFamily="34" charset="0"/>
            </a:endParaRPr>
          </a:p>
        </p:txBody>
      </p:sp>
    </p:spTree>
    <p:extLst>
      <p:ext uri="{BB962C8B-B14F-4D97-AF65-F5344CB8AC3E}">
        <p14:creationId xmlns:p14="http://schemas.microsoft.com/office/powerpoint/2010/main" val="14170835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D94129-1999-7159-E6E3-7D6C478655BD}"/>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45</a:t>
            </a:fld>
            <a:endParaRPr lang="en-US" dirty="0"/>
          </a:p>
        </p:txBody>
      </p:sp>
      <p:pic>
        <p:nvPicPr>
          <p:cNvPr id="4" name="Picture 3">
            <a:extLst>
              <a:ext uri="{FF2B5EF4-FFF2-40B4-BE49-F238E27FC236}">
                <a16:creationId xmlns:a16="http://schemas.microsoft.com/office/drawing/2014/main" id="{03306F87-2921-26B0-921B-D8360B71F177}"/>
              </a:ext>
            </a:extLst>
          </p:cNvPr>
          <p:cNvPicPr>
            <a:picLocks noChangeAspect="1"/>
          </p:cNvPicPr>
          <p:nvPr/>
        </p:nvPicPr>
        <p:blipFill>
          <a:blip r:embed="rId2"/>
          <a:stretch>
            <a:fillRect/>
          </a:stretch>
        </p:blipFill>
        <p:spPr>
          <a:xfrm>
            <a:off x="2899585" y="821346"/>
            <a:ext cx="6392829" cy="5925820"/>
          </a:xfrm>
          <a:prstGeom prst="rect">
            <a:avLst/>
          </a:prstGeom>
        </p:spPr>
      </p:pic>
      <p:pic>
        <p:nvPicPr>
          <p:cNvPr id="11" name="Picture 10">
            <a:extLst>
              <a:ext uri="{FF2B5EF4-FFF2-40B4-BE49-F238E27FC236}">
                <a16:creationId xmlns:a16="http://schemas.microsoft.com/office/drawing/2014/main" id="{99B644EA-0B42-8CF3-269E-24F946C4E305}"/>
              </a:ext>
            </a:extLst>
          </p:cNvPr>
          <p:cNvPicPr>
            <a:picLocks noChangeAspect="1"/>
          </p:cNvPicPr>
          <p:nvPr/>
        </p:nvPicPr>
        <p:blipFill>
          <a:blip r:embed="rId3"/>
          <a:stretch>
            <a:fillRect/>
          </a:stretch>
        </p:blipFill>
        <p:spPr>
          <a:xfrm>
            <a:off x="9455647" y="4994321"/>
            <a:ext cx="1857634" cy="1752845"/>
          </a:xfrm>
          <a:prstGeom prst="rect">
            <a:avLst/>
          </a:prstGeom>
        </p:spPr>
      </p:pic>
      <p:sp>
        <p:nvSpPr>
          <p:cNvPr id="3" name="Title 1">
            <a:extLst>
              <a:ext uri="{FF2B5EF4-FFF2-40B4-BE49-F238E27FC236}">
                <a16:creationId xmlns:a16="http://schemas.microsoft.com/office/drawing/2014/main" id="{A0B51B81-38DA-B39E-5086-C1C6783CB5DF}"/>
              </a:ext>
            </a:extLst>
          </p:cNvPr>
          <p:cNvSpPr>
            <a:spLocks noGrp="1"/>
          </p:cNvSpPr>
          <p:nvPr>
            <p:ph type="title"/>
          </p:nvPr>
        </p:nvSpPr>
        <p:spPr>
          <a:xfrm>
            <a:off x="1025469" y="178246"/>
            <a:ext cx="9150675" cy="752293"/>
          </a:xfrm>
        </p:spPr>
        <p:txBody>
          <a:bodyPr/>
          <a:lstStyle/>
          <a:p>
            <a:r>
              <a:rPr lang="en-US" dirty="0">
                <a:latin typeface="Abadi" panose="020B0604020104020204" pitchFamily="34" charset="0"/>
              </a:rPr>
              <a:t>Example: AIAN MEE/Any Distribution</a:t>
            </a:r>
            <a:endParaRPr lang="en-ZA" dirty="0">
              <a:latin typeface="Abadi" panose="020B0604020104020204" pitchFamily="34" charset="0"/>
            </a:endParaRPr>
          </a:p>
        </p:txBody>
      </p:sp>
    </p:spTree>
    <p:extLst>
      <p:ext uri="{BB962C8B-B14F-4D97-AF65-F5344CB8AC3E}">
        <p14:creationId xmlns:p14="http://schemas.microsoft.com/office/powerpoint/2010/main" val="4803864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D94129-1999-7159-E6E3-7D6C478655BD}"/>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46</a:t>
            </a:fld>
            <a:endParaRPr lang="en-US" dirty="0"/>
          </a:p>
        </p:txBody>
      </p:sp>
      <p:pic>
        <p:nvPicPr>
          <p:cNvPr id="4" name="Picture 3">
            <a:extLst>
              <a:ext uri="{FF2B5EF4-FFF2-40B4-BE49-F238E27FC236}">
                <a16:creationId xmlns:a16="http://schemas.microsoft.com/office/drawing/2014/main" id="{03306F87-2921-26B0-921B-D8360B71F177}"/>
              </a:ext>
            </a:extLst>
          </p:cNvPr>
          <p:cNvPicPr>
            <a:picLocks noChangeAspect="1"/>
          </p:cNvPicPr>
          <p:nvPr/>
        </p:nvPicPr>
        <p:blipFill>
          <a:blip r:embed="rId2"/>
          <a:stretch>
            <a:fillRect/>
          </a:stretch>
        </p:blipFill>
        <p:spPr>
          <a:xfrm>
            <a:off x="7618735" y="1560122"/>
            <a:ext cx="4083833" cy="3785501"/>
          </a:xfrm>
          <a:prstGeom prst="rect">
            <a:avLst/>
          </a:prstGeom>
        </p:spPr>
      </p:pic>
      <p:pic>
        <p:nvPicPr>
          <p:cNvPr id="6" name="Picture 5">
            <a:extLst>
              <a:ext uri="{FF2B5EF4-FFF2-40B4-BE49-F238E27FC236}">
                <a16:creationId xmlns:a16="http://schemas.microsoft.com/office/drawing/2014/main" id="{70461E9C-E44A-6842-F3DC-8BADBA189C7E}"/>
              </a:ext>
            </a:extLst>
          </p:cNvPr>
          <p:cNvPicPr>
            <a:picLocks noChangeAspect="1"/>
          </p:cNvPicPr>
          <p:nvPr/>
        </p:nvPicPr>
        <p:blipFill>
          <a:blip r:embed="rId3"/>
          <a:stretch>
            <a:fillRect/>
          </a:stretch>
        </p:blipFill>
        <p:spPr>
          <a:xfrm>
            <a:off x="1381119" y="1533158"/>
            <a:ext cx="4118208" cy="3791683"/>
          </a:xfrm>
          <a:prstGeom prst="rect">
            <a:avLst/>
          </a:prstGeom>
        </p:spPr>
      </p:pic>
      <p:pic>
        <p:nvPicPr>
          <p:cNvPr id="8" name="Picture 7">
            <a:extLst>
              <a:ext uri="{FF2B5EF4-FFF2-40B4-BE49-F238E27FC236}">
                <a16:creationId xmlns:a16="http://schemas.microsoft.com/office/drawing/2014/main" id="{BF6C6A69-976D-40E9-8F96-509667BD17A3}"/>
              </a:ext>
            </a:extLst>
          </p:cNvPr>
          <p:cNvPicPr>
            <a:picLocks noChangeAspect="1"/>
          </p:cNvPicPr>
          <p:nvPr/>
        </p:nvPicPr>
        <p:blipFill>
          <a:blip r:embed="rId4"/>
          <a:stretch>
            <a:fillRect/>
          </a:stretch>
        </p:blipFill>
        <p:spPr>
          <a:xfrm>
            <a:off x="5503220" y="1533158"/>
            <a:ext cx="1733792" cy="1743318"/>
          </a:xfrm>
          <a:prstGeom prst="rect">
            <a:avLst/>
          </a:prstGeom>
        </p:spPr>
      </p:pic>
      <p:pic>
        <p:nvPicPr>
          <p:cNvPr id="11" name="Picture 10">
            <a:extLst>
              <a:ext uri="{FF2B5EF4-FFF2-40B4-BE49-F238E27FC236}">
                <a16:creationId xmlns:a16="http://schemas.microsoft.com/office/drawing/2014/main" id="{99B644EA-0B42-8CF3-269E-24F946C4E305}"/>
              </a:ext>
            </a:extLst>
          </p:cNvPr>
          <p:cNvPicPr>
            <a:picLocks noChangeAspect="1"/>
          </p:cNvPicPr>
          <p:nvPr/>
        </p:nvPicPr>
        <p:blipFill>
          <a:blip r:embed="rId5"/>
          <a:stretch>
            <a:fillRect/>
          </a:stretch>
        </p:blipFill>
        <p:spPr>
          <a:xfrm>
            <a:off x="5761101" y="3592778"/>
            <a:ext cx="1857634" cy="1752845"/>
          </a:xfrm>
          <a:prstGeom prst="rect">
            <a:avLst/>
          </a:prstGeom>
        </p:spPr>
      </p:pic>
      <p:sp>
        <p:nvSpPr>
          <p:cNvPr id="3" name="Title 1">
            <a:extLst>
              <a:ext uri="{FF2B5EF4-FFF2-40B4-BE49-F238E27FC236}">
                <a16:creationId xmlns:a16="http://schemas.microsoft.com/office/drawing/2014/main" id="{A0B51B81-38DA-B39E-5086-C1C6783CB5DF}"/>
              </a:ext>
            </a:extLst>
          </p:cNvPr>
          <p:cNvSpPr>
            <a:spLocks noGrp="1"/>
          </p:cNvSpPr>
          <p:nvPr>
            <p:ph type="title"/>
          </p:nvPr>
        </p:nvSpPr>
        <p:spPr>
          <a:xfrm>
            <a:off x="1025469" y="178246"/>
            <a:ext cx="9150675" cy="752293"/>
          </a:xfrm>
        </p:spPr>
        <p:txBody>
          <a:bodyPr/>
          <a:lstStyle/>
          <a:p>
            <a:r>
              <a:rPr lang="en-US" dirty="0">
                <a:latin typeface="Abadi" panose="020B0604020104020204" pitchFamily="34" charset="0"/>
              </a:rPr>
              <a:t>Example: AIAN MEE/Any Distribution</a:t>
            </a:r>
            <a:endParaRPr lang="en-ZA" dirty="0">
              <a:latin typeface="Abadi" panose="020B0604020104020204" pitchFamily="34" charset="0"/>
            </a:endParaRPr>
          </a:p>
        </p:txBody>
      </p:sp>
    </p:spTree>
    <p:extLst>
      <p:ext uri="{BB962C8B-B14F-4D97-AF65-F5344CB8AC3E}">
        <p14:creationId xmlns:p14="http://schemas.microsoft.com/office/powerpoint/2010/main" val="27680085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01732C-7338-DBA0-BD19-1FA88304749F}"/>
              </a:ext>
            </a:extLst>
          </p:cNvPr>
          <p:cNvSpPr>
            <a:spLocks noGrp="1"/>
          </p:cNvSpPr>
          <p:nvPr>
            <p:ph type="title"/>
          </p:nvPr>
        </p:nvSpPr>
        <p:spPr>
          <a:xfrm>
            <a:off x="1317614" y="690511"/>
            <a:ext cx="4964671" cy="5253089"/>
          </a:xfrm>
        </p:spPr>
        <p:txBody>
          <a:bodyPr/>
          <a:lstStyle/>
          <a:p>
            <a:r>
              <a:rPr lang="en-US" dirty="0">
                <a:latin typeface="Abadi" panose="020B0604020104020204" pitchFamily="34" charset="0"/>
              </a:rPr>
              <a:t>Thank</a:t>
            </a:r>
            <a:br>
              <a:rPr lang="en-US" dirty="0">
                <a:latin typeface="Abadi" panose="020B0604020104020204" pitchFamily="34" charset="0"/>
              </a:rPr>
            </a:br>
            <a:r>
              <a:rPr lang="en-US" dirty="0">
                <a:latin typeface="Abadi" panose="020B0604020104020204" pitchFamily="34" charset="0"/>
              </a:rPr>
              <a:t>you</a:t>
            </a:r>
          </a:p>
        </p:txBody>
      </p:sp>
      <p:sp>
        <p:nvSpPr>
          <p:cNvPr id="2" name="Content Placeholder 1">
            <a:extLst>
              <a:ext uri="{FF2B5EF4-FFF2-40B4-BE49-F238E27FC236}">
                <a16:creationId xmlns:a16="http://schemas.microsoft.com/office/drawing/2014/main" id="{70ECFE66-A9E7-A365-967B-2FD670CB3923}"/>
              </a:ext>
            </a:extLst>
          </p:cNvPr>
          <p:cNvSpPr>
            <a:spLocks noGrp="1"/>
          </p:cNvSpPr>
          <p:nvPr>
            <p:ph sz="quarter" idx="10"/>
          </p:nvPr>
        </p:nvSpPr>
        <p:spPr>
          <a:xfrm>
            <a:off x="6282286" y="690465"/>
            <a:ext cx="4784372" cy="5253089"/>
          </a:xfrm>
        </p:spPr>
        <p:txBody>
          <a:bodyPr/>
          <a:lstStyle/>
          <a:p>
            <a:r>
              <a:rPr lang="en-US" dirty="0"/>
              <a:t>Brian Hui, PhD</a:t>
            </a:r>
          </a:p>
          <a:p>
            <a:r>
              <a:rPr lang="en-US" dirty="0"/>
              <a:t>bhui@ph.lacounty.gov</a:t>
            </a:r>
          </a:p>
          <a:p>
            <a:r>
              <a:rPr lang="en-US" dirty="0"/>
              <a:t>Center for Health Equity</a:t>
            </a:r>
          </a:p>
          <a:p>
            <a:r>
              <a:rPr lang="en-US" dirty="0"/>
              <a:t>Los Angeles County </a:t>
            </a:r>
            <a:br>
              <a:rPr lang="en-US" dirty="0"/>
            </a:br>
            <a:r>
              <a:rPr lang="en-US" dirty="0"/>
              <a:t>Department of Public Health</a:t>
            </a:r>
          </a:p>
        </p:txBody>
      </p:sp>
    </p:spTree>
    <p:extLst>
      <p:ext uri="{BB962C8B-B14F-4D97-AF65-F5344CB8AC3E}">
        <p14:creationId xmlns:p14="http://schemas.microsoft.com/office/powerpoint/2010/main" val="7043708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FE23B-B841-DF94-FCCE-D960D040EEA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8BFDEFA-A147-4E43-5413-2981FDE5913A}"/>
              </a:ext>
            </a:extLst>
          </p:cNvPr>
          <p:cNvSpPr txBox="1"/>
          <p:nvPr/>
        </p:nvSpPr>
        <p:spPr>
          <a:xfrm>
            <a:off x="6351815" y="1574746"/>
            <a:ext cx="466452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8877"/>
                </a:solidFill>
                <a:effectLst/>
                <a:uLnTx/>
                <a:uFillTx/>
                <a:latin typeface="Arial" panose="020B0604020202020204"/>
                <a:ea typeface="Segoe UI"/>
                <a:cs typeface="Segoe UI"/>
              </a:rPr>
              <a:t>QUESTIONS?</a:t>
            </a:r>
          </a:p>
        </p:txBody>
      </p:sp>
      <p:sp>
        <p:nvSpPr>
          <p:cNvPr id="5" name="Footer Placeholder 1">
            <a:extLst>
              <a:ext uri="{FF2B5EF4-FFF2-40B4-BE49-F238E27FC236}">
                <a16:creationId xmlns:a16="http://schemas.microsoft.com/office/drawing/2014/main" id="{2993188A-5378-4C94-F1E9-9FA50AADD255}"/>
              </a:ext>
            </a:extLst>
          </p:cNvPr>
          <p:cNvSpPr>
            <a:spLocks noGrp="1"/>
          </p:cNvSpPr>
          <p:nvPr>
            <p:ph type="ftr" sz="quarter" idx="3"/>
          </p:nvPr>
        </p:nvSpPr>
        <p:spPr>
          <a:xfrm>
            <a:off x="903515" y="6310230"/>
            <a:ext cx="11136086" cy="438912"/>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04040"/>
                </a:solidFill>
                <a:effectLst/>
                <a:uLnTx/>
                <a:uFillTx/>
                <a:latin typeface="Arial" panose="020B0604020202020204"/>
                <a:ea typeface="+mn-ea"/>
                <a:cs typeface="+mn-cs"/>
              </a:rPr>
              <a:t>County Everyone, Counting Correctly| </a:t>
            </a:r>
            <a:r>
              <a:rPr kumimoji="0" lang="en-US" sz="900" b="1" i="0" u="none" strike="noStrike" kern="1200" cap="none" spc="0" normalizeH="0" baseline="0" noProof="0" dirty="0">
                <a:ln>
                  <a:noFill/>
                </a:ln>
                <a:solidFill>
                  <a:srgbClr val="404040"/>
                </a:solidFill>
                <a:effectLst/>
                <a:uLnTx/>
                <a:uFillTx/>
                <a:latin typeface="Arial" panose="020B0604020202020204"/>
                <a:ea typeface="+mn-ea"/>
                <a:cs typeface="+mn-cs"/>
              </a:rPr>
              <a:t>November 20, 2025 | 12:00 p.m. – 1:00 p.m. </a:t>
            </a:r>
            <a:r>
              <a:rPr kumimoji="0" lang="en-US" sz="900" b="0" i="0" u="none" strike="noStrike" kern="1200" cap="none" spc="0" normalizeH="0" baseline="0" noProof="0" dirty="0">
                <a:ln>
                  <a:noFill/>
                </a:ln>
                <a:solidFill>
                  <a:srgbClr val="404040"/>
                </a:solidFill>
                <a:effectLst/>
                <a:uLnTx/>
                <a:uFillTx/>
                <a:latin typeface="Arial" panose="020B0604020202020204"/>
                <a:ea typeface="+mn-ea"/>
                <a:cs typeface="+mn-cs"/>
              </a:rPr>
              <a:t>CT</a:t>
            </a:r>
          </a:p>
        </p:txBody>
      </p:sp>
      <p:pic>
        <p:nvPicPr>
          <p:cNvPr id="3" name="Picture 2" descr="A person with a thought bubble&#10;&#10;AI-generated content may be incorrect.">
            <a:extLst>
              <a:ext uri="{FF2B5EF4-FFF2-40B4-BE49-F238E27FC236}">
                <a16:creationId xmlns:a16="http://schemas.microsoft.com/office/drawing/2014/main" id="{50BE41C6-DC3B-2D8C-006D-F4EEA19604D0}"/>
              </a:ext>
            </a:extLst>
          </p:cNvPr>
          <p:cNvPicPr>
            <a:picLocks noChangeAspect="1"/>
          </p:cNvPicPr>
          <p:nvPr/>
        </p:nvPicPr>
        <p:blipFill>
          <a:blip r:embed="rId3"/>
          <a:stretch>
            <a:fillRect/>
          </a:stretch>
        </p:blipFill>
        <p:spPr>
          <a:xfrm>
            <a:off x="1580286" y="961201"/>
            <a:ext cx="4515714" cy="4515714"/>
          </a:xfrm>
          <a:prstGeom prst="rect">
            <a:avLst/>
          </a:prstGeom>
        </p:spPr>
      </p:pic>
    </p:spTree>
    <p:extLst>
      <p:ext uri="{BB962C8B-B14F-4D97-AF65-F5344CB8AC3E}">
        <p14:creationId xmlns:p14="http://schemas.microsoft.com/office/powerpoint/2010/main" val="33241896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09D2CD0-7EA9-AD25-4DDD-8E741D6ADDAD}"/>
              </a:ext>
            </a:extLst>
          </p:cNvPr>
          <p:cNvSpPr txBox="1"/>
          <p:nvPr/>
        </p:nvSpPr>
        <p:spPr>
          <a:xfrm>
            <a:off x="2100943" y="2841171"/>
            <a:ext cx="6705600" cy="1107996"/>
          </a:xfrm>
          <a:prstGeom prst="rect">
            <a:avLst/>
          </a:prstGeom>
          <a:noFill/>
        </p:spPr>
        <p:txBody>
          <a:bodyPr wrap="square" rtlCol="0">
            <a:spAutoFit/>
          </a:bodyPr>
          <a:lstStyle/>
          <a:p>
            <a:r>
              <a:rPr lang="en-US" sz="6600" dirty="0">
                <a:solidFill>
                  <a:schemeClr val="bg1"/>
                </a:solidFill>
              </a:rPr>
              <a:t>Thank You</a:t>
            </a:r>
          </a:p>
        </p:txBody>
      </p:sp>
    </p:spTree>
    <p:extLst>
      <p:ext uri="{BB962C8B-B14F-4D97-AF65-F5344CB8AC3E}">
        <p14:creationId xmlns:p14="http://schemas.microsoft.com/office/powerpoint/2010/main" val="19704844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EE9F0-9661-3625-80D9-87198EFC8EBD}"/>
              </a:ext>
            </a:extLst>
          </p:cNvPr>
          <p:cNvSpPr>
            <a:spLocks noGrp="1"/>
          </p:cNvSpPr>
          <p:nvPr>
            <p:ph type="title"/>
          </p:nvPr>
        </p:nvSpPr>
        <p:spPr>
          <a:xfrm>
            <a:off x="1584960" y="883104"/>
            <a:ext cx="10594848" cy="461665"/>
          </a:xfrm>
        </p:spPr>
        <p:txBody>
          <a:bodyPr/>
          <a:lstStyle/>
          <a:p>
            <a:r>
              <a:rPr lang="en-US"/>
              <a:t>Connect With Us</a:t>
            </a:r>
          </a:p>
        </p:txBody>
      </p:sp>
      <p:sp>
        <p:nvSpPr>
          <p:cNvPr id="4" name="Content Placeholder 3">
            <a:extLst>
              <a:ext uri="{FF2B5EF4-FFF2-40B4-BE49-F238E27FC236}">
                <a16:creationId xmlns:a16="http://schemas.microsoft.com/office/drawing/2014/main" id="{B4E83374-3A07-62B1-B56B-4DFE8F81347A}"/>
              </a:ext>
            </a:extLst>
          </p:cNvPr>
          <p:cNvSpPr>
            <a:spLocks noGrp="1"/>
          </p:cNvSpPr>
          <p:nvPr>
            <p:ph sz="quarter" idx="13"/>
          </p:nvPr>
        </p:nvSpPr>
        <p:spPr>
          <a:xfrm>
            <a:off x="1584960" y="1530124"/>
            <a:ext cx="5140476" cy="2123082"/>
          </a:xfrm>
        </p:spPr>
        <p:txBody>
          <a:bodyPr/>
          <a:lstStyle/>
          <a:p>
            <a:r>
              <a:rPr lang="en-US" b="1">
                <a:solidFill>
                  <a:schemeClr val="bg2"/>
                </a:solidFill>
              </a:rPr>
              <a:t>Request legal technical Assistance</a:t>
            </a:r>
            <a:br>
              <a:rPr lang="en-US" b="1"/>
            </a:br>
            <a:r>
              <a:rPr lang="en-US" sz="1800"/>
              <a:t>Contact one of our team leads or visit our </a:t>
            </a:r>
            <a:r>
              <a:rPr lang="en-US" sz="1800">
                <a:solidFill>
                  <a:schemeClr val="bg2"/>
                </a:solidFill>
                <a:hlinkClick r:id="rId2">
                  <a:extLst>
                    <a:ext uri="{A12FA001-AC4F-418D-AE19-62706E023703}">
                      <ahyp:hlinkClr xmlns:ahyp="http://schemas.microsoft.com/office/drawing/2018/hyperlinkcolor" val="tx"/>
                    </a:ext>
                  </a:extLst>
                </a:hlinkClick>
              </a:rPr>
              <a:t>website</a:t>
            </a:r>
            <a:r>
              <a:rPr lang="en-US" sz="1800"/>
              <a:t> to request legal technical and policy assistance.</a:t>
            </a:r>
          </a:p>
          <a:p>
            <a:pPr marL="0" marR="0" lvl="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a:pPr>
            <a:r>
              <a:rPr kumimoji="0" lang="en-US" sz="2400" b="1" i="0" u="none" strike="noStrike" kern="1200" cap="none" spc="0" normalizeH="0" baseline="0" noProof="0">
                <a:ln>
                  <a:noFill/>
                </a:ln>
                <a:solidFill>
                  <a:schemeClr val="bg2"/>
                </a:solidFill>
                <a:effectLst/>
                <a:uLnTx/>
                <a:uFillTx/>
                <a:latin typeface="Arial"/>
                <a:ea typeface="+mn-ea"/>
                <a:cs typeface="+mn-cs"/>
              </a:rPr>
              <a:t>Explore our resources</a:t>
            </a:r>
            <a:br>
              <a:rPr kumimoji="0" lang="en-US" sz="2400" b="1" i="0" u="none" strike="noStrike" kern="1200" cap="none" spc="0" normalizeH="0" baseline="0" noProof="0">
                <a:ln>
                  <a:noFill/>
                </a:ln>
                <a:solidFill>
                  <a:srgbClr val="404040"/>
                </a:solidFill>
                <a:effectLst/>
                <a:uLnTx/>
                <a:uFillTx/>
                <a:latin typeface="Arial"/>
                <a:ea typeface="+mn-ea"/>
                <a:cs typeface="+mn-cs"/>
              </a:rPr>
            </a:br>
            <a:r>
              <a:rPr kumimoji="0" lang="en-US" sz="1800" b="0" i="0" u="none" strike="noStrike" kern="1200" cap="none" spc="0" normalizeH="0" baseline="0" noProof="0">
                <a:ln>
                  <a:noFill/>
                </a:ln>
                <a:solidFill>
                  <a:srgbClr val="404040"/>
                </a:solidFill>
                <a:effectLst/>
                <a:uLnTx/>
                <a:uFillTx/>
                <a:latin typeface="Arial"/>
                <a:ea typeface="+mn-ea"/>
                <a:cs typeface="+mn-cs"/>
              </a:rPr>
              <a:t>Search our </a:t>
            </a:r>
            <a:r>
              <a:rPr kumimoji="0" lang="en-US" sz="1800" b="0" i="0" u="none" strike="noStrike" kern="1200" cap="none" spc="0" normalizeH="0" baseline="0" noProof="0">
                <a:ln>
                  <a:noFill/>
                </a:ln>
                <a:solidFill>
                  <a:schemeClr val="bg2"/>
                </a:solidFill>
                <a:effectLst/>
                <a:uLnTx/>
                <a:uFillTx/>
                <a:latin typeface="Arial"/>
                <a:ea typeface="+mn-ea"/>
                <a:cs typeface="+mn-cs"/>
                <a:hlinkClick r:id="rId3">
                  <a:extLst>
                    <a:ext uri="{A12FA001-AC4F-418D-AE19-62706E023703}">
                      <ahyp:hlinkClr xmlns:ahyp="http://schemas.microsoft.com/office/drawing/2018/hyperlinkcolor" val="tx"/>
                    </a:ext>
                  </a:extLst>
                </a:hlinkClick>
              </a:rPr>
              <a:t>fact sheets, surveys and issue briefs</a:t>
            </a:r>
            <a:r>
              <a:rPr kumimoji="0" lang="en-US" sz="1800" b="0" i="0" u="none" strike="noStrike" kern="1200" cap="none" spc="0" normalizeH="0" baseline="0" noProof="0">
                <a:ln>
                  <a:noFill/>
                </a:ln>
                <a:solidFill>
                  <a:srgbClr val="404040"/>
                </a:solidFill>
                <a:effectLst/>
                <a:uLnTx/>
                <a:uFillTx/>
                <a:latin typeface="Arial"/>
                <a:ea typeface="+mn-ea"/>
                <a:cs typeface="+mn-cs"/>
              </a:rPr>
              <a:t>.</a:t>
            </a:r>
          </a:p>
          <a:p>
            <a:pPr marL="0" marR="0" lvl="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a:pPr>
            <a:r>
              <a:rPr kumimoji="0" lang="en-US" sz="2400" b="1" i="0" u="none" strike="noStrike" kern="1200" cap="none" spc="0" normalizeH="0" baseline="0" noProof="0">
                <a:ln>
                  <a:noFill/>
                </a:ln>
                <a:solidFill>
                  <a:schemeClr val="bg2"/>
                </a:solidFill>
                <a:effectLst/>
                <a:uLnTx/>
                <a:uFillTx/>
                <a:latin typeface="Arial"/>
                <a:ea typeface="+mn-ea"/>
                <a:cs typeface="+mn-cs"/>
              </a:rPr>
              <a:t>Get our newsletters</a:t>
            </a:r>
            <a:br>
              <a:rPr kumimoji="0" lang="en-US" sz="2400" b="1" i="0" u="none" strike="noStrike" kern="1200" cap="none" spc="0" normalizeH="0" baseline="0" noProof="0">
                <a:ln>
                  <a:noFill/>
                </a:ln>
                <a:solidFill>
                  <a:srgbClr val="404040"/>
                </a:solidFill>
                <a:effectLst/>
                <a:uLnTx/>
                <a:uFillTx/>
                <a:latin typeface="Arial"/>
                <a:ea typeface="+mn-ea"/>
                <a:cs typeface="+mn-cs"/>
              </a:rPr>
            </a:br>
            <a:r>
              <a:rPr kumimoji="0" lang="en-US" sz="1800" b="0" i="0" u="none" strike="noStrike" kern="1200" cap="none" spc="0" normalizeH="0" baseline="0" noProof="0">
                <a:ln>
                  <a:noFill/>
                </a:ln>
                <a:solidFill>
                  <a:schemeClr val="bg2"/>
                </a:solidFill>
                <a:effectLst/>
                <a:uLnTx/>
                <a:uFillTx/>
                <a:latin typeface="Arial"/>
                <a:ea typeface="+mn-ea"/>
                <a:cs typeface="+mn-cs"/>
                <a:hlinkClick r:id="rId4">
                  <a:extLst>
                    <a:ext uri="{A12FA001-AC4F-418D-AE19-62706E023703}">
                      <ahyp:hlinkClr xmlns:ahyp="http://schemas.microsoft.com/office/drawing/2018/hyperlinkcolor" val="tx"/>
                    </a:ext>
                  </a:extLst>
                </a:hlinkClick>
              </a:rPr>
              <a:t>Sign up </a:t>
            </a:r>
            <a:r>
              <a:rPr kumimoji="0" lang="en-US" sz="1800" b="0" i="0" u="none" strike="noStrike" kern="1200" cap="none" spc="0" normalizeH="0" baseline="0" noProof="0">
                <a:ln>
                  <a:noFill/>
                </a:ln>
                <a:solidFill>
                  <a:srgbClr val="404040"/>
                </a:solidFill>
                <a:effectLst/>
                <a:uLnTx/>
                <a:uFillTx/>
                <a:latin typeface="Arial"/>
                <a:ea typeface="+mn-ea"/>
                <a:cs typeface="+mn-cs"/>
              </a:rPr>
              <a:t>to receive our biweekly </a:t>
            </a:r>
            <a:r>
              <a:rPr kumimoji="0" lang="en-US" sz="1800" b="0" i="1" u="none" strike="noStrike" kern="1200" cap="none" spc="0" normalizeH="0" baseline="0" noProof="0">
                <a:ln>
                  <a:noFill/>
                </a:ln>
                <a:solidFill>
                  <a:srgbClr val="404040"/>
                </a:solidFill>
                <a:effectLst/>
                <a:uLnTx/>
                <a:uFillTx/>
                <a:latin typeface="Arial"/>
                <a:ea typeface="+mn-ea"/>
                <a:cs typeface="+mn-cs"/>
              </a:rPr>
              <a:t>Network Report </a:t>
            </a:r>
            <a:r>
              <a:rPr kumimoji="0" lang="en-US" sz="1800" b="0" i="0" u="none" strike="noStrike" kern="1200" cap="none" spc="0" normalizeH="0" baseline="0" noProof="0">
                <a:ln>
                  <a:noFill/>
                </a:ln>
                <a:solidFill>
                  <a:srgbClr val="404040"/>
                </a:solidFill>
                <a:effectLst/>
                <a:uLnTx/>
                <a:uFillTx/>
                <a:latin typeface="Arial"/>
                <a:ea typeface="+mn-ea"/>
                <a:cs typeface="+mn-cs"/>
              </a:rPr>
              <a:t>and quarterly </a:t>
            </a:r>
            <a:r>
              <a:rPr kumimoji="0" lang="en-US" sz="1800" b="0" i="1" u="none" strike="noStrike" kern="1200" cap="none" spc="0" normalizeH="0" baseline="0" noProof="0">
                <a:ln>
                  <a:noFill/>
                </a:ln>
                <a:solidFill>
                  <a:srgbClr val="404040"/>
                </a:solidFill>
                <a:effectLst/>
                <a:uLnTx/>
                <a:uFillTx/>
                <a:latin typeface="Arial"/>
                <a:ea typeface="+mn-ea"/>
                <a:cs typeface="+mn-cs"/>
              </a:rPr>
              <a:t>Judicial Trends in Public Health</a:t>
            </a:r>
            <a:r>
              <a:rPr kumimoji="0" lang="en-US" sz="1800" b="0" i="0" u="none" strike="noStrike" kern="1200" cap="none" spc="0" normalizeH="0" baseline="0" noProof="0">
                <a:ln>
                  <a:noFill/>
                </a:ln>
                <a:solidFill>
                  <a:srgbClr val="404040"/>
                </a:solidFill>
                <a:effectLst/>
                <a:uLnTx/>
                <a:uFillTx/>
                <a:latin typeface="Arial"/>
                <a:ea typeface="+mn-ea"/>
                <a:cs typeface="+mn-cs"/>
              </a:rPr>
              <a:t>.</a:t>
            </a:r>
          </a:p>
          <a:p>
            <a:pPr marL="0" marR="0" lvl="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a:pPr>
            <a:r>
              <a:rPr kumimoji="0" lang="en-US" sz="2400" b="1" i="0" u="none" strike="noStrike" kern="1200" cap="none" spc="0" normalizeH="0" baseline="0" noProof="0">
                <a:ln>
                  <a:noFill/>
                </a:ln>
                <a:solidFill>
                  <a:schemeClr val="bg2"/>
                </a:solidFill>
                <a:effectLst/>
                <a:uLnTx/>
                <a:uFillTx/>
                <a:latin typeface="Arial"/>
                <a:ea typeface="+mn-ea"/>
                <a:cs typeface="+mn-cs"/>
              </a:rPr>
              <a:t>Attend our events</a:t>
            </a:r>
            <a:br>
              <a:rPr kumimoji="0" lang="en-US" sz="2400" b="1" i="0" u="none" strike="noStrike" kern="1200" cap="none" spc="0" normalizeH="0" baseline="0" noProof="0">
                <a:ln>
                  <a:noFill/>
                </a:ln>
                <a:solidFill>
                  <a:srgbClr val="404040"/>
                </a:solidFill>
                <a:effectLst/>
                <a:uLnTx/>
                <a:uFillTx/>
                <a:latin typeface="Arial"/>
                <a:ea typeface="+mn-ea"/>
                <a:cs typeface="+mn-cs"/>
              </a:rPr>
            </a:br>
            <a:r>
              <a:rPr lang="en-US" sz="1800">
                <a:solidFill>
                  <a:srgbClr val="404040"/>
                </a:solidFill>
              </a:rPr>
              <a:t>Join us at our </a:t>
            </a:r>
            <a:r>
              <a:rPr lang="en-US" sz="1800">
                <a:solidFill>
                  <a:schemeClr val="bg2"/>
                </a:solidFill>
                <a:hlinkClick r:id="rId5">
                  <a:extLst>
                    <a:ext uri="{A12FA001-AC4F-418D-AE19-62706E023703}">
                      <ahyp:hlinkClr xmlns:ahyp="http://schemas.microsoft.com/office/drawing/2018/hyperlinkcolor" val="tx"/>
                    </a:ext>
                  </a:extLst>
                </a:hlinkClick>
              </a:rPr>
              <a:t>bi-annual conference</a:t>
            </a:r>
            <a:r>
              <a:rPr lang="en-US" sz="1800">
                <a:solidFill>
                  <a:srgbClr val="404040"/>
                </a:solidFill>
              </a:rPr>
              <a:t>, or monthly for one of our </a:t>
            </a:r>
            <a:r>
              <a:rPr lang="en-US" sz="1800">
                <a:solidFill>
                  <a:schemeClr val="bg2"/>
                </a:solidFill>
                <a:hlinkClick r:id="rId5">
                  <a:extLst>
                    <a:ext uri="{A12FA001-AC4F-418D-AE19-62706E023703}">
                      <ahyp:hlinkClr xmlns:ahyp="http://schemas.microsoft.com/office/drawing/2018/hyperlinkcolor" val="tx"/>
                    </a:ext>
                  </a:extLst>
                </a:hlinkClick>
              </a:rPr>
              <a:t>webinars</a:t>
            </a:r>
            <a:r>
              <a:rPr kumimoji="0" lang="en-US" sz="1800" b="0" i="0" u="none" strike="noStrike" kern="1200" cap="none" spc="0" normalizeH="0" baseline="0" noProof="0">
                <a:ln>
                  <a:noFill/>
                </a:ln>
                <a:solidFill>
                  <a:srgbClr val="404040"/>
                </a:solidFill>
                <a:effectLst/>
                <a:uLnTx/>
                <a:uFillTx/>
                <a:latin typeface="Arial"/>
                <a:ea typeface="+mn-ea"/>
                <a:cs typeface="+mn-cs"/>
              </a:rPr>
              <a:t>.</a:t>
            </a:r>
          </a:p>
          <a:p>
            <a:pPr marL="0" marR="0" lvl="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a:pPr>
            <a:endParaRPr kumimoji="0" lang="en-US" sz="1800" b="0" i="0" u="none" strike="noStrike" kern="1200" cap="none" spc="0" normalizeH="0" baseline="0" noProof="0">
              <a:ln>
                <a:noFill/>
              </a:ln>
              <a:solidFill>
                <a:srgbClr val="404040"/>
              </a:solidFill>
              <a:effectLst/>
              <a:uLnTx/>
              <a:uFillTx/>
              <a:latin typeface="Arial"/>
              <a:ea typeface="+mn-ea"/>
              <a:cs typeface="+mn-cs"/>
            </a:endParaRPr>
          </a:p>
          <a:p>
            <a:endParaRPr lang="en-US" sz="1800"/>
          </a:p>
          <a:p>
            <a:endParaRPr lang="en-US" b="1"/>
          </a:p>
        </p:txBody>
      </p:sp>
      <p:pic>
        <p:nvPicPr>
          <p:cNvPr id="5" name="Picture Placeholder 6">
            <a:extLst>
              <a:ext uri="{FF2B5EF4-FFF2-40B4-BE49-F238E27FC236}">
                <a16:creationId xmlns:a16="http://schemas.microsoft.com/office/drawing/2014/main" id="{E3DEB98E-3309-67D7-6CAF-DFE26B64A056}"/>
              </a:ext>
            </a:extLst>
          </p:cNvPr>
          <p:cNvPicPr>
            <a:picLocks noChangeAspect="1"/>
          </p:cNvPicPr>
          <p:nvPr/>
        </p:nvPicPr>
        <p:blipFill>
          <a:blip r:embed="rId6"/>
          <a:srcRect l="18446" r="18446"/>
          <a:stretch>
            <a:fillRect/>
          </a:stretch>
        </p:blipFill>
        <p:spPr>
          <a:xfrm>
            <a:off x="7497838" y="1784"/>
            <a:ext cx="5140476" cy="6856216"/>
          </a:xfrm>
          <a:prstGeom prst="rect">
            <a:avLst/>
          </a:prstGeom>
        </p:spPr>
      </p:pic>
    </p:spTree>
    <p:extLst>
      <p:ext uri="{BB962C8B-B14F-4D97-AF65-F5344CB8AC3E}">
        <p14:creationId xmlns:p14="http://schemas.microsoft.com/office/powerpoint/2010/main" val="22401961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9F1D9-A66F-9631-D76E-AF675A60A1BF}"/>
              </a:ext>
            </a:extLst>
          </p:cNvPr>
          <p:cNvSpPr>
            <a:spLocks noGrp="1"/>
          </p:cNvSpPr>
          <p:nvPr>
            <p:ph type="title"/>
          </p:nvPr>
        </p:nvSpPr>
        <p:spPr>
          <a:ln>
            <a:noFill/>
          </a:ln>
        </p:spPr>
        <p:txBody>
          <a:bodyPr/>
          <a:lstStyle/>
          <a:p>
            <a:endParaRPr lang="en-US"/>
          </a:p>
        </p:txBody>
      </p:sp>
      <p:sp>
        <p:nvSpPr>
          <p:cNvPr id="3" name="Content Placeholder 2">
            <a:extLst>
              <a:ext uri="{FF2B5EF4-FFF2-40B4-BE49-F238E27FC236}">
                <a16:creationId xmlns:a16="http://schemas.microsoft.com/office/drawing/2014/main" id="{2EC741A4-B99D-E58C-BD6E-795240EA2B86}"/>
              </a:ext>
            </a:extLst>
          </p:cNvPr>
          <p:cNvSpPr>
            <a:spLocks noGrp="1"/>
          </p:cNvSpPr>
          <p:nvPr>
            <p:ph sz="quarter" idx="13"/>
          </p:nvPr>
        </p:nvSpPr>
        <p:spPr/>
        <p:txBody>
          <a:bodyPr/>
          <a:lstStyle/>
          <a:p>
            <a:r>
              <a:rPr lang="en-US" dirty="0"/>
              <a:t>The Network advances health equity and improves health outcomes by providing guidance on the effective use of laws and policies. ​</a:t>
            </a:r>
          </a:p>
          <a:p>
            <a:endParaRPr lang="en-US" dirty="0"/>
          </a:p>
        </p:txBody>
      </p:sp>
    </p:spTree>
    <p:extLst>
      <p:ext uri="{BB962C8B-B14F-4D97-AF65-F5344CB8AC3E}">
        <p14:creationId xmlns:p14="http://schemas.microsoft.com/office/powerpoint/2010/main" val="17184531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B809F05-D11C-0D50-E6DC-F07CAAA896E1}"/>
              </a:ext>
            </a:extLst>
          </p:cNvPr>
          <p:cNvSpPr>
            <a:spLocks noGrp="1"/>
          </p:cNvSpPr>
          <p:nvPr>
            <p:ph type="body" sz="quarter" idx="14"/>
          </p:nvPr>
        </p:nvSpPr>
        <p:spPr>
          <a:xfrm>
            <a:off x="986091" y="1286270"/>
            <a:ext cx="5650681" cy="914400"/>
          </a:xfrm>
        </p:spPr>
        <p:txBody>
          <a:bodyPr/>
          <a:lstStyle/>
          <a:p>
            <a:r>
              <a:rPr lang="en-US" dirty="0"/>
              <a:t>Network attorneys can provide consultation and guidance to:</a:t>
            </a:r>
          </a:p>
          <a:p>
            <a:endParaRPr lang="en-US" dirty="0"/>
          </a:p>
        </p:txBody>
      </p:sp>
      <p:sp>
        <p:nvSpPr>
          <p:cNvPr id="5" name="Content Placeholder 7">
            <a:extLst>
              <a:ext uri="{FF2B5EF4-FFF2-40B4-BE49-F238E27FC236}">
                <a16:creationId xmlns:a16="http://schemas.microsoft.com/office/drawing/2014/main" id="{5869D5A4-50B5-2103-CDC0-2193D2399007}"/>
              </a:ext>
            </a:extLst>
          </p:cNvPr>
          <p:cNvSpPr>
            <a:spLocks noGrp="1"/>
          </p:cNvSpPr>
          <p:nvPr>
            <p:ph sz="quarter" idx="13"/>
          </p:nvPr>
        </p:nvSpPr>
        <p:spPr>
          <a:xfrm>
            <a:off x="6585393" y="1286270"/>
            <a:ext cx="4939173" cy="3773488"/>
          </a:xfrm>
        </p:spPr>
        <p:txBody>
          <a:bodyPr/>
          <a:lstStyle/>
          <a:p>
            <a:pPr marL="342900" indent="-342900">
              <a:buFont typeface="Arial" panose="020B0604020202020204" pitchFamily="34" charset="0"/>
              <a:buChar char="•"/>
            </a:pPr>
            <a:r>
              <a:rPr lang="en-US" b="1"/>
              <a:t>Identify the ways in which laws and policies may or may not impact a particular project or community; or the potential impact on different populations within a community. </a:t>
            </a:r>
          </a:p>
          <a:p>
            <a:pPr marL="342900" indent="-342900">
              <a:buFont typeface="Arial" panose="020B0604020202020204" pitchFamily="34" charset="0"/>
              <a:buChar char="•"/>
            </a:pPr>
            <a:r>
              <a:rPr lang="en-US" b="1"/>
              <a:t>Provide examples of and compare public health laws or policy strategies from other jurisdictions. </a:t>
            </a:r>
          </a:p>
          <a:p>
            <a:pPr marL="342900" indent="-342900">
              <a:buFont typeface="Arial" panose="020B0604020202020204" pitchFamily="34" charset="0"/>
              <a:buChar char="•"/>
            </a:pPr>
            <a:r>
              <a:rPr lang="en-US" b="1"/>
              <a:t>Analyze the legal authority to implement a policy or law, or reforms. </a:t>
            </a:r>
          </a:p>
          <a:p>
            <a:pPr marL="342900" indent="-342900">
              <a:buFont typeface="Arial" panose="020B0604020202020204" pitchFamily="34" charset="0"/>
              <a:buChar char="•"/>
            </a:pPr>
            <a:r>
              <a:rPr lang="en-US" b="1"/>
              <a:t>Apply equity tools to laws and policies. </a:t>
            </a:r>
          </a:p>
        </p:txBody>
      </p:sp>
      <p:sp>
        <p:nvSpPr>
          <p:cNvPr id="2" name="TextBox 1">
            <a:extLst>
              <a:ext uri="{FF2B5EF4-FFF2-40B4-BE49-F238E27FC236}">
                <a16:creationId xmlns:a16="http://schemas.microsoft.com/office/drawing/2014/main" id="{7BD3678E-F7D7-A332-C8E4-F8D546436F8F}"/>
              </a:ext>
            </a:extLst>
          </p:cNvPr>
          <p:cNvSpPr txBox="1"/>
          <p:nvPr/>
        </p:nvSpPr>
        <p:spPr>
          <a:xfrm>
            <a:off x="1012372" y="4351872"/>
            <a:ext cx="5758542" cy="769441"/>
          </a:xfrm>
          <a:prstGeom prst="rect">
            <a:avLst/>
          </a:prstGeom>
          <a:noFill/>
        </p:spPr>
        <p:txBody>
          <a:bodyPr wrap="square" rtlCol="0">
            <a:spAutoFit/>
          </a:bodyPr>
          <a:lstStyle/>
          <a:p>
            <a:r>
              <a:rPr lang="en-US" sz="2200" b="1" dirty="0"/>
              <a:t>TELL US WHAT YOU’RE WORKING ON.</a:t>
            </a:r>
          </a:p>
          <a:p>
            <a:r>
              <a:rPr lang="en-US" sz="2200" b="1" dirty="0"/>
              <a:t>WE’RE READY TO HELP.</a:t>
            </a:r>
          </a:p>
        </p:txBody>
      </p:sp>
      <p:sp>
        <p:nvSpPr>
          <p:cNvPr id="3" name="TextBox 2">
            <a:extLst>
              <a:ext uri="{FF2B5EF4-FFF2-40B4-BE49-F238E27FC236}">
                <a16:creationId xmlns:a16="http://schemas.microsoft.com/office/drawing/2014/main" id="{7A5141FC-EAB7-2729-4128-DA5EDD74897E}"/>
              </a:ext>
            </a:extLst>
          </p:cNvPr>
          <p:cNvSpPr txBox="1"/>
          <p:nvPr/>
        </p:nvSpPr>
        <p:spPr>
          <a:xfrm>
            <a:off x="1143000" y="5340897"/>
            <a:ext cx="3701143" cy="461665"/>
          </a:xfrm>
          <a:prstGeom prst="rect">
            <a:avLst/>
          </a:prstGeom>
          <a:ln>
            <a:solidFill>
              <a:schemeClr val="bg2"/>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b="1" dirty="0">
                <a:solidFill>
                  <a:schemeClr val="bg2"/>
                </a:solidFill>
                <a:hlinkClick r:id="rId2">
                  <a:extLst>
                    <a:ext uri="{A12FA001-AC4F-418D-AE19-62706E023703}">
                      <ahyp:hlinkClr xmlns:ahyp="http://schemas.microsoft.com/office/drawing/2018/hyperlinkcolor" val="tx"/>
                    </a:ext>
                  </a:extLst>
                </a:hlinkClick>
              </a:rPr>
              <a:t>Request a Consultation </a:t>
            </a:r>
            <a:endParaRPr lang="en-US" sz="2400" b="1" dirty="0">
              <a:solidFill>
                <a:schemeClr val="bg2"/>
              </a:solidFill>
            </a:endParaRPr>
          </a:p>
        </p:txBody>
      </p:sp>
    </p:spTree>
    <p:extLst>
      <p:ext uri="{BB962C8B-B14F-4D97-AF65-F5344CB8AC3E}">
        <p14:creationId xmlns:p14="http://schemas.microsoft.com/office/powerpoint/2010/main" val="19802148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0884A41-4EBA-2C8F-73B8-F3ECC245651F}"/>
              </a:ext>
            </a:extLst>
          </p:cNvPr>
          <p:cNvSpPr>
            <a:spLocks noGrp="1"/>
          </p:cNvSpPr>
          <p:nvPr>
            <p:ph type="body" sz="quarter" idx="13"/>
          </p:nvPr>
        </p:nvSpPr>
        <p:spPr/>
        <p:txBody>
          <a:bodyPr/>
          <a:lstStyle/>
          <a:p>
            <a:endParaRPr lang="en-US"/>
          </a:p>
        </p:txBody>
      </p:sp>
      <p:sp>
        <p:nvSpPr>
          <p:cNvPr id="7" name="Content Placeholder 6">
            <a:extLst>
              <a:ext uri="{FF2B5EF4-FFF2-40B4-BE49-F238E27FC236}">
                <a16:creationId xmlns:a16="http://schemas.microsoft.com/office/drawing/2014/main" id="{844CDC7E-F72A-52C3-714D-D3225AD9F66B}"/>
              </a:ext>
            </a:extLst>
          </p:cNvPr>
          <p:cNvSpPr>
            <a:spLocks noGrp="1"/>
          </p:cNvSpPr>
          <p:nvPr>
            <p:ph sz="quarter" idx="20"/>
          </p:nvPr>
        </p:nvSpPr>
        <p:spPr>
          <a:xfrm>
            <a:off x="6751021" y="2499488"/>
            <a:ext cx="4265322" cy="1289957"/>
          </a:xfrm>
        </p:spPr>
        <p:txBody>
          <a:bodyPr/>
          <a:lstStyle/>
          <a:p>
            <a:r>
              <a:rPr lang="en-US" sz="2400" b="1" dirty="0">
                <a:solidFill>
                  <a:schemeClr val="bg2"/>
                </a:solidFill>
              </a:rPr>
              <a:t>Jamie Piatt, M.P&gt;H</a:t>
            </a:r>
          </a:p>
          <a:p>
            <a:r>
              <a:rPr lang="en-US" sz="1800" dirty="0"/>
              <a:t>Epidemiologist/Evaluator</a:t>
            </a:r>
            <a:br>
              <a:rPr lang="en-US" sz="1800" dirty="0"/>
            </a:br>
            <a:r>
              <a:rPr lang="en-US" sz="1800" dirty="0"/>
              <a:t>Southern Plains Tribal Health Board</a:t>
            </a:r>
          </a:p>
          <a:p>
            <a:endParaRPr lang="en-US" dirty="0"/>
          </a:p>
        </p:txBody>
      </p:sp>
      <p:sp>
        <p:nvSpPr>
          <p:cNvPr id="8" name="Content Placeholder 7">
            <a:extLst>
              <a:ext uri="{FF2B5EF4-FFF2-40B4-BE49-F238E27FC236}">
                <a16:creationId xmlns:a16="http://schemas.microsoft.com/office/drawing/2014/main" id="{C1923D2C-CD9E-B671-BB40-C5892DEECE2F}"/>
              </a:ext>
            </a:extLst>
          </p:cNvPr>
          <p:cNvSpPr>
            <a:spLocks noGrp="1"/>
          </p:cNvSpPr>
          <p:nvPr>
            <p:ph sz="quarter" idx="22"/>
          </p:nvPr>
        </p:nvSpPr>
        <p:spPr>
          <a:xfrm>
            <a:off x="6833064" y="4459288"/>
            <a:ext cx="4684022" cy="1289957"/>
          </a:xfrm>
        </p:spPr>
        <p:txBody>
          <a:bodyPr/>
          <a:lstStyle/>
          <a:p>
            <a:r>
              <a:rPr lang="en-US" sz="2400" b="1" dirty="0">
                <a:solidFill>
                  <a:schemeClr val="bg2"/>
                </a:solidFill>
              </a:rPr>
              <a:t>Shannan Piccolo, J.D., C.P.H.</a:t>
            </a:r>
          </a:p>
          <a:p>
            <a:r>
              <a:rPr lang="en-US" sz="1800" dirty="0"/>
              <a:t>Senior Attorney, Network for Public Health Law—Mid-States Region</a:t>
            </a:r>
          </a:p>
          <a:p>
            <a:endParaRPr lang="en-US" dirty="0"/>
          </a:p>
        </p:txBody>
      </p:sp>
      <p:sp>
        <p:nvSpPr>
          <p:cNvPr id="9" name="Content Placeholder 8">
            <a:extLst>
              <a:ext uri="{FF2B5EF4-FFF2-40B4-BE49-F238E27FC236}">
                <a16:creationId xmlns:a16="http://schemas.microsoft.com/office/drawing/2014/main" id="{DF118C2D-5C86-9C87-F2F9-5708AACFF5F5}"/>
              </a:ext>
            </a:extLst>
          </p:cNvPr>
          <p:cNvSpPr>
            <a:spLocks noGrp="1"/>
          </p:cNvSpPr>
          <p:nvPr>
            <p:ph sz="quarter" idx="23"/>
          </p:nvPr>
        </p:nvSpPr>
        <p:spPr>
          <a:xfrm>
            <a:off x="6751021" y="724600"/>
            <a:ext cx="3361807" cy="1289957"/>
          </a:xfrm>
        </p:spPr>
        <p:txBody>
          <a:bodyPr/>
          <a:lstStyle/>
          <a:p>
            <a:r>
              <a:rPr lang="en-US" sz="2400" b="1" dirty="0">
                <a:solidFill>
                  <a:schemeClr val="bg2"/>
                </a:solidFill>
              </a:rPr>
              <a:t>Brian Hui, Ph.D.</a:t>
            </a:r>
          </a:p>
          <a:p>
            <a:r>
              <a:rPr lang="en-US" sz="1800" dirty="0"/>
              <a:t>Staff Analyst, Center for Health Equity, Los Angeles County Department of Public Health</a:t>
            </a:r>
          </a:p>
          <a:p>
            <a:endParaRPr lang="en-US" dirty="0"/>
          </a:p>
        </p:txBody>
      </p:sp>
      <p:pic>
        <p:nvPicPr>
          <p:cNvPr id="12" name="Picture 11" descr="A person smiling at the camera&#10;&#10;AI-generated content may be incorrect.">
            <a:extLst>
              <a:ext uri="{FF2B5EF4-FFF2-40B4-BE49-F238E27FC236}">
                <a16:creationId xmlns:a16="http://schemas.microsoft.com/office/drawing/2014/main" id="{3C9B68DA-6E82-7380-F08D-521862F162CD}"/>
              </a:ext>
            </a:extLst>
          </p:cNvPr>
          <p:cNvPicPr>
            <a:picLocks noChangeAspect="1"/>
          </p:cNvPicPr>
          <p:nvPr/>
        </p:nvPicPr>
        <p:blipFill>
          <a:blip r:embed="rId3"/>
          <a:stretch>
            <a:fillRect/>
          </a:stretch>
        </p:blipFill>
        <p:spPr>
          <a:xfrm>
            <a:off x="4666501" y="-48349"/>
            <a:ext cx="1918137" cy="2362738"/>
          </a:xfrm>
          <a:prstGeom prst="rect">
            <a:avLst/>
          </a:prstGeom>
        </p:spPr>
      </p:pic>
      <p:pic>
        <p:nvPicPr>
          <p:cNvPr id="14" name="Picture 13" descr="A person with a pearl necklace&#10;&#10;AI-generated content may be incorrect.">
            <a:extLst>
              <a:ext uri="{FF2B5EF4-FFF2-40B4-BE49-F238E27FC236}">
                <a16:creationId xmlns:a16="http://schemas.microsoft.com/office/drawing/2014/main" id="{8E57CF3A-A08C-31A5-7207-5EB66D677782}"/>
              </a:ext>
            </a:extLst>
          </p:cNvPr>
          <p:cNvPicPr>
            <a:picLocks noChangeAspect="1"/>
          </p:cNvPicPr>
          <p:nvPr/>
        </p:nvPicPr>
        <p:blipFill>
          <a:blip r:embed="rId4"/>
          <a:srcRect l="18583" t="5372" r="23326" b="33543"/>
          <a:stretch>
            <a:fillRect/>
          </a:stretch>
        </p:blipFill>
        <p:spPr>
          <a:xfrm>
            <a:off x="4608973" y="1827326"/>
            <a:ext cx="1918138" cy="2288946"/>
          </a:xfrm>
          <a:prstGeom prst="rect">
            <a:avLst/>
          </a:prstGeom>
        </p:spPr>
      </p:pic>
      <p:pic>
        <p:nvPicPr>
          <p:cNvPr id="16" name="Picture 15" descr="A person smiling at the camera&#10;&#10;AI-generated content may be incorrect.">
            <a:extLst>
              <a:ext uri="{FF2B5EF4-FFF2-40B4-BE49-F238E27FC236}">
                <a16:creationId xmlns:a16="http://schemas.microsoft.com/office/drawing/2014/main" id="{E02A7FBF-70E1-E05D-5452-DC2508E5F9F5}"/>
              </a:ext>
            </a:extLst>
          </p:cNvPr>
          <p:cNvPicPr>
            <a:picLocks noChangeAspect="1"/>
          </p:cNvPicPr>
          <p:nvPr/>
        </p:nvPicPr>
        <p:blipFill>
          <a:blip r:embed="rId5"/>
          <a:srcRect b="23025"/>
          <a:stretch>
            <a:fillRect/>
          </a:stretch>
        </p:blipFill>
        <p:spPr>
          <a:xfrm>
            <a:off x="4123004" y="3789445"/>
            <a:ext cx="2890075" cy="2355068"/>
          </a:xfrm>
          <a:prstGeom prst="rect">
            <a:avLst/>
          </a:prstGeom>
        </p:spPr>
      </p:pic>
      <p:sp>
        <p:nvSpPr>
          <p:cNvPr id="17" name="Footer Placeholder 1">
            <a:extLst>
              <a:ext uri="{FF2B5EF4-FFF2-40B4-BE49-F238E27FC236}">
                <a16:creationId xmlns:a16="http://schemas.microsoft.com/office/drawing/2014/main" id="{86A190D3-5DB8-C039-8BB3-6A3CE5098C6E}"/>
              </a:ext>
            </a:extLst>
          </p:cNvPr>
          <p:cNvSpPr txBox="1">
            <a:spLocks/>
          </p:cNvSpPr>
          <p:nvPr/>
        </p:nvSpPr>
        <p:spPr>
          <a:xfrm>
            <a:off x="381000" y="6364331"/>
            <a:ext cx="11136086" cy="43891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solidFill>
                  <a:srgbClr val="404040"/>
                </a:solidFill>
                <a:latin typeface="Arial" panose="020B0604020202020204"/>
              </a:rPr>
              <a:t>County Everyone, Counting Correctly| </a:t>
            </a:r>
            <a:r>
              <a:rPr lang="en-US" b="1"/>
              <a:t>November 20, 2025 | 12:00 p.m. – 1:00 p.m. </a:t>
            </a:r>
            <a:r>
              <a:rPr lang="en-US"/>
              <a:t>CT</a:t>
            </a:r>
            <a:endParaRPr lang="en-US" dirty="0">
              <a:solidFill>
                <a:srgbClr val="404040"/>
              </a:solidFill>
              <a:latin typeface="Arial" panose="020B0604020202020204"/>
            </a:endParaRPr>
          </a:p>
        </p:txBody>
      </p:sp>
    </p:spTree>
    <p:extLst>
      <p:ext uri="{BB962C8B-B14F-4D97-AF65-F5344CB8AC3E}">
        <p14:creationId xmlns:p14="http://schemas.microsoft.com/office/powerpoint/2010/main" val="11666654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B2800-605A-DAE3-2488-B6F1D2D515DB}"/>
              </a:ext>
            </a:extLst>
          </p:cNvPr>
          <p:cNvSpPr>
            <a:spLocks noGrp="1"/>
          </p:cNvSpPr>
          <p:nvPr>
            <p:ph type="title"/>
          </p:nvPr>
        </p:nvSpPr>
        <p:spPr>
          <a:xfrm>
            <a:off x="1484320" y="828675"/>
            <a:ext cx="9265535" cy="864231"/>
          </a:xfrm>
        </p:spPr>
        <p:txBody>
          <a:bodyPr lIns="91440" tIns="45720" rIns="91440" bIns="45720" anchor="t"/>
          <a:lstStyle/>
          <a:p>
            <a:r>
              <a:rPr lang="en-US" dirty="0">
                <a:solidFill>
                  <a:schemeClr val="bg2"/>
                </a:solidFill>
                <a:cs typeface="Arial"/>
              </a:rPr>
              <a:t>Learning Objectives</a:t>
            </a:r>
            <a:br>
              <a:rPr lang="en-US" dirty="0">
                <a:cs typeface="Arial"/>
              </a:rPr>
            </a:br>
            <a:endParaRPr lang="en-US" sz="2000" dirty="0">
              <a:latin typeface="Nunito Sans"/>
              <a:cs typeface="Arial"/>
            </a:endParaRPr>
          </a:p>
          <a:p>
            <a:endParaRPr lang="en-US" sz="2000" b="0" dirty="0">
              <a:latin typeface="Nunito Sans"/>
              <a:cs typeface="Arial"/>
            </a:endParaRPr>
          </a:p>
        </p:txBody>
      </p:sp>
      <p:sp>
        <p:nvSpPr>
          <p:cNvPr id="4" name="TextBox 3">
            <a:extLst>
              <a:ext uri="{FF2B5EF4-FFF2-40B4-BE49-F238E27FC236}">
                <a16:creationId xmlns:a16="http://schemas.microsoft.com/office/drawing/2014/main" id="{D35F050D-32D8-3143-EC1D-E9413C0370A0}"/>
              </a:ext>
            </a:extLst>
          </p:cNvPr>
          <p:cNvSpPr txBox="1"/>
          <p:nvPr/>
        </p:nvSpPr>
        <p:spPr>
          <a:xfrm>
            <a:off x="1463539" y="1197233"/>
            <a:ext cx="9307095"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US" sz="2000" dirty="0">
                <a:solidFill>
                  <a:srgbClr val="404040"/>
                </a:solidFill>
                <a:latin typeface="Nunito Sans"/>
                <a:ea typeface="Segoe UI"/>
                <a:cs typeface="Segoe UI"/>
              </a:rPr>
              <a:t>​</a:t>
            </a:r>
          </a:p>
          <a:p>
            <a:pPr marL="342900" indent="-342900">
              <a:buFont typeface="Arial,Sans-Serif"/>
              <a:buChar char="•"/>
            </a:pPr>
            <a:r>
              <a:rPr lang="en-US" sz="2400" baseline="0" dirty="0">
                <a:solidFill>
                  <a:srgbClr val="404040"/>
                </a:solidFill>
                <a:ea typeface="Arial"/>
                <a:cs typeface="Arial"/>
              </a:rPr>
              <a:t>Obtain an understanding of the foundations of data disaggregation and how it can promote health equity.​</a:t>
            </a:r>
            <a:br>
              <a:rPr lang="en-US" sz="2400" baseline="0" dirty="0">
                <a:ea typeface="Arial"/>
                <a:cs typeface="Arial"/>
              </a:rPr>
            </a:br>
            <a:r>
              <a:rPr lang="en-US" sz="2400" baseline="0" dirty="0">
                <a:solidFill>
                  <a:srgbClr val="404040"/>
                </a:solidFill>
                <a:ea typeface="Arial"/>
                <a:cs typeface="Arial"/>
              </a:rPr>
              <a:t>​</a:t>
            </a:r>
            <a:endParaRPr lang="en-US" sz="2400" dirty="0">
              <a:solidFill>
                <a:srgbClr val="404040"/>
              </a:solidFill>
              <a:ea typeface="Arial"/>
              <a:cs typeface="Arial"/>
            </a:endParaRPr>
          </a:p>
          <a:p>
            <a:pPr marL="342900" indent="-342900">
              <a:buFont typeface="Arial,Sans-Serif"/>
              <a:buChar char="•"/>
            </a:pPr>
            <a:r>
              <a:rPr lang="en-US" sz="2400" baseline="0" dirty="0">
                <a:solidFill>
                  <a:srgbClr val="404040"/>
                </a:solidFill>
                <a:ea typeface="Arial"/>
                <a:cs typeface="Arial"/>
              </a:rPr>
              <a:t>Learn about the challenges associated with aggregated race and ethnicity data and its impacts.​</a:t>
            </a:r>
            <a:endParaRPr lang="en-US" sz="2400" dirty="0">
              <a:solidFill>
                <a:srgbClr val="404040"/>
              </a:solidFill>
              <a:ea typeface="Arial"/>
              <a:cs typeface="Arial"/>
            </a:endParaRPr>
          </a:p>
          <a:p>
            <a:pPr lvl="0"/>
            <a:endParaRPr lang="en-US" sz="2400" dirty="0">
              <a:cs typeface="Arial"/>
            </a:endParaRPr>
          </a:p>
          <a:p>
            <a:pPr marL="342900" indent="-342900">
              <a:buFont typeface="Arial,Sans-Serif"/>
              <a:buChar char="•"/>
            </a:pPr>
            <a:r>
              <a:rPr lang="en-US" sz="2400" baseline="0" dirty="0">
                <a:solidFill>
                  <a:srgbClr val="404040"/>
                </a:solidFill>
                <a:ea typeface="Arial"/>
                <a:cs typeface="Arial"/>
              </a:rPr>
              <a:t>Obtain </a:t>
            </a:r>
            <a:r>
              <a:rPr lang="en-US" sz="2400" dirty="0">
                <a:solidFill>
                  <a:srgbClr val="404040"/>
                </a:solidFill>
                <a:ea typeface="Arial"/>
                <a:cs typeface="Arial"/>
              </a:rPr>
              <a:t>strategies</a:t>
            </a:r>
            <a:r>
              <a:rPr lang="en-US" sz="2400" baseline="0" dirty="0">
                <a:solidFill>
                  <a:srgbClr val="404040"/>
                </a:solidFill>
                <a:ea typeface="Arial"/>
                <a:cs typeface="Arial"/>
              </a:rPr>
              <a:t> for more inclusive data collection, tabulation, and visualization.</a:t>
            </a:r>
            <a:r>
              <a:rPr lang="en-US" sz="2400" dirty="0">
                <a:solidFill>
                  <a:srgbClr val="404040"/>
                </a:solidFill>
                <a:ea typeface="Arial"/>
                <a:cs typeface="Arial"/>
              </a:rPr>
              <a:t>​</a:t>
            </a:r>
            <a:br>
              <a:rPr lang="en-US" sz="2400" dirty="0">
                <a:ea typeface="Arial"/>
                <a:cs typeface="Arial"/>
              </a:rPr>
            </a:br>
            <a:r>
              <a:rPr lang="en-US" sz="2400" dirty="0">
                <a:solidFill>
                  <a:srgbClr val="404040"/>
                </a:solidFill>
                <a:ea typeface="Arial"/>
                <a:cs typeface="Arial"/>
              </a:rPr>
              <a:t>​</a:t>
            </a:r>
            <a:endParaRPr lang="en-US" sz="2400" dirty="0">
              <a:cs typeface="Arial"/>
            </a:endParaRPr>
          </a:p>
          <a:p>
            <a:pPr marL="342900" lvl="0" indent="-342900" rtl="0">
              <a:buFont typeface="Arial,Sans-Serif"/>
              <a:buChar char="•"/>
            </a:pPr>
            <a:r>
              <a:rPr lang="en-US" sz="2400" baseline="0" dirty="0">
                <a:solidFill>
                  <a:srgbClr val="404040"/>
                </a:solidFill>
                <a:ea typeface="Arial"/>
                <a:cs typeface="Arial"/>
              </a:rPr>
              <a:t>Learn about the impact of racial misclassification on marginalized populations and American Indian and Alaska Native data accuracy and reporting. </a:t>
            </a:r>
            <a:r>
              <a:rPr lang="en-US" sz="2400" dirty="0">
                <a:solidFill>
                  <a:srgbClr val="404040"/>
                </a:solidFill>
                <a:ea typeface="Arial"/>
                <a:cs typeface="Arial"/>
              </a:rPr>
              <a:t>​</a:t>
            </a:r>
            <a:endParaRPr lang="en-US" sz="2400" dirty="0">
              <a:cs typeface="Arial"/>
            </a:endParaRPr>
          </a:p>
        </p:txBody>
      </p:sp>
      <p:sp>
        <p:nvSpPr>
          <p:cNvPr id="5" name="Footer Placeholder 1">
            <a:extLst>
              <a:ext uri="{FF2B5EF4-FFF2-40B4-BE49-F238E27FC236}">
                <a16:creationId xmlns:a16="http://schemas.microsoft.com/office/drawing/2014/main" id="{7B12E3B1-F709-5E0E-6463-482F77588735}"/>
              </a:ext>
            </a:extLst>
          </p:cNvPr>
          <p:cNvSpPr>
            <a:spLocks noGrp="1"/>
          </p:cNvSpPr>
          <p:nvPr>
            <p:ph type="ftr" sz="quarter" idx="3"/>
          </p:nvPr>
        </p:nvSpPr>
        <p:spPr>
          <a:xfrm>
            <a:off x="903515" y="6310230"/>
            <a:ext cx="11136086" cy="438912"/>
          </a:xfrm>
        </p:spPr>
        <p:txBody>
          <a:bodyPr/>
          <a:lstStyle/>
          <a:p>
            <a:pPr lvl="0">
              <a:defRPr/>
            </a:pPr>
            <a:r>
              <a:rPr kumimoji="0" lang="en-US" sz="900" b="0" i="0" u="none" strike="noStrike" kern="1200" cap="none" spc="0" normalizeH="0" baseline="0" noProof="0" dirty="0">
                <a:ln>
                  <a:noFill/>
                </a:ln>
                <a:solidFill>
                  <a:srgbClr val="404040"/>
                </a:solidFill>
                <a:effectLst/>
                <a:uLnTx/>
                <a:uFillTx/>
                <a:latin typeface="Arial" panose="020B0604020202020204"/>
                <a:ea typeface="+mn-ea"/>
                <a:cs typeface="+mn-cs"/>
              </a:rPr>
              <a:t>County Everyone, Counting Correctly| </a:t>
            </a:r>
            <a:r>
              <a:rPr lang="en-US" b="1" dirty="0"/>
              <a:t>November 20, 2025 | 12:00 p.m. – 1:00 p.m. </a:t>
            </a:r>
            <a:r>
              <a:rPr lang="en-US" dirty="0"/>
              <a:t>CT</a:t>
            </a:r>
            <a:endParaRPr kumimoji="0" lang="en-US" sz="900" b="0" i="0" u="none" strike="noStrike" kern="1200" cap="none" spc="0" normalizeH="0" baseline="0" noProof="0" dirty="0">
              <a:ln>
                <a:noFill/>
              </a:ln>
              <a:solidFill>
                <a:srgbClr val="40404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00843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A761C0-50E7-4F80-4DC3-06BBE4CBA3D8}"/>
              </a:ext>
            </a:extLst>
          </p:cNvPr>
          <p:cNvSpPr>
            <a:spLocks noGrp="1"/>
          </p:cNvSpPr>
          <p:nvPr>
            <p:ph type="body" sz="quarter" idx="11"/>
          </p:nvPr>
        </p:nvSpPr>
        <p:spPr>
          <a:xfrm>
            <a:off x="6802098" y="4270034"/>
            <a:ext cx="5068094" cy="914400"/>
          </a:xfrm>
        </p:spPr>
        <p:txBody>
          <a:bodyPr/>
          <a:lstStyle/>
          <a:p>
            <a:r>
              <a:rPr lang="en-US" dirty="0"/>
              <a:t>Foundations of Data Disaggregation</a:t>
            </a:r>
          </a:p>
        </p:txBody>
      </p:sp>
      <p:sp>
        <p:nvSpPr>
          <p:cNvPr id="3" name="Text Placeholder 2">
            <a:extLst>
              <a:ext uri="{FF2B5EF4-FFF2-40B4-BE49-F238E27FC236}">
                <a16:creationId xmlns:a16="http://schemas.microsoft.com/office/drawing/2014/main" id="{27DD3585-4293-6708-9109-07CEDDB8534B}"/>
              </a:ext>
            </a:extLst>
          </p:cNvPr>
          <p:cNvSpPr>
            <a:spLocks noGrp="1"/>
          </p:cNvSpPr>
          <p:nvPr>
            <p:ph type="body" sz="quarter" idx="12"/>
          </p:nvPr>
        </p:nvSpPr>
        <p:spPr>
          <a:xfrm>
            <a:off x="6802098" y="5493316"/>
            <a:ext cx="5068094" cy="914400"/>
          </a:xfrm>
        </p:spPr>
        <p:txBody>
          <a:bodyPr/>
          <a:lstStyle/>
          <a:p>
            <a:r>
              <a:rPr lang="en-US" dirty="0"/>
              <a:t>Shannan Piccolo</a:t>
            </a:r>
            <a:br>
              <a:rPr lang="en-US" dirty="0"/>
            </a:br>
            <a:r>
              <a:rPr lang="en-US" sz="2000" dirty="0"/>
              <a:t>Senior Attorney, Network for Public Health Law—Mid-States Region</a:t>
            </a:r>
          </a:p>
          <a:p>
            <a:endParaRPr lang="en-US" dirty="0"/>
          </a:p>
        </p:txBody>
      </p:sp>
    </p:spTree>
    <p:extLst>
      <p:ext uri="{BB962C8B-B14F-4D97-AF65-F5344CB8AC3E}">
        <p14:creationId xmlns:p14="http://schemas.microsoft.com/office/powerpoint/2010/main" val="35677586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00F8FE7-57E4-DB0D-355F-37334D9357C2}"/>
              </a:ext>
            </a:extLst>
          </p:cNvPr>
          <p:cNvSpPr>
            <a:spLocks noGrp="1"/>
          </p:cNvSpPr>
          <p:nvPr>
            <p:ph type="ftr" sz="quarter" idx="3"/>
          </p:nvPr>
        </p:nvSpPr>
        <p:spPr>
          <a:xfrm>
            <a:off x="6187726" y="6419088"/>
            <a:ext cx="9952567" cy="438912"/>
          </a:xfrm>
        </p:spPr>
        <p:txBody>
          <a:bodyPr/>
          <a:lstStyle/>
          <a:p>
            <a:r>
              <a:rPr lang="en-US" sz="1400" dirty="0">
                <a:solidFill>
                  <a:schemeClr val="bg2"/>
                </a:solidFill>
                <a:latin typeface="Aptos"/>
                <a:hlinkClick r:id="rId3">
                  <a:extLst>
                    <a:ext uri="{A12FA001-AC4F-418D-AE19-62706E023703}">
                      <ahyp:hlinkClr xmlns:ahyp="http://schemas.microsoft.com/office/drawing/2018/hyperlinkcolor" val="tx"/>
                    </a:ext>
                  </a:extLst>
                </a:hlinkClick>
              </a:rPr>
              <a:t>Disaggregation of Public Health Data by Race &amp; Ethnicity: A Legal Handbook</a:t>
            </a:r>
            <a:endParaRPr lang="en-US" sz="1400" dirty="0">
              <a:solidFill>
                <a:schemeClr val="bg2"/>
              </a:solidFill>
              <a:cs typeface="Arial"/>
            </a:endParaRPr>
          </a:p>
        </p:txBody>
      </p:sp>
      <p:sp>
        <p:nvSpPr>
          <p:cNvPr id="3" name="Title 2">
            <a:extLst>
              <a:ext uri="{FF2B5EF4-FFF2-40B4-BE49-F238E27FC236}">
                <a16:creationId xmlns:a16="http://schemas.microsoft.com/office/drawing/2014/main" id="{904D9662-6AE8-91C5-8ECF-DA189E724D68}"/>
              </a:ext>
            </a:extLst>
          </p:cNvPr>
          <p:cNvSpPr>
            <a:spLocks noGrp="1"/>
          </p:cNvSpPr>
          <p:nvPr>
            <p:ph type="title"/>
          </p:nvPr>
        </p:nvSpPr>
        <p:spPr/>
        <p:txBody>
          <a:bodyPr lIns="91440" tIns="45720" rIns="91440" bIns="45720" anchor="t"/>
          <a:lstStyle/>
          <a:p>
            <a:r>
              <a:rPr lang="en-US" sz="3200" dirty="0">
                <a:solidFill>
                  <a:schemeClr val="bg2"/>
                </a:solidFill>
                <a:cs typeface="Arial"/>
              </a:rPr>
              <a:t>Legal Authority for Public Health Data Collection</a:t>
            </a:r>
            <a:endParaRPr lang="en-US" sz="3200" dirty="0">
              <a:solidFill>
                <a:schemeClr val="bg2"/>
              </a:solidFill>
            </a:endParaRPr>
          </a:p>
        </p:txBody>
      </p:sp>
      <p:sp>
        <p:nvSpPr>
          <p:cNvPr id="22" name="TextBox 21">
            <a:extLst>
              <a:ext uri="{FF2B5EF4-FFF2-40B4-BE49-F238E27FC236}">
                <a16:creationId xmlns:a16="http://schemas.microsoft.com/office/drawing/2014/main" id="{3A7E628D-C632-FAE4-3189-C7F27F88B47D}"/>
              </a:ext>
            </a:extLst>
          </p:cNvPr>
          <p:cNvSpPr txBox="1"/>
          <p:nvPr/>
        </p:nvSpPr>
        <p:spPr>
          <a:xfrm>
            <a:off x="1977316" y="1846924"/>
            <a:ext cx="9810135" cy="46474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cs typeface="Arial"/>
              </a:rPr>
              <a:t>• State, territorial, and local health departments</a:t>
            </a:r>
          </a:p>
          <a:p>
            <a:endParaRPr lang="en-US" dirty="0"/>
          </a:p>
          <a:p>
            <a:r>
              <a:rPr lang="en-US" sz="2400" dirty="0">
                <a:cs typeface="Arial"/>
              </a:rPr>
              <a:t>• Tribal sovereignty</a:t>
            </a:r>
            <a:endParaRPr lang="en-US" sz="2400" dirty="0"/>
          </a:p>
          <a:p>
            <a:endParaRPr lang="en-US" sz="2400" dirty="0">
              <a:cs typeface="Arial"/>
            </a:endParaRPr>
          </a:p>
          <a:p>
            <a:r>
              <a:rPr lang="en-US" sz="2400" dirty="0">
                <a:cs typeface="Arial"/>
              </a:rPr>
              <a:t>• Health care providers duty to report</a:t>
            </a:r>
            <a:endParaRPr lang="en-US" dirty="0">
              <a:cs typeface="Arial"/>
            </a:endParaRPr>
          </a:p>
          <a:p>
            <a:endParaRPr lang="en-US" sz="2400" dirty="0">
              <a:cs typeface="Arial"/>
            </a:endParaRPr>
          </a:p>
          <a:p>
            <a:r>
              <a:rPr lang="en-US" sz="2400" dirty="0">
                <a:cs typeface="Arial"/>
              </a:rPr>
              <a:t>• Federal government supports and collects data</a:t>
            </a:r>
            <a:endParaRPr lang="en-US" dirty="0"/>
          </a:p>
          <a:p>
            <a:endParaRPr lang="en-US" sz="2400" dirty="0">
              <a:cs typeface="Arial"/>
            </a:endParaRPr>
          </a:p>
          <a:p>
            <a:r>
              <a:rPr lang="en-US" sz="2400" dirty="0">
                <a:cs typeface="Arial"/>
              </a:rPr>
              <a:t>• Office of Management and Budget’s race and ethnicity categories</a:t>
            </a:r>
            <a:endParaRPr lang="en-US" dirty="0"/>
          </a:p>
          <a:p>
            <a:pPr lvl="1"/>
            <a:r>
              <a:rPr lang="en-US" sz="2400" dirty="0">
                <a:cs typeface="Arial"/>
              </a:rPr>
              <a:t>-</a:t>
            </a:r>
            <a:r>
              <a:rPr lang="en-US" sz="2000" dirty="0">
                <a:cs typeface="Arial"/>
              </a:rPr>
              <a:t>Directive No. 15</a:t>
            </a:r>
            <a:endParaRPr lang="en-US" sz="1600" dirty="0">
              <a:cs typeface="Arial" panose="020B0604020202020204"/>
            </a:endParaRPr>
          </a:p>
          <a:p>
            <a:pPr lvl="1"/>
            <a:r>
              <a:rPr lang="en-US" sz="2000" dirty="0">
                <a:cs typeface="Arial"/>
              </a:rPr>
              <a:t>-Baseline standard</a:t>
            </a:r>
            <a:endParaRPr lang="en-US" sz="1600" dirty="0">
              <a:cs typeface="Arial" panose="020B0604020202020204"/>
            </a:endParaRPr>
          </a:p>
          <a:p>
            <a:endParaRPr lang="en-US" sz="2400" dirty="0">
              <a:cs typeface="Arial"/>
            </a:endParaRPr>
          </a:p>
          <a:p>
            <a:pPr algn="l"/>
            <a:endParaRPr lang="en-US" dirty="0">
              <a:cs typeface="Arial"/>
            </a:endParaRPr>
          </a:p>
        </p:txBody>
      </p:sp>
      <p:sp>
        <p:nvSpPr>
          <p:cNvPr id="4" name="Footer Placeholder 1">
            <a:extLst>
              <a:ext uri="{FF2B5EF4-FFF2-40B4-BE49-F238E27FC236}">
                <a16:creationId xmlns:a16="http://schemas.microsoft.com/office/drawing/2014/main" id="{073D9E5A-C8F1-B0E1-9460-0C0EFC445370}"/>
              </a:ext>
            </a:extLst>
          </p:cNvPr>
          <p:cNvSpPr txBox="1">
            <a:spLocks/>
          </p:cNvSpPr>
          <p:nvPr/>
        </p:nvSpPr>
        <p:spPr>
          <a:xfrm>
            <a:off x="921984" y="6419088"/>
            <a:ext cx="11136086" cy="43891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solidFill>
                  <a:srgbClr val="404040"/>
                </a:solidFill>
                <a:latin typeface="Arial" panose="020B0604020202020204"/>
              </a:rPr>
              <a:t>County Everyone, Counting Correctly| </a:t>
            </a:r>
            <a:r>
              <a:rPr lang="en-US" b="1"/>
              <a:t>November 20, 2025 | 12:00 p.m. – 1:00 p.m. </a:t>
            </a:r>
            <a:r>
              <a:rPr lang="en-US"/>
              <a:t>CT</a:t>
            </a:r>
            <a:endParaRPr lang="en-US" dirty="0">
              <a:solidFill>
                <a:srgbClr val="404040"/>
              </a:solidFill>
              <a:latin typeface="Arial" panose="020B0604020202020204"/>
            </a:endParaRPr>
          </a:p>
        </p:txBody>
      </p:sp>
    </p:spTree>
    <p:extLst>
      <p:ext uri="{BB962C8B-B14F-4D97-AF65-F5344CB8AC3E}">
        <p14:creationId xmlns:p14="http://schemas.microsoft.com/office/powerpoint/2010/main" val="3588378806"/>
      </p:ext>
    </p:extLst>
  </p:cSld>
  <p:clrMapOvr>
    <a:masterClrMapping/>
  </p:clrMapOvr>
</p:sld>
</file>

<file path=ppt/theme/theme1.xml><?xml version="1.0" encoding="utf-8"?>
<a:theme xmlns:a="http://schemas.openxmlformats.org/drawingml/2006/main" name="OldversionNetwork_PPT_template">
  <a:themeElements>
    <a:clrScheme name="Custom 22">
      <a:dk1>
        <a:srgbClr val="404040"/>
      </a:dk1>
      <a:lt1>
        <a:srgbClr val="FEFEFE"/>
      </a:lt1>
      <a:dk2>
        <a:srgbClr val="B1BA1E"/>
      </a:dk2>
      <a:lt2>
        <a:srgbClr val="008877"/>
      </a:lt2>
      <a:accent1>
        <a:srgbClr val="247CBB"/>
      </a:accent1>
      <a:accent2>
        <a:srgbClr val="66B6E2"/>
      </a:accent2>
      <a:accent3>
        <a:srgbClr val="F1843D"/>
      </a:accent3>
      <a:accent4>
        <a:srgbClr val="67AE4B"/>
      </a:accent4>
      <a:accent5>
        <a:srgbClr val="8F6CAB"/>
      </a:accent5>
      <a:accent6>
        <a:srgbClr val="F05B5C"/>
      </a:accent6>
      <a:hlink>
        <a:srgbClr val="008877"/>
      </a:hlink>
      <a:folHlink>
        <a:srgbClr val="B1BA1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werpoint_template_standard" id="{F64C47F7-08B6-9048-9EEE-761033B0D1FE}" vid="{FD8DD8B8-A6B8-BC4C-92B9-0E7C918607B4}"/>
    </a:ext>
  </a:extLst>
</a:theme>
</file>

<file path=ppt/theme/theme3.xml><?xml version="1.0" encoding="utf-8"?>
<a:theme xmlns:a="http://schemas.openxmlformats.org/drawingml/2006/main" name="1_OldversionNetwork_PPT_template">
  <a:themeElements>
    <a:clrScheme name="Custom 23">
      <a:dk1>
        <a:srgbClr val="404040"/>
      </a:dk1>
      <a:lt1>
        <a:srgbClr val="FEFEFE"/>
      </a:lt1>
      <a:dk2>
        <a:srgbClr val="B1BA1E"/>
      </a:dk2>
      <a:lt2>
        <a:srgbClr val="008877"/>
      </a:lt2>
      <a:accent1>
        <a:srgbClr val="247CBB"/>
      </a:accent1>
      <a:accent2>
        <a:srgbClr val="66B6E2"/>
      </a:accent2>
      <a:accent3>
        <a:srgbClr val="F1843D"/>
      </a:accent3>
      <a:accent4>
        <a:srgbClr val="67AE4B"/>
      </a:accent4>
      <a:accent5>
        <a:srgbClr val="8F6CAB"/>
      </a:accent5>
      <a:accent6>
        <a:srgbClr val="F05B5C"/>
      </a:accent6>
      <a:hlink>
        <a:srgbClr val="008877"/>
      </a:hlink>
      <a:folHlink>
        <a:srgbClr val="B1BA1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OldversionNetwork_PPT_template">
  <a:themeElements>
    <a:clrScheme name="Custom 1">
      <a:dk1>
        <a:srgbClr val="404040"/>
      </a:dk1>
      <a:lt1>
        <a:srgbClr val="FEFEFE"/>
      </a:lt1>
      <a:dk2>
        <a:srgbClr val="B1BA1E"/>
      </a:dk2>
      <a:lt2>
        <a:srgbClr val="008877"/>
      </a:lt2>
      <a:accent1>
        <a:srgbClr val="247CBB"/>
      </a:accent1>
      <a:accent2>
        <a:srgbClr val="66B6E2"/>
      </a:accent2>
      <a:accent3>
        <a:srgbClr val="F1843D"/>
      </a:accent3>
      <a:accent4>
        <a:srgbClr val="67AE4B"/>
      </a:accent4>
      <a:accent5>
        <a:srgbClr val="8F6CAB"/>
      </a:accent5>
      <a:accent6>
        <a:srgbClr val="F05B5C"/>
      </a:accent6>
      <a:hlink>
        <a:srgbClr val="FF0000"/>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OldversionNetwork_PPT_template">
  <a:themeElements>
    <a:clrScheme name="Custom 1">
      <a:dk1>
        <a:srgbClr val="404040"/>
      </a:dk1>
      <a:lt1>
        <a:srgbClr val="FEFEFE"/>
      </a:lt1>
      <a:dk2>
        <a:srgbClr val="B1BA1E"/>
      </a:dk2>
      <a:lt2>
        <a:srgbClr val="008877"/>
      </a:lt2>
      <a:accent1>
        <a:srgbClr val="247CBB"/>
      </a:accent1>
      <a:accent2>
        <a:srgbClr val="66B6E2"/>
      </a:accent2>
      <a:accent3>
        <a:srgbClr val="F1843D"/>
      </a:accent3>
      <a:accent4>
        <a:srgbClr val="67AE4B"/>
      </a:accent4>
      <a:accent5>
        <a:srgbClr val="8F6CAB"/>
      </a:accent5>
      <a:accent6>
        <a:srgbClr val="F05B5C"/>
      </a:accent6>
      <a:hlink>
        <a:srgbClr val="FF0000"/>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Custom">
  <a:themeElements>
    <a:clrScheme name="Custom 23">
      <a:dk1>
        <a:sysClr val="windowText" lastClr="000000"/>
      </a:dk1>
      <a:lt1>
        <a:sysClr val="window" lastClr="FFFFFF"/>
      </a:lt1>
      <a:dk2>
        <a:srgbClr val="44546A"/>
      </a:dk2>
      <a:lt2>
        <a:srgbClr val="E7E6E6"/>
      </a:lt2>
      <a:accent1>
        <a:srgbClr val="58696B"/>
      </a:accent1>
      <a:accent2>
        <a:srgbClr val="95B8BF"/>
      </a:accent2>
      <a:accent3>
        <a:srgbClr val="BFD4D9"/>
      </a:accent3>
      <a:accent4>
        <a:srgbClr val="5B4839"/>
      </a:accent4>
      <a:accent5>
        <a:srgbClr val="C3A398"/>
      </a:accent5>
      <a:accent6>
        <a:srgbClr val="CA553E"/>
      </a:accent6>
      <a:hlink>
        <a:srgbClr val="0563C1"/>
      </a:hlink>
      <a:folHlink>
        <a:srgbClr val="954F72"/>
      </a:folHlink>
    </a:clrScheme>
    <a:fontScheme name="Custom 30">
      <a:majorFont>
        <a:latin typeface="Tisa Offc Serif Pro"/>
        <a:ea typeface=""/>
        <a:cs typeface=""/>
      </a:majorFont>
      <a:minorFont>
        <a:latin typeface="Univer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accent5">
              <a:lumMod val="20000"/>
              <a:lumOff val="8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TM78544816_Win32_SL_V10" id="{8934A6D9-B969-498F-A646-4B502FD69C4E}" vid="{AA78C1C8-456D-41A9-83FC-BC8B9A8EE394}"/>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1093</TotalTime>
  <Words>2634</Words>
  <Application>Microsoft Office PowerPoint</Application>
  <PresentationFormat>Widescreen</PresentationFormat>
  <Paragraphs>294</Paragraphs>
  <Slides>51</Slides>
  <Notes>21</Notes>
  <HiddenSlides>0</HiddenSlides>
  <MMClips>0</MMClips>
  <ScaleCrop>false</ScaleCrop>
  <HeadingPairs>
    <vt:vector size="6" baseType="variant">
      <vt:variant>
        <vt:lpstr>Fonts Used</vt:lpstr>
      </vt:variant>
      <vt:variant>
        <vt:i4>18</vt:i4>
      </vt:variant>
      <vt:variant>
        <vt:lpstr>Theme</vt:lpstr>
      </vt:variant>
      <vt:variant>
        <vt:i4>6</vt:i4>
      </vt:variant>
      <vt:variant>
        <vt:lpstr>Slide Titles</vt:lpstr>
      </vt:variant>
      <vt:variant>
        <vt:i4>51</vt:i4>
      </vt:variant>
    </vt:vector>
  </HeadingPairs>
  <TitlesOfParts>
    <vt:vector size="75" baseType="lpstr">
      <vt:lpstr>DengXian Light</vt:lpstr>
      <vt:lpstr>Abadi</vt:lpstr>
      <vt:lpstr>Aptos</vt:lpstr>
      <vt:lpstr>Aptos Narrow</vt:lpstr>
      <vt:lpstr>Arial</vt:lpstr>
      <vt:lpstr>Arial Black</vt:lpstr>
      <vt:lpstr>Arial,Sans-Serif</vt:lpstr>
      <vt:lpstr>Avenir Next</vt:lpstr>
      <vt:lpstr>Calibri</vt:lpstr>
      <vt:lpstr>Helvetica Neue</vt:lpstr>
      <vt:lpstr>Lucida Grande</vt:lpstr>
      <vt:lpstr>Nunito Sans</vt:lpstr>
      <vt:lpstr>Segoe UI</vt:lpstr>
      <vt:lpstr>Symbol</vt:lpstr>
      <vt:lpstr>Times New Roman</vt:lpstr>
      <vt:lpstr>Tisa Offc Serif Pro</vt:lpstr>
      <vt:lpstr>Univers Light</vt:lpstr>
      <vt:lpstr>Wingdings</vt:lpstr>
      <vt:lpstr>OldversionNetwork_PPT_template</vt:lpstr>
      <vt:lpstr>Office Theme</vt:lpstr>
      <vt:lpstr>1_OldversionNetwork_PPT_template</vt:lpstr>
      <vt:lpstr>2_OldversionNetwork_PPT_template</vt:lpstr>
      <vt:lpstr>3_OldversionNetwork_PPT_template</vt:lpstr>
      <vt:lpstr>Custom</vt:lpstr>
      <vt:lpstr>November 20, 2025 | 12:00 p.m. – 1:00 p.m. CT</vt:lpstr>
      <vt:lpstr>PowerPoint Presentation</vt:lpstr>
      <vt:lpstr>PowerPoint Presentation</vt:lpstr>
      <vt:lpstr>PowerPoint Presentation</vt:lpstr>
      <vt:lpstr>Connect With Us</vt:lpstr>
      <vt:lpstr>PowerPoint Presentation</vt:lpstr>
      <vt:lpstr>Learning Objectives  </vt:lpstr>
      <vt:lpstr>PowerPoint Presentation</vt:lpstr>
      <vt:lpstr>Legal Authority for Public Health Data Collection</vt:lpstr>
      <vt:lpstr>Current Law Permits Collection of Race and Ethnicity Data</vt:lpstr>
      <vt:lpstr>Non-legal Barriers to Collection of Race and Ethnicity Data in Public Health</vt:lpstr>
      <vt:lpstr>Data Disaggregation</vt:lpstr>
      <vt:lpstr>Role of Law in Collecting and Disseminating Public Health Data Disaggregated by Race and Ethnicity.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Rethinking Race/Ethnicity Visualization</vt:lpstr>
      <vt:lpstr>PowerPoint Presentation</vt:lpstr>
      <vt:lpstr>Race/Ethnicity Data Visualization</vt:lpstr>
      <vt:lpstr>Race/Ethnicity Data Visualization</vt:lpstr>
      <vt:lpstr>Race/Ethnicity Data Visualization</vt:lpstr>
      <vt:lpstr>Race/Ethnicity Data Visualization</vt:lpstr>
      <vt:lpstr>Race/Ethnicity Data Visualization</vt:lpstr>
      <vt:lpstr>Race/Ethnicity Data Visualization</vt:lpstr>
      <vt:lpstr>What Is Inclusive Data?</vt:lpstr>
      <vt:lpstr>Race/Ethnicity Data Tabulation</vt:lpstr>
      <vt:lpstr>Why Inclusive Data Matters</vt:lpstr>
      <vt:lpstr>Why NOT Inclusive Data?</vt:lpstr>
      <vt:lpstr>Inclusive Race/Ethnicity Data Visualization</vt:lpstr>
      <vt:lpstr>Inclusive Race/Ethnicity Data Visualization</vt:lpstr>
      <vt:lpstr>PowerPoint Presentation</vt:lpstr>
      <vt:lpstr>PowerPoint Presentation</vt:lpstr>
      <vt:lpstr>Example: Deaths of Despair</vt:lpstr>
      <vt:lpstr>Example: AIAN MEE/Any Distribution</vt:lpstr>
      <vt:lpstr>Example: AIAN MEE/Any Distribution</vt:lpstr>
      <vt:lpstr>Example: AIAN MEE/Any Distribution</vt:lpstr>
      <vt:lpstr>Thank you</vt:lpstr>
      <vt:lpstr>PowerPoint Presentation</vt:lpstr>
      <vt:lpstr>PowerPoint Presentation</vt:lpstr>
      <vt:lpstr>PowerPoint Presentation</vt:lpstr>
      <vt:lpstr>PowerPoint Presentation</vt:lpstr>
    </vt:vector>
  </TitlesOfParts>
  <Company>William Mitchell College of Law</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About the Network</dc:title>
  <dc:creator>Windows User</dc:creator>
  <cp:lastModifiedBy>Kayleen Klarich</cp:lastModifiedBy>
  <cp:revision>10</cp:revision>
  <cp:lastPrinted>2011-06-22T19:44:08Z</cp:lastPrinted>
  <dcterms:created xsi:type="dcterms:W3CDTF">2013-02-06T16:11:28Z</dcterms:created>
  <dcterms:modified xsi:type="dcterms:W3CDTF">2025-11-20T20:26:40Z</dcterms:modified>
</cp:coreProperties>
</file>