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33" r:id="rId5"/>
    <p:sldMasterId id="2147483745" r:id="rId6"/>
    <p:sldMasterId id="2147483769" r:id="rId7"/>
    <p:sldMasterId id="2147483774" r:id="rId8"/>
    <p:sldMasterId id="2147483795" r:id="rId9"/>
    <p:sldMasterId id="2147483807" r:id="rId10"/>
    <p:sldMasterId id="2147483824" r:id="rId11"/>
    <p:sldMasterId id="2147483846" r:id="rId12"/>
    <p:sldMasterId id="2147483875" r:id="rId13"/>
    <p:sldMasterId id="2147483888" r:id="rId14"/>
  </p:sldMasterIdLst>
  <p:notesMasterIdLst>
    <p:notesMasterId r:id="rId86"/>
  </p:notesMasterIdLst>
  <p:sldIdLst>
    <p:sldId id="595" r:id="rId15"/>
    <p:sldId id="295" r:id="rId16"/>
    <p:sldId id="297" r:id="rId17"/>
    <p:sldId id="293" r:id="rId18"/>
    <p:sldId id="412" r:id="rId19"/>
    <p:sldId id="3910" r:id="rId20"/>
    <p:sldId id="760" r:id="rId21"/>
    <p:sldId id="3912" r:id="rId22"/>
    <p:sldId id="3911" r:id="rId23"/>
    <p:sldId id="776" r:id="rId24"/>
    <p:sldId id="591" r:id="rId25"/>
    <p:sldId id="3908" r:id="rId26"/>
    <p:sldId id="612" r:id="rId27"/>
    <p:sldId id="294" r:id="rId28"/>
    <p:sldId id="611" r:id="rId29"/>
    <p:sldId id="614" r:id="rId30"/>
    <p:sldId id="770" r:id="rId31"/>
    <p:sldId id="775" r:id="rId32"/>
    <p:sldId id="774" r:id="rId33"/>
    <p:sldId id="758" r:id="rId34"/>
    <p:sldId id="610" r:id="rId35"/>
    <p:sldId id="270" r:id="rId36"/>
    <p:sldId id="593" r:id="rId37"/>
    <p:sldId id="777" r:id="rId38"/>
    <p:sldId id="3914" r:id="rId39"/>
    <p:sldId id="307" r:id="rId40"/>
    <p:sldId id="3915" r:id="rId41"/>
    <p:sldId id="256" r:id="rId42"/>
    <p:sldId id="257" r:id="rId43"/>
    <p:sldId id="258" r:id="rId44"/>
    <p:sldId id="259" r:id="rId45"/>
    <p:sldId id="260" r:id="rId46"/>
    <p:sldId id="261" r:id="rId47"/>
    <p:sldId id="262" r:id="rId48"/>
    <p:sldId id="263" r:id="rId49"/>
    <p:sldId id="264" r:id="rId50"/>
    <p:sldId id="265" r:id="rId51"/>
    <p:sldId id="266" r:id="rId52"/>
    <p:sldId id="267" r:id="rId53"/>
    <p:sldId id="268" r:id="rId54"/>
    <p:sldId id="269" r:id="rId55"/>
    <p:sldId id="3916" r:id="rId56"/>
    <p:sldId id="3917" r:id="rId57"/>
    <p:sldId id="3918" r:id="rId58"/>
    <p:sldId id="272" r:id="rId59"/>
    <p:sldId id="275" r:id="rId60"/>
    <p:sldId id="274" r:id="rId61"/>
    <p:sldId id="273" r:id="rId62"/>
    <p:sldId id="277" r:id="rId63"/>
    <p:sldId id="276" r:id="rId64"/>
    <p:sldId id="271" r:id="rId65"/>
    <p:sldId id="3919" r:id="rId66"/>
    <p:sldId id="3920" r:id="rId67"/>
    <p:sldId id="3921" r:id="rId68"/>
    <p:sldId id="3922" r:id="rId69"/>
    <p:sldId id="3923" r:id="rId70"/>
    <p:sldId id="3924" r:id="rId71"/>
    <p:sldId id="3925" r:id="rId72"/>
    <p:sldId id="3926" r:id="rId73"/>
    <p:sldId id="3927" r:id="rId74"/>
    <p:sldId id="3928" r:id="rId75"/>
    <p:sldId id="3929" r:id="rId76"/>
    <p:sldId id="3930" r:id="rId77"/>
    <p:sldId id="3931" r:id="rId78"/>
    <p:sldId id="3932" r:id="rId79"/>
    <p:sldId id="3933" r:id="rId80"/>
    <p:sldId id="3934" r:id="rId81"/>
    <p:sldId id="3935" r:id="rId82"/>
    <p:sldId id="3936" r:id="rId83"/>
    <p:sldId id="296" r:id="rId84"/>
    <p:sldId id="3937"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77"/>
    <a:srgbClr val="0067DF"/>
    <a:srgbClr val="0066FF"/>
    <a:srgbClr val="006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9C0B4A-0E51-49D0-9FB4-DAC11541213C}" v="7" dt="2024-11-21T16:48:10.725"/>
    <p1510:client id="{D53CC8AB-D0E0-6B57-7508-FADD356E3853}" v="76" dt="2024-11-21T17:00:11.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theme" Target="theme/theme1.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88F4A-E1E1-4C0E-9129-A94F3C9D9964}" type="doc">
      <dgm:prSet loTypeId="urn:microsoft.com/office/officeart/2009/layout/CirclePictureHierarchy" loCatId="hierarchy" qsTypeId="urn:microsoft.com/office/officeart/2005/8/quickstyle/simple1" qsCatId="simple" csTypeId="urn:microsoft.com/office/officeart/2005/8/colors/accent0_3" csCatId="mainScheme" phldr="1"/>
      <dgm:spPr/>
      <dgm:t>
        <a:bodyPr/>
        <a:lstStyle/>
        <a:p>
          <a:endParaRPr lang="en-US"/>
        </a:p>
      </dgm:t>
    </dgm:pt>
    <dgm:pt modelId="{9D0AD2A1-F1D1-4E21-B627-6CE60D4EFB70}">
      <dgm:prSet phldrT="[Text]"/>
      <dgm:spPr/>
      <dgm:t>
        <a:bodyPr/>
        <a:lstStyle/>
        <a:p>
          <a:r>
            <a:rPr lang="en-US" b="1"/>
            <a:t>Federal</a:t>
          </a:r>
        </a:p>
      </dgm:t>
    </dgm:pt>
    <dgm:pt modelId="{12FF947D-BF1A-4D27-96BC-0AE28C6563DC}" type="parTrans" cxnId="{FEEDD072-9390-4277-9CE2-1C48D9BB12D4}">
      <dgm:prSet/>
      <dgm:spPr/>
      <dgm:t>
        <a:bodyPr/>
        <a:lstStyle/>
        <a:p>
          <a:endParaRPr lang="en-US"/>
        </a:p>
      </dgm:t>
    </dgm:pt>
    <dgm:pt modelId="{4E9AC491-A819-4630-806D-D7EE3085A02B}" type="sibTrans" cxnId="{FEEDD072-9390-4277-9CE2-1C48D9BB12D4}">
      <dgm:prSet/>
      <dgm:spPr/>
      <dgm:t>
        <a:bodyPr/>
        <a:lstStyle/>
        <a:p>
          <a:endParaRPr lang="en-US"/>
        </a:p>
      </dgm:t>
    </dgm:pt>
    <dgm:pt modelId="{80B753DF-5E37-49BB-97EB-B92BE60F012D}">
      <dgm:prSet phldrT="[Text]"/>
      <dgm:spPr/>
      <dgm:t>
        <a:bodyPr/>
        <a:lstStyle/>
        <a:p>
          <a:r>
            <a:rPr lang="en-US" b="1"/>
            <a:t>State</a:t>
          </a:r>
          <a:r>
            <a:rPr lang="en-US"/>
            <a:t> and </a:t>
          </a:r>
          <a:r>
            <a:rPr lang="en-US" b="1"/>
            <a:t>Territorial</a:t>
          </a:r>
          <a:r>
            <a:rPr lang="en-US"/>
            <a:t> </a:t>
          </a:r>
        </a:p>
      </dgm:t>
    </dgm:pt>
    <dgm:pt modelId="{A8314A0D-3CBE-4E1F-863F-E28B08771259}" type="parTrans" cxnId="{1793FF9E-E00A-4BC1-921B-F24DF83D2419}">
      <dgm:prSet/>
      <dgm:spPr/>
      <dgm:t>
        <a:bodyPr/>
        <a:lstStyle/>
        <a:p>
          <a:endParaRPr lang="en-US"/>
        </a:p>
      </dgm:t>
    </dgm:pt>
    <dgm:pt modelId="{9AE02AD2-208D-43BA-BE39-FD1506D17F3B}" type="sibTrans" cxnId="{1793FF9E-E00A-4BC1-921B-F24DF83D2419}">
      <dgm:prSet/>
      <dgm:spPr/>
      <dgm:t>
        <a:bodyPr/>
        <a:lstStyle/>
        <a:p>
          <a:endParaRPr lang="en-US"/>
        </a:p>
      </dgm:t>
    </dgm:pt>
    <dgm:pt modelId="{75E20716-C75F-4CDD-917C-7CDD56D63812}">
      <dgm:prSet phldrT="[Text]"/>
      <dgm:spPr/>
      <dgm:t>
        <a:bodyPr/>
        <a:lstStyle/>
        <a:p>
          <a:r>
            <a:rPr lang="en-US" b="1"/>
            <a:t>Municipal</a:t>
          </a:r>
        </a:p>
      </dgm:t>
    </dgm:pt>
    <dgm:pt modelId="{451B6605-7AA5-4C0D-A8D8-BA5092F3C8AC}" type="parTrans" cxnId="{B616EAD5-ED71-497C-B332-92637A3C544B}">
      <dgm:prSet/>
      <dgm:spPr/>
      <dgm:t>
        <a:bodyPr/>
        <a:lstStyle/>
        <a:p>
          <a:endParaRPr lang="en-US"/>
        </a:p>
      </dgm:t>
    </dgm:pt>
    <dgm:pt modelId="{32499FF4-E144-490E-9600-1B9ECB389ED6}" type="sibTrans" cxnId="{B616EAD5-ED71-497C-B332-92637A3C544B}">
      <dgm:prSet/>
      <dgm:spPr/>
      <dgm:t>
        <a:bodyPr/>
        <a:lstStyle/>
        <a:p>
          <a:endParaRPr lang="en-US"/>
        </a:p>
      </dgm:t>
    </dgm:pt>
    <dgm:pt modelId="{6722B1EB-EF15-42D0-A619-08BECA089D5E}">
      <dgm:prSet phldrT="[Text]"/>
      <dgm:spPr/>
      <dgm:t>
        <a:bodyPr/>
        <a:lstStyle/>
        <a:p>
          <a:r>
            <a:rPr lang="en-US" b="1"/>
            <a:t>County</a:t>
          </a:r>
        </a:p>
      </dgm:t>
    </dgm:pt>
    <dgm:pt modelId="{88F16E0D-1FE1-4159-A129-34924D5F996A}" type="parTrans" cxnId="{B6E23FE1-51F7-4106-96D6-8B5023B68859}">
      <dgm:prSet/>
      <dgm:spPr/>
      <dgm:t>
        <a:bodyPr/>
        <a:lstStyle/>
        <a:p>
          <a:endParaRPr lang="en-US"/>
        </a:p>
      </dgm:t>
    </dgm:pt>
    <dgm:pt modelId="{7EB0D251-7C7D-4E65-B839-B699FC4654FA}" type="sibTrans" cxnId="{B6E23FE1-51F7-4106-96D6-8B5023B68859}">
      <dgm:prSet/>
      <dgm:spPr/>
      <dgm:t>
        <a:bodyPr/>
        <a:lstStyle/>
        <a:p>
          <a:endParaRPr lang="en-US"/>
        </a:p>
      </dgm:t>
    </dgm:pt>
    <dgm:pt modelId="{1914DEB7-1952-4138-8619-F1C28464309A}">
      <dgm:prSet phldrT="[Text]"/>
      <dgm:spPr/>
      <dgm:t>
        <a:bodyPr/>
        <a:lstStyle/>
        <a:p>
          <a:r>
            <a:rPr lang="en-US" b="1"/>
            <a:t>Tribal</a:t>
          </a:r>
        </a:p>
      </dgm:t>
    </dgm:pt>
    <dgm:pt modelId="{4F324225-BC1E-403D-AE46-D2A519CEF8E0}" type="parTrans" cxnId="{7D688723-8E7C-424C-A8E7-679785D49F1C}">
      <dgm:prSet/>
      <dgm:spPr/>
      <dgm:t>
        <a:bodyPr/>
        <a:lstStyle/>
        <a:p>
          <a:endParaRPr lang="en-US"/>
        </a:p>
      </dgm:t>
    </dgm:pt>
    <dgm:pt modelId="{65B46B44-630B-449A-A687-8D96EFDB6FF6}" type="sibTrans" cxnId="{7D688723-8E7C-424C-A8E7-679785D49F1C}">
      <dgm:prSet/>
      <dgm:spPr/>
      <dgm:t>
        <a:bodyPr/>
        <a:lstStyle/>
        <a:p>
          <a:endParaRPr lang="en-US"/>
        </a:p>
      </dgm:t>
    </dgm:pt>
    <dgm:pt modelId="{1C79C6D2-00F0-4881-8324-11885EAC0188}" type="pres">
      <dgm:prSet presAssocID="{9C488F4A-E1E1-4C0E-9129-A94F3C9D9964}" presName="hierChild1" presStyleCnt="0">
        <dgm:presLayoutVars>
          <dgm:chPref val="1"/>
          <dgm:dir/>
          <dgm:animOne val="branch"/>
          <dgm:animLvl val="lvl"/>
          <dgm:resizeHandles/>
        </dgm:presLayoutVars>
      </dgm:prSet>
      <dgm:spPr/>
    </dgm:pt>
    <dgm:pt modelId="{B562BDEB-BFDA-4C95-93AD-87563DF8C13D}" type="pres">
      <dgm:prSet presAssocID="{9D0AD2A1-F1D1-4E21-B627-6CE60D4EFB70}" presName="hierRoot1" presStyleCnt="0"/>
      <dgm:spPr/>
    </dgm:pt>
    <dgm:pt modelId="{FD38184D-8247-4255-A590-1A5868EA33A9}" type="pres">
      <dgm:prSet presAssocID="{9D0AD2A1-F1D1-4E21-B627-6CE60D4EFB70}" presName="composite" presStyleCnt="0"/>
      <dgm:spPr/>
    </dgm:pt>
    <dgm:pt modelId="{4A503F55-1AE4-4795-9578-F3A5CBEA18C5}" type="pres">
      <dgm:prSet presAssocID="{9D0AD2A1-F1D1-4E21-B627-6CE60D4EFB70}" presName="image" presStyleLbl="node0" presStyleIdx="0" presStyleCnt="1"/>
      <dgm:spPr/>
    </dgm:pt>
    <dgm:pt modelId="{CF65DEF2-E3C9-4BB4-A45D-CCFEB910835C}" type="pres">
      <dgm:prSet presAssocID="{9D0AD2A1-F1D1-4E21-B627-6CE60D4EFB70}" presName="text" presStyleLbl="revTx" presStyleIdx="0" presStyleCnt="5">
        <dgm:presLayoutVars>
          <dgm:chPref val="3"/>
        </dgm:presLayoutVars>
      </dgm:prSet>
      <dgm:spPr/>
    </dgm:pt>
    <dgm:pt modelId="{5F93B640-9C8E-4EE7-B90E-80B8B5024DEA}" type="pres">
      <dgm:prSet presAssocID="{9D0AD2A1-F1D1-4E21-B627-6CE60D4EFB70}" presName="hierChild2" presStyleCnt="0"/>
      <dgm:spPr/>
    </dgm:pt>
    <dgm:pt modelId="{4FCDB68A-B909-4BBF-95F1-94E1F800012B}" type="pres">
      <dgm:prSet presAssocID="{A8314A0D-3CBE-4E1F-863F-E28B08771259}" presName="Name10" presStyleLbl="parChTrans1D2" presStyleIdx="0" presStyleCnt="2"/>
      <dgm:spPr/>
    </dgm:pt>
    <dgm:pt modelId="{5CE88AF2-17AF-494E-8400-CD15FE84CD14}" type="pres">
      <dgm:prSet presAssocID="{80B753DF-5E37-49BB-97EB-B92BE60F012D}" presName="hierRoot2" presStyleCnt="0"/>
      <dgm:spPr/>
    </dgm:pt>
    <dgm:pt modelId="{73607BA3-2F89-4A60-97E9-BA6DB7DE600E}" type="pres">
      <dgm:prSet presAssocID="{80B753DF-5E37-49BB-97EB-B92BE60F012D}" presName="composite2" presStyleCnt="0"/>
      <dgm:spPr/>
    </dgm:pt>
    <dgm:pt modelId="{99DF7CAD-1F1E-42B0-94E5-F55A020ED77A}" type="pres">
      <dgm:prSet presAssocID="{80B753DF-5E37-49BB-97EB-B92BE60F012D}" presName="image2" presStyleLbl="node2" presStyleIdx="0" presStyleCnt="2"/>
      <dgm:spPr/>
    </dgm:pt>
    <dgm:pt modelId="{5A38097A-403A-4598-8EBC-1AC71A339B25}" type="pres">
      <dgm:prSet presAssocID="{80B753DF-5E37-49BB-97EB-B92BE60F012D}" presName="text2" presStyleLbl="revTx" presStyleIdx="1" presStyleCnt="5">
        <dgm:presLayoutVars>
          <dgm:chPref val="3"/>
        </dgm:presLayoutVars>
      </dgm:prSet>
      <dgm:spPr/>
    </dgm:pt>
    <dgm:pt modelId="{479C74A1-A0A5-4986-8908-10FB6DFF668E}" type="pres">
      <dgm:prSet presAssocID="{80B753DF-5E37-49BB-97EB-B92BE60F012D}" presName="hierChild3" presStyleCnt="0"/>
      <dgm:spPr/>
    </dgm:pt>
    <dgm:pt modelId="{FED07B71-E2A9-4CCD-90E2-6F755D9AE656}" type="pres">
      <dgm:prSet presAssocID="{451B6605-7AA5-4C0D-A8D8-BA5092F3C8AC}" presName="Name17" presStyleLbl="parChTrans1D3" presStyleIdx="0" presStyleCnt="2"/>
      <dgm:spPr/>
    </dgm:pt>
    <dgm:pt modelId="{2C9E1FB6-FF8F-4A3B-B4A3-E39C60B4AD4E}" type="pres">
      <dgm:prSet presAssocID="{75E20716-C75F-4CDD-917C-7CDD56D63812}" presName="hierRoot3" presStyleCnt="0"/>
      <dgm:spPr/>
    </dgm:pt>
    <dgm:pt modelId="{DC848777-4991-4E66-AB2B-3F3AC167BA87}" type="pres">
      <dgm:prSet presAssocID="{75E20716-C75F-4CDD-917C-7CDD56D63812}" presName="composite3" presStyleCnt="0"/>
      <dgm:spPr/>
    </dgm:pt>
    <dgm:pt modelId="{A251C096-1E57-417B-9F16-05D5C6860624}" type="pres">
      <dgm:prSet presAssocID="{75E20716-C75F-4CDD-917C-7CDD56D63812}" presName="image3" presStyleLbl="node3" presStyleIdx="0" presStyleCnt="2"/>
      <dgm:spPr/>
    </dgm:pt>
    <dgm:pt modelId="{AD43ED1B-C79D-4A4B-8F60-4CCE77961A3F}" type="pres">
      <dgm:prSet presAssocID="{75E20716-C75F-4CDD-917C-7CDD56D63812}" presName="text3" presStyleLbl="revTx" presStyleIdx="2" presStyleCnt="5">
        <dgm:presLayoutVars>
          <dgm:chPref val="3"/>
        </dgm:presLayoutVars>
      </dgm:prSet>
      <dgm:spPr/>
    </dgm:pt>
    <dgm:pt modelId="{6230898C-BF7A-4F7B-90A0-5DF3E3247FA3}" type="pres">
      <dgm:prSet presAssocID="{75E20716-C75F-4CDD-917C-7CDD56D63812}" presName="hierChild4" presStyleCnt="0"/>
      <dgm:spPr/>
    </dgm:pt>
    <dgm:pt modelId="{FA047C74-2B4C-4C3B-B141-56C968197D8F}" type="pres">
      <dgm:prSet presAssocID="{88F16E0D-1FE1-4159-A129-34924D5F996A}" presName="Name17" presStyleLbl="parChTrans1D3" presStyleIdx="1" presStyleCnt="2"/>
      <dgm:spPr/>
    </dgm:pt>
    <dgm:pt modelId="{1F1A07DE-3ED7-4521-B5C1-A74EE82A44B0}" type="pres">
      <dgm:prSet presAssocID="{6722B1EB-EF15-42D0-A619-08BECA089D5E}" presName="hierRoot3" presStyleCnt="0"/>
      <dgm:spPr/>
    </dgm:pt>
    <dgm:pt modelId="{715D9178-1603-47C9-95D8-2A477EA6C35B}" type="pres">
      <dgm:prSet presAssocID="{6722B1EB-EF15-42D0-A619-08BECA089D5E}" presName="composite3" presStyleCnt="0"/>
      <dgm:spPr/>
    </dgm:pt>
    <dgm:pt modelId="{DAB8231C-D381-4488-83CE-C7210C160D61}" type="pres">
      <dgm:prSet presAssocID="{6722B1EB-EF15-42D0-A619-08BECA089D5E}" presName="image3" presStyleLbl="node3" presStyleIdx="1" presStyleCnt="2"/>
      <dgm:spPr/>
    </dgm:pt>
    <dgm:pt modelId="{9B149AEC-CA14-47FA-8493-05C55C415490}" type="pres">
      <dgm:prSet presAssocID="{6722B1EB-EF15-42D0-A619-08BECA089D5E}" presName="text3" presStyleLbl="revTx" presStyleIdx="3" presStyleCnt="5">
        <dgm:presLayoutVars>
          <dgm:chPref val="3"/>
        </dgm:presLayoutVars>
      </dgm:prSet>
      <dgm:spPr/>
    </dgm:pt>
    <dgm:pt modelId="{8F901688-FF09-4879-9AEF-334F8D6B1179}" type="pres">
      <dgm:prSet presAssocID="{6722B1EB-EF15-42D0-A619-08BECA089D5E}" presName="hierChild4" presStyleCnt="0"/>
      <dgm:spPr/>
    </dgm:pt>
    <dgm:pt modelId="{678ACED0-94E9-44BA-9430-EF81B1A014F2}" type="pres">
      <dgm:prSet presAssocID="{4F324225-BC1E-403D-AE46-D2A519CEF8E0}" presName="Name10" presStyleLbl="parChTrans1D2" presStyleIdx="1" presStyleCnt="2"/>
      <dgm:spPr/>
    </dgm:pt>
    <dgm:pt modelId="{9BE7E05B-44FD-4C33-8DE6-C8140DCF9C79}" type="pres">
      <dgm:prSet presAssocID="{1914DEB7-1952-4138-8619-F1C28464309A}" presName="hierRoot2" presStyleCnt="0"/>
      <dgm:spPr/>
    </dgm:pt>
    <dgm:pt modelId="{AFFFD500-0FEE-4097-9C2A-C44E5A152D3E}" type="pres">
      <dgm:prSet presAssocID="{1914DEB7-1952-4138-8619-F1C28464309A}" presName="composite2" presStyleCnt="0"/>
      <dgm:spPr/>
    </dgm:pt>
    <dgm:pt modelId="{2D1899D2-0741-4F28-9461-BD1574A2BA69}" type="pres">
      <dgm:prSet presAssocID="{1914DEB7-1952-4138-8619-F1C28464309A}" presName="image2" presStyleLbl="node2" presStyleIdx="1" presStyleCnt="2"/>
      <dgm:spPr/>
    </dgm:pt>
    <dgm:pt modelId="{A3119B87-5F75-4AFF-992C-33C43A135AEC}" type="pres">
      <dgm:prSet presAssocID="{1914DEB7-1952-4138-8619-F1C28464309A}" presName="text2" presStyleLbl="revTx" presStyleIdx="4" presStyleCnt="5">
        <dgm:presLayoutVars>
          <dgm:chPref val="3"/>
        </dgm:presLayoutVars>
      </dgm:prSet>
      <dgm:spPr/>
    </dgm:pt>
    <dgm:pt modelId="{E004E008-68C7-4CB7-851C-862B2CDC7872}" type="pres">
      <dgm:prSet presAssocID="{1914DEB7-1952-4138-8619-F1C28464309A}" presName="hierChild3" presStyleCnt="0"/>
      <dgm:spPr/>
    </dgm:pt>
  </dgm:ptLst>
  <dgm:cxnLst>
    <dgm:cxn modelId="{BBAE4207-AE21-4928-884D-252BE544C985}" type="presOf" srcId="{A8314A0D-3CBE-4E1F-863F-E28B08771259}" destId="{4FCDB68A-B909-4BBF-95F1-94E1F800012B}" srcOrd="0" destOrd="0" presId="urn:microsoft.com/office/officeart/2009/layout/CirclePictureHierarchy"/>
    <dgm:cxn modelId="{8F112523-00EA-4638-8AD5-10A1D1CEE294}" type="presOf" srcId="{451B6605-7AA5-4C0D-A8D8-BA5092F3C8AC}" destId="{FED07B71-E2A9-4CCD-90E2-6F755D9AE656}" srcOrd="0" destOrd="0" presId="urn:microsoft.com/office/officeart/2009/layout/CirclePictureHierarchy"/>
    <dgm:cxn modelId="{7D688723-8E7C-424C-A8E7-679785D49F1C}" srcId="{9D0AD2A1-F1D1-4E21-B627-6CE60D4EFB70}" destId="{1914DEB7-1952-4138-8619-F1C28464309A}" srcOrd="1" destOrd="0" parTransId="{4F324225-BC1E-403D-AE46-D2A519CEF8E0}" sibTransId="{65B46B44-630B-449A-A687-8D96EFDB6FF6}"/>
    <dgm:cxn modelId="{AF2AC330-2000-4715-92A9-D461CA63E24C}" type="presOf" srcId="{80B753DF-5E37-49BB-97EB-B92BE60F012D}" destId="{5A38097A-403A-4598-8EBC-1AC71A339B25}" srcOrd="0" destOrd="0" presId="urn:microsoft.com/office/officeart/2009/layout/CirclePictureHierarchy"/>
    <dgm:cxn modelId="{05B8D661-C587-4881-8A29-05145B104A3F}" type="presOf" srcId="{88F16E0D-1FE1-4159-A129-34924D5F996A}" destId="{FA047C74-2B4C-4C3B-B141-56C968197D8F}" srcOrd="0" destOrd="0" presId="urn:microsoft.com/office/officeart/2009/layout/CirclePictureHierarchy"/>
    <dgm:cxn modelId="{F8AD4A62-81AF-460D-825C-39F0F43EDE4A}" type="presOf" srcId="{9D0AD2A1-F1D1-4E21-B627-6CE60D4EFB70}" destId="{CF65DEF2-E3C9-4BB4-A45D-CCFEB910835C}" srcOrd="0" destOrd="0" presId="urn:microsoft.com/office/officeart/2009/layout/CirclePictureHierarchy"/>
    <dgm:cxn modelId="{B9193848-722F-4063-AD10-6ED21C55C425}" type="presOf" srcId="{75E20716-C75F-4CDD-917C-7CDD56D63812}" destId="{AD43ED1B-C79D-4A4B-8F60-4CCE77961A3F}" srcOrd="0" destOrd="0" presId="urn:microsoft.com/office/officeart/2009/layout/CirclePictureHierarchy"/>
    <dgm:cxn modelId="{F6EC104D-35CF-4CE9-9249-18CA9F5556A1}" type="presOf" srcId="{4F324225-BC1E-403D-AE46-D2A519CEF8E0}" destId="{678ACED0-94E9-44BA-9430-EF81B1A014F2}" srcOrd="0" destOrd="0" presId="urn:microsoft.com/office/officeart/2009/layout/CirclePictureHierarchy"/>
    <dgm:cxn modelId="{FEEDD072-9390-4277-9CE2-1C48D9BB12D4}" srcId="{9C488F4A-E1E1-4C0E-9129-A94F3C9D9964}" destId="{9D0AD2A1-F1D1-4E21-B627-6CE60D4EFB70}" srcOrd="0" destOrd="0" parTransId="{12FF947D-BF1A-4D27-96BC-0AE28C6563DC}" sibTransId="{4E9AC491-A819-4630-806D-D7EE3085A02B}"/>
    <dgm:cxn modelId="{1793FF9E-E00A-4BC1-921B-F24DF83D2419}" srcId="{9D0AD2A1-F1D1-4E21-B627-6CE60D4EFB70}" destId="{80B753DF-5E37-49BB-97EB-B92BE60F012D}" srcOrd="0" destOrd="0" parTransId="{A8314A0D-3CBE-4E1F-863F-E28B08771259}" sibTransId="{9AE02AD2-208D-43BA-BE39-FD1506D17F3B}"/>
    <dgm:cxn modelId="{93337AA6-19C1-423E-B73E-312634AF1934}" type="presOf" srcId="{1914DEB7-1952-4138-8619-F1C28464309A}" destId="{A3119B87-5F75-4AFF-992C-33C43A135AEC}" srcOrd="0" destOrd="0" presId="urn:microsoft.com/office/officeart/2009/layout/CirclePictureHierarchy"/>
    <dgm:cxn modelId="{698059A8-712B-4E7A-ABF0-548ADD5728DA}" type="presOf" srcId="{9C488F4A-E1E1-4C0E-9129-A94F3C9D9964}" destId="{1C79C6D2-00F0-4881-8324-11885EAC0188}" srcOrd="0" destOrd="0" presId="urn:microsoft.com/office/officeart/2009/layout/CirclePictureHierarchy"/>
    <dgm:cxn modelId="{B616EAD5-ED71-497C-B332-92637A3C544B}" srcId="{80B753DF-5E37-49BB-97EB-B92BE60F012D}" destId="{75E20716-C75F-4CDD-917C-7CDD56D63812}" srcOrd="0" destOrd="0" parTransId="{451B6605-7AA5-4C0D-A8D8-BA5092F3C8AC}" sibTransId="{32499FF4-E144-490E-9600-1B9ECB389ED6}"/>
    <dgm:cxn modelId="{B6E23FE1-51F7-4106-96D6-8B5023B68859}" srcId="{80B753DF-5E37-49BB-97EB-B92BE60F012D}" destId="{6722B1EB-EF15-42D0-A619-08BECA089D5E}" srcOrd="1" destOrd="0" parTransId="{88F16E0D-1FE1-4159-A129-34924D5F996A}" sibTransId="{7EB0D251-7C7D-4E65-B839-B699FC4654FA}"/>
    <dgm:cxn modelId="{829BA5ED-5204-46FA-A706-D519A02FC94A}" type="presOf" srcId="{6722B1EB-EF15-42D0-A619-08BECA089D5E}" destId="{9B149AEC-CA14-47FA-8493-05C55C415490}" srcOrd="0" destOrd="0" presId="urn:microsoft.com/office/officeart/2009/layout/CirclePictureHierarchy"/>
    <dgm:cxn modelId="{DAE3534B-80C3-4839-8B79-276F3D097E11}" type="presParOf" srcId="{1C79C6D2-00F0-4881-8324-11885EAC0188}" destId="{B562BDEB-BFDA-4C95-93AD-87563DF8C13D}" srcOrd="0" destOrd="0" presId="urn:microsoft.com/office/officeart/2009/layout/CirclePictureHierarchy"/>
    <dgm:cxn modelId="{C96F64E7-44CF-4475-B2E9-FA58029F5266}" type="presParOf" srcId="{B562BDEB-BFDA-4C95-93AD-87563DF8C13D}" destId="{FD38184D-8247-4255-A590-1A5868EA33A9}" srcOrd="0" destOrd="0" presId="urn:microsoft.com/office/officeart/2009/layout/CirclePictureHierarchy"/>
    <dgm:cxn modelId="{CA7A37AD-0FB1-4F96-A0EF-F918EB9E9E0E}" type="presParOf" srcId="{FD38184D-8247-4255-A590-1A5868EA33A9}" destId="{4A503F55-1AE4-4795-9578-F3A5CBEA18C5}" srcOrd="0" destOrd="0" presId="urn:microsoft.com/office/officeart/2009/layout/CirclePictureHierarchy"/>
    <dgm:cxn modelId="{4E2304DA-97ED-4B22-B3E2-9E438AD2AF1F}" type="presParOf" srcId="{FD38184D-8247-4255-A590-1A5868EA33A9}" destId="{CF65DEF2-E3C9-4BB4-A45D-CCFEB910835C}" srcOrd="1" destOrd="0" presId="urn:microsoft.com/office/officeart/2009/layout/CirclePictureHierarchy"/>
    <dgm:cxn modelId="{8206AE55-0448-49CF-9A65-5A852FF35829}" type="presParOf" srcId="{B562BDEB-BFDA-4C95-93AD-87563DF8C13D}" destId="{5F93B640-9C8E-4EE7-B90E-80B8B5024DEA}" srcOrd="1" destOrd="0" presId="urn:microsoft.com/office/officeart/2009/layout/CirclePictureHierarchy"/>
    <dgm:cxn modelId="{DF481341-C4D5-4355-9D9C-4C25EFF960F4}" type="presParOf" srcId="{5F93B640-9C8E-4EE7-B90E-80B8B5024DEA}" destId="{4FCDB68A-B909-4BBF-95F1-94E1F800012B}" srcOrd="0" destOrd="0" presId="urn:microsoft.com/office/officeart/2009/layout/CirclePictureHierarchy"/>
    <dgm:cxn modelId="{D57F4EEE-8B2D-4FD0-95B7-100451CF43B0}" type="presParOf" srcId="{5F93B640-9C8E-4EE7-B90E-80B8B5024DEA}" destId="{5CE88AF2-17AF-494E-8400-CD15FE84CD14}" srcOrd="1" destOrd="0" presId="urn:microsoft.com/office/officeart/2009/layout/CirclePictureHierarchy"/>
    <dgm:cxn modelId="{647F61D0-F801-49F5-94B5-C38EB6DBBD46}" type="presParOf" srcId="{5CE88AF2-17AF-494E-8400-CD15FE84CD14}" destId="{73607BA3-2F89-4A60-97E9-BA6DB7DE600E}" srcOrd="0" destOrd="0" presId="urn:microsoft.com/office/officeart/2009/layout/CirclePictureHierarchy"/>
    <dgm:cxn modelId="{7CDCCC84-EA3B-44AD-892E-12E01294C896}" type="presParOf" srcId="{73607BA3-2F89-4A60-97E9-BA6DB7DE600E}" destId="{99DF7CAD-1F1E-42B0-94E5-F55A020ED77A}" srcOrd="0" destOrd="0" presId="urn:microsoft.com/office/officeart/2009/layout/CirclePictureHierarchy"/>
    <dgm:cxn modelId="{CFCCF972-701F-450A-B159-42E76D46FDAE}" type="presParOf" srcId="{73607BA3-2F89-4A60-97E9-BA6DB7DE600E}" destId="{5A38097A-403A-4598-8EBC-1AC71A339B25}" srcOrd="1" destOrd="0" presId="urn:microsoft.com/office/officeart/2009/layout/CirclePictureHierarchy"/>
    <dgm:cxn modelId="{2DE876CD-B33C-4C43-88BF-E591617FA249}" type="presParOf" srcId="{5CE88AF2-17AF-494E-8400-CD15FE84CD14}" destId="{479C74A1-A0A5-4986-8908-10FB6DFF668E}" srcOrd="1" destOrd="0" presId="urn:microsoft.com/office/officeart/2009/layout/CirclePictureHierarchy"/>
    <dgm:cxn modelId="{88C6020F-AA6F-4D61-B63C-C9142D05EE0F}" type="presParOf" srcId="{479C74A1-A0A5-4986-8908-10FB6DFF668E}" destId="{FED07B71-E2A9-4CCD-90E2-6F755D9AE656}" srcOrd="0" destOrd="0" presId="urn:microsoft.com/office/officeart/2009/layout/CirclePictureHierarchy"/>
    <dgm:cxn modelId="{6C08F9DD-7444-4AAA-AED6-2D55E2D17DA7}" type="presParOf" srcId="{479C74A1-A0A5-4986-8908-10FB6DFF668E}" destId="{2C9E1FB6-FF8F-4A3B-B4A3-E39C60B4AD4E}" srcOrd="1" destOrd="0" presId="urn:microsoft.com/office/officeart/2009/layout/CirclePictureHierarchy"/>
    <dgm:cxn modelId="{DF1FCF92-D86A-4D68-B8F5-C1F86D6D6ADB}" type="presParOf" srcId="{2C9E1FB6-FF8F-4A3B-B4A3-E39C60B4AD4E}" destId="{DC848777-4991-4E66-AB2B-3F3AC167BA87}" srcOrd="0" destOrd="0" presId="urn:microsoft.com/office/officeart/2009/layout/CirclePictureHierarchy"/>
    <dgm:cxn modelId="{59532035-034C-4B3F-96C8-D5C742D3AC2D}" type="presParOf" srcId="{DC848777-4991-4E66-AB2B-3F3AC167BA87}" destId="{A251C096-1E57-417B-9F16-05D5C6860624}" srcOrd="0" destOrd="0" presId="urn:microsoft.com/office/officeart/2009/layout/CirclePictureHierarchy"/>
    <dgm:cxn modelId="{7A9ED8F4-20E5-4BB1-95D7-6FBE5EC86094}" type="presParOf" srcId="{DC848777-4991-4E66-AB2B-3F3AC167BA87}" destId="{AD43ED1B-C79D-4A4B-8F60-4CCE77961A3F}" srcOrd="1" destOrd="0" presId="urn:microsoft.com/office/officeart/2009/layout/CirclePictureHierarchy"/>
    <dgm:cxn modelId="{ED8589B5-C87A-4A4D-B353-E3A13D0CE7D7}" type="presParOf" srcId="{2C9E1FB6-FF8F-4A3B-B4A3-E39C60B4AD4E}" destId="{6230898C-BF7A-4F7B-90A0-5DF3E3247FA3}" srcOrd="1" destOrd="0" presId="urn:microsoft.com/office/officeart/2009/layout/CirclePictureHierarchy"/>
    <dgm:cxn modelId="{4AB7CB87-B92D-4581-B4A2-AC04564E664D}" type="presParOf" srcId="{479C74A1-A0A5-4986-8908-10FB6DFF668E}" destId="{FA047C74-2B4C-4C3B-B141-56C968197D8F}" srcOrd="2" destOrd="0" presId="urn:microsoft.com/office/officeart/2009/layout/CirclePictureHierarchy"/>
    <dgm:cxn modelId="{B873FB93-423C-42E9-A738-7658D52AFA54}" type="presParOf" srcId="{479C74A1-A0A5-4986-8908-10FB6DFF668E}" destId="{1F1A07DE-3ED7-4521-B5C1-A74EE82A44B0}" srcOrd="3" destOrd="0" presId="urn:microsoft.com/office/officeart/2009/layout/CirclePictureHierarchy"/>
    <dgm:cxn modelId="{F1EFE7CA-DEA4-47DA-8F5C-28217D7FE00B}" type="presParOf" srcId="{1F1A07DE-3ED7-4521-B5C1-A74EE82A44B0}" destId="{715D9178-1603-47C9-95D8-2A477EA6C35B}" srcOrd="0" destOrd="0" presId="urn:microsoft.com/office/officeart/2009/layout/CirclePictureHierarchy"/>
    <dgm:cxn modelId="{D5B6F320-1B63-4A69-9A37-E1B6FAECFBDB}" type="presParOf" srcId="{715D9178-1603-47C9-95D8-2A477EA6C35B}" destId="{DAB8231C-D381-4488-83CE-C7210C160D61}" srcOrd="0" destOrd="0" presId="urn:microsoft.com/office/officeart/2009/layout/CirclePictureHierarchy"/>
    <dgm:cxn modelId="{A757A27F-BE98-496A-93FF-764F30C9409D}" type="presParOf" srcId="{715D9178-1603-47C9-95D8-2A477EA6C35B}" destId="{9B149AEC-CA14-47FA-8493-05C55C415490}" srcOrd="1" destOrd="0" presId="urn:microsoft.com/office/officeart/2009/layout/CirclePictureHierarchy"/>
    <dgm:cxn modelId="{CC38B8B5-68D0-4576-8135-BA547AF58835}" type="presParOf" srcId="{1F1A07DE-3ED7-4521-B5C1-A74EE82A44B0}" destId="{8F901688-FF09-4879-9AEF-334F8D6B1179}" srcOrd="1" destOrd="0" presId="urn:microsoft.com/office/officeart/2009/layout/CirclePictureHierarchy"/>
    <dgm:cxn modelId="{A7EF4EBF-A7A3-46B9-B0F0-A526E2F4E3A7}" type="presParOf" srcId="{5F93B640-9C8E-4EE7-B90E-80B8B5024DEA}" destId="{678ACED0-94E9-44BA-9430-EF81B1A014F2}" srcOrd="2" destOrd="0" presId="urn:microsoft.com/office/officeart/2009/layout/CirclePictureHierarchy"/>
    <dgm:cxn modelId="{1B8D549E-AA90-4965-8D80-668FB09B5C1B}" type="presParOf" srcId="{5F93B640-9C8E-4EE7-B90E-80B8B5024DEA}" destId="{9BE7E05B-44FD-4C33-8DE6-C8140DCF9C79}" srcOrd="3" destOrd="0" presId="urn:microsoft.com/office/officeart/2009/layout/CirclePictureHierarchy"/>
    <dgm:cxn modelId="{59F5F31E-F4C8-43C2-A2C2-DB080767472D}" type="presParOf" srcId="{9BE7E05B-44FD-4C33-8DE6-C8140DCF9C79}" destId="{AFFFD500-0FEE-4097-9C2A-C44E5A152D3E}" srcOrd="0" destOrd="0" presId="urn:microsoft.com/office/officeart/2009/layout/CirclePictureHierarchy"/>
    <dgm:cxn modelId="{878D0FCA-4088-4595-9FC7-2292504F8291}" type="presParOf" srcId="{AFFFD500-0FEE-4097-9C2A-C44E5A152D3E}" destId="{2D1899D2-0741-4F28-9461-BD1574A2BA69}" srcOrd="0" destOrd="0" presId="urn:microsoft.com/office/officeart/2009/layout/CirclePictureHierarchy"/>
    <dgm:cxn modelId="{C80DFD06-6174-40CB-9D7C-2B98E21BCDA0}" type="presParOf" srcId="{AFFFD500-0FEE-4097-9C2A-C44E5A152D3E}" destId="{A3119B87-5F75-4AFF-992C-33C43A135AEC}" srcOrd="1" destOrd="0" presId="urn:microsoft.com/office/officeart/2009/layout/CirclePictureHierarchy"/>
    <dgm:cxn modelId="{6BD6B28A-AADC-4040-ACB4-1340B9DCFA7E}" type="presParOf" srcId="{9BE7E05B-44FD-4C33-8DE6-C8140DCF9C79}" destId="{E004E008-68C7-4CB7-851C-862B2CDC7872}"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042C81-B29E-428B-81DC-67ABF2A8D7BD}" type="doc">
      <dgm:prSet loTypeId="urn:microsoft.com/office/officeart/2011/layout/HexagonRadial" loCatId="cycle" qsTypeId="urn:microsoft.com/office/officeart/2005/8/quickstyle/simple1" qsCatId="simple" csTypeId="urn:microsoft.com/office/officeart/2005/8/colors/accent0_3" csCatId="mainScheme" phldr="1"/>
      <dgm:spPr/>
      <dgm:t>
        <a:bodyPr/>
        <a:lstStyle/>
        <a:p>
          <a:endParaRPr lang="en-US"/>
        </a:p>
      </dgm:t>
    </dgm:pt>
    <dgm:pt modelId="{55F5B9C6-11CB-4EBE-A43B-7882E8333571}">
      <dgm:prSet phldrT="[Text]"/>
      <dgm:spPr>
        <a:xfrm>
          <a:off x="2713779" y="0"/>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Funding	</a:t>
          </a:r>
        </a:p>
      </dgm:t>
    </dgm:pt>
    <dgm:pt modelId="{D3E3A6D6-B192-475F-860A-37F34BF335B6}" type="parTrans" cxnId="{2E42A5E9-1023-429A-BDB4-CD55B51A89DC}">
      <dgm:prSet/>
      <dgm:spPr/>
      <dgm:t>
        <a:bodyPr/>
        <a:lstStyle/>
        <a:p>
          <a:endParaRPr lang="en-US"/>
        </a:p>
      </dgm:t>
    </dgm:pt>
    <dgm:pt modelId="{6BBFB888-9066-4F47-BC4B-178E0D682209}" type="sibTrans" cxnId="{2E42A5E9-1023-429A-BDB4-CD55B51A89DC}">
      <dgm:prSet/>
      <dgm:spPr/>
      <dgm:t>
        <a:bodyPr/>
        <a:lstStyle/>
        <a:p>
          <a:endParaRPr lang="en-US"/>
        </a:p>
      </dgm:t>
    </dgm:pt>
    <dgm:pt modelId="{1BF1DE63-5A9F-417F-8B62-8B72EC4B3F98}">
      <dgm:prSet phldrT="[Text]"/>
      <dgm:spPr>
        <a:xfrm>
          <a:off x="4370487" y="2850841"/>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Workforce</a:t>
          </a:r>
        </a:p>
      </dgm:t>
    </dgm:pt>
    <dgm:pt modelId="{FDC6228F-535B-4212-9B22-DF07470FE2AA}" type="parTrans" cxnId="{87BF19EE-2C2E-479C-945C-CC583C60B69B}">
      <dgm:prSet/>
      <dgm:spPr/>
      <dgm:t>
        <a:bodyPr/>
        <a:lstStyle/>
        <a:p>
          <a:endParaRPr lang="en-US"/>
        </a:p>
      </dgm:t>
    </dgm:pt>
    <dgm:pt modelId="{96279573-4211-4929-A266-63EB1A9B7429}" type="sibTrans" cxnId="{87BF19EE-2C2E-479C-945C-CC583C60B69B}">
      <dgm:prSet/>
      <dgm:spPr/>
      <dgm:t>
        <a:bodyPr/>
        <a:lstStyle/>
        <a:p>
          <a:endParaRPr lang="en-US"/>
        </a:p>
      </dgm:t>
    </dgm:pt>
    <dgm:pt modelId="{DB586AAD-2C40-49F5-85CF-9E0370D3AE7B}">
      <dgm:prSet phldrT="[Text]"/>
      <dgm:spPr>
        <a:xfrm>
          <a:off x="2713779" y="3813128"/>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Public Health Interventions and Emergency Orders</a:t>
          </a:r>
        </a:p>
      </dgm:t>
    </dgm:pt>
    <dgm:pt modelId="{3A2DD955-B934-44DC-B18E-024D5F51D8FE}" type="parTrans" cxnId="{A39B2C6B-E62F-4E26-8C3E-E92DBEEF2FDF}">
      <dgm:prSet/>
      <dgm:spPr/>
      <dgm:t>
        <a:bodyPr/>
        <a:lstStyle/>
        <a:p>
          <a:endParaRPr lang="en-US"/>
        </a:p>
      </dgm:t>
    </dgm:pt>
    <dgm:pt modelId="{2F753290-81DB-4616-B3D4-F7AAF9F7D472}" type="sibTrans" cxnId="{A39B2C6B-E62F-4E26-8C3E-E92DBEEF2FDF}">
      <dgm:prSet/>
      <dgm:spPr/>
      <dgm:t>
        <a:bodyPr/>
        <a:lstStyle/>
        <a:p>
          <a:endParaRPr lang="en-US"/>
        </a:p>
      </dgm:t>
    </dgm:pt>
    <dgm:pt modelId="{9DAE0D77-C044-4C1B-A3A7-81E2ED264942}">
      <dgm:prSet phldrT="[Text]"/>
      <dgm:spPr>
        <a:xfrm>
          <a:off x="1049381" y="2851917"/>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Health Equity</a:t>
          </a:r>
        </a:p>
      </dgm:t>
    </dgm:pt>
    <dgm:pt modelId="{47AE307F-7D8A-4C5F-8ED3-87E8842E79D0}" type="parTrans" cxnId="{FBFF0E4E-3C4E-44F5-BF91-65231EAC3816}">
      <dgm:prSet/>
      <dgm:spPr/>
      <dgm:t>
        <a:bodyPr/>
        <a:lstStyle/>
        <a:p>
          <a:endParaRPr lang="en-US"/>
        </a:p>
      </dgm:t>
    </dgm:pt>
    <dgm:pt modelId="{229B3ABA-5AC6-4CC5-B99C-6271F8A2DB81}" type="sibTrans" cxnId="{FBFF0E4E-3C4E-44F5-BF91-65231EAC3816}">
      <dgm:prSet/>
      <dgm:spPr/>
      <dgm:t>
        <a:bodyPr/>
        <a:lstStyle/>
        <a:p>
          <a:endParaRPr lang="en-US"/>
        </a:p>
      </dgm:t>
    </dgm:pt>
    <dgm:pt modelId="{9275DEC9-4192-4060-A51B-72E893629B57}">
      <dgm:prSet phldrT="[Text]"/>
      <dgm:spPr>
        <a:xfrm>
          <a:off x="1049381" y="959061"/>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Governance</a:t>
          </a:r>
        </a:p>
      </dgm:t>
    </dgm:pt>
    <dgm:pt modelId="{C58D6AC2-7904-40E7-9077-9AE5EF82B9DE}" type="parTrans" cxnId="{BF565E63-97A8-4AA2-8952-AE38E056F245}">
      <dgm:prSet/>
      <dgm:spPr/>
      <dgm:t>
        <a:bodyPr/>
        <a:lstStyle/>
        <a:p>
          <a:endParaRPr lang="en-US"/>
        </a:p>
      </dgm:t>
    </dgm:pt>
    <dgm:pt modelId="{C186DB08-F2EF-4407-A200-CAE887F469D3}" type="sibTrans" cxnId="{BF565E63-97A8-4AA2-8952-AE38E056F245}">
      <dgm:prSet/>
      <dgm:spPr/>
      <dgm:t>
        <a:bodyPr/>
        <a:lstStyle/>
        <a:p>
          <a:endParaRPr lang="en-US"/>
        </a:p>
      </dgm:t>
    </dgm:pt>
    <dgm:pt modelId="{1D583543-DF80-476D-8A70-79858A4FA8FC}">
      <dgm:prSet phldrT="[Text]"/>
      <dgm:spPr>
        <a:xfrm>
          <a:off x="4370487" y="961211"/>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Infrastructure</a:t>
          </a:r>
        </a:p>
      </dgm:t>
    </dgm:pt>
    <dgm:pt modelId="{11941F44-3FCA-49EF-BDC4-2638BD482333}" type="sibTrans" cxnId="{C6D5FE84-9D13-4554-BB95-A34579E32958}">
      <dgm:prSet/>
      <dgm:spPr/>
      <dgm:t>
        <a:bodyPr/>
        <a:lstStyle/>
        <a:p>
          <a:endParaRPr lang="en-US"/>
        </a:p>
      </dgm:t>
    </dgm:pt>
    <dgm:pt modelId="{64F96F69-D34E-49B7-ADE0-DF212578DFEF}" type="parTrans" cxnId="{C6D5FE84-9D13-4554-BB95-A34579E32958}">
      <dgm:prSet/>
      <dgm:spPr/>
      <dgm:t>
        <a:bodyPr/>
        <a:lstStyle/>
        <a:p>
          <a:endParaRPr lang="en-US"/>
        </a:p>
      </dgm:t>
    </dgm:pt>
    <dgm:pt modelId="{469D628D-F2A3-49D4-97E2-63F1553EC5B5}">
      <dgm:prSet phldrT="[Text]" custT="1"/>
      <dgm:spPr>
        <a:xfrm>
          <a:off x="2510729" y="1734266"/>
          <a:ext cx="2204328" cy="1906833"/>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sz="1300">
              <a:solidFill>
                <a:srgbClr val="FEFEFE"/>
              </a:solidFill>
              <a:latin typeface="Arial"/>
              <a:ea typeface="+mn-ea"/>
              <a:cs typeface="+mn-cs"/>
            </a:rPr>
            <a:t>More </a:t>
          </a:r>
          <a:r>
            <a:rPr lang="en-US" sz="1300">
              <a:solidFill>
                <a:srgbClr val="008877"/>
              </a:solidFill>
              <a:latin typeface="Arial"/>
              <a:ea typeface="+mn-ea"/>
              <a:cs typeface="+mn-cs"/>
            </a:rPr>
            <a:t>Effective</a:t>
          </a:r>
          <a:r>
            <a:rPr lang="en-US" sz="1300">
              <a:solidFill>
                <a:srgbClr val="FEFEFE"/>
              </a:solidFill>
              <a:latin typeface="Arial"/>
              <a:ea typeface="+mn-ea"/>
              <a:cs typeface="+mn-cs"/>
            </a:rPr>
            <a:t> and </a:t>
          </a:r>
          <a:r>
            <a:rPr lang="en-US" sz="1300">
              <a:solidFill>
                <a:srgbClr val="008877"/>
              </a:solidFill>
              <a:latin typeface="Arial"/>
              <a:ea typeface="+mn-ea"/>
              <a:cs typeface="+mn-cs"/>
            </a:rPr>
            <a:t>Equitable</a:t>
          </a:r>
          <a:r>
            <a:rPr lang="en-US" sz="1300">
              <a:solidFill>
                <a:srgbClr val="FEFEFE"/>
              </a:solidFill>
              <a:latin typeface="Arial"/>
              <a:ea typeface="+mn-ea"/>
              <a:cs typeface="+mn-cs"/>
            </a:rPr>
            <a:t> Public Health System</a:t>
          </a:r>
        </a:p>
      </dgm:t>
    </dgm:pt>
    <dgm:pt modelId="{759D1E7C-D43F-4991-AB2C-3BEC136F3037}" type="sibTrans" cxnId="{8104DB35-1CB8-43DF-9778-474640DA467E}">
      <dgm:prSet/>
      <dgm:spPr/>
      <dgm:t>
        <a:bodyPr/>
        <a:lstStyle/>
        <a:p>
          <a:endParaRPr lang="en-US"/>
        </a:p>
      </dgm:t>
    </dgm:pt>
    <dgm:pt modelId="{AA3EFB25-031B-4DCA-8370-476F428BF647}" type="parTrans" cxnId="{8104DB35-1CB8-43DF-9778-474640DA467E}">
      <dgm:prSet/>
      <dgm:spPr/>
      <dgm:t>
        <a:bodyPr/>
        <a:lstStyle/>
        <a:p>
          <a:endParaRPr lang="en-US"/>
        </a:p>
      </dgm:t>
    </dgm:pt>
    <dgm:pt modelId="{DD688C4D-959A-463E-8DE2-AB285ACFB33F}">
      <dgm:prSet phldrT="[Text]"/>
      <dgm:spPr>
        <a:xfrm>
          <a:off x="2510729" y="1734266"/>
          <a:ext cx="2204328" cy="1906833"/>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endParaRPr lang="en-US"/>
        </a:p>
      </dgm:t>
    </dgm:pt>
    <dgm:pt modelId="{CA7C480B-063D-469D-9625-E038100E180B}" type="parTrans" cxnId="{6529441D-4995-4D25-942A-F20E111C2F0F}">
      <dgm:prSet/>
      <dgm:spPr/>
      <dgm:t>
        <a:bodyPr/>
        <a:lstStyle/>
        <a:p>
          <a:endParaRPr lang="en-US"/>
        </a:p>
      </dgm:t>
    </dgm:pt>
    <dgm:pt modelId="{23C17FA6-EB23-4A38-B61B-399F138AB918}" type="sibTrans" cxnId="{6529441D-4995-4D25-942A-F20E111C2F0F}">
      <dgm:prSet/>
      <dgm:spPr/>
      <dgm:t>
        <a:bodyPr/>
        <a:lstStyle/>
        <a:p>
          <a:endParaRPr lang="en-US"/>
        </a:p>
      </dgm:t>
    </dgm:pt>
    <dgm:pt modelId="{BBA77ABF-D142-4C62-B4EA-68F46938D638}" type="pres">
      <dgm:prSet presAssocID="{A8042C81-B29E-428B-81DC-67ABF2A8D7BD}" presName="Name0" presStyleCnt="0">
        <dgm:presLayoutVars>
          <dgm:chMax val="1"/>
          <dgm:chPref val="1"/>
          <dgm:dir/>
          <dgm:animOne val="branch"/>
          <dgm:animLvl val="lvl"/>
        </dgm:presLayoutVars>
      </dgm:prSet>
      <dgm:spPr/>
    </dgm:pt>
    <dgm:pt modelId="{3DC7A13D-2640-4088-82C5-C7114711BCE8}" type="pres">
      <dgm:prSet presAssocID="{469D628D-F2A3-49D4-97E2-63F1553EC5B5}" presName="Parent" presStyleLbl="node0" presStyleIdx="0" presStyleCnt="1">
        <dgm:presLayoutVars>
          <dgm:chMax val="6"/>
          <dgm:chPref val="6"/>
        </dgm:presLayoutVars>
      </dgm:prSet>
      <dgm:spPr/>
    </dgm:pt>
    <dgm:pt modelId="{16018AB4-23EC-49ED-A537-6BE47FE6DF30}" type="pres">
      <dgm:prSet presAssocID="{55F5B9C6-11CB-4EBE-A43B-7882E8333571}" presName="Accent1" presStyleCnt="0"/>
      <dgm:spPr/>
    </dgm:pt>
    <dgm:pt modelId="{71F3067C-907F-4C38-9C37-155FE2CB597A}" type="pres">
      <dgm:prSet presAssocID="{55F5B9C6-11CB-4EBE-A43B-7882E8333571}" presName="Accent" presStyleLbl="bgShp" presStyleIdx="0" presStyleCnt="6"/>
      <dgm:spPr/>
    </dgm:pt>
    <dgm:pt modelId="{09E35E37-9745-4A69-A138-1003D60659CC}" type="pres">
      <dgm:prSet presAssocID="{55F5B9C6-11CB-4EBE-A43B-7882E8333571}" presName="Child1" presStyleLbl="node1" presStyleIdx="0" presStyleCnt="6">
        <dgm:presLayoutVars>
          <dgm:chMax val="0"/>
          <dgm:chPref val="0"/>
          <dgm:bulletEnabled val="1"/>
        </dgm:presLayoutVars>
      </dgm:prSet>
      <dgm:spPr/>
    </dgm:pt>
    <dgm:pt modelId="{683F5827-53A6-4B0C-98FF-F3D78DB4FF7D}" type="pres">
      <dgm:prSet presAssocID="{1D583543-DF80-476D-8A70-79858A4FA8FC}" presName="Accent2" presStyleCnt="0"/>
      <dgm:spPr/>
    </dgm:pt>
    <dgm:pt modelId="{DCAB3455-DF08-432A-89A2-A3B60A94F213}" type="pres">
      <dgm:prSet presAssocID="{1D583543-DF80-476D-8A70-79858A4FA8FC}" presName="Accent" presStyleLbl="bgShp" presStyleIdx="1" presStyleCnt="6"/>
      <dgm:spPr>
        <a:xfrm>
          <a:off x="3891062" y="821975"/>
          <a:ext cx="831686" cy="716608"/>
        </a:xfrm>
        <a:prstGeom prst="hexagon">
          <a:avLst>
            <a:gd name="adj" fmla="val 28900"/>
            <a:gd name="vf" fmla="val 115470"/>
          </a:avLst>
        </a:prstGeom>
        <a:solidFill>
          <a:srgbClr val="B1BA1E">
            <a:tint val="40000"/>
            <a:hueOff val="0"/>
            <a:satOff val="0"/>
            <a:lumOff val="0"/>
            <a:alphaOff val="0"/>
          </a:srgbClr>
        </a:solidFill>
        <a:ln>
          <a:noFill/>
        </a:ln>
        <a:effectLst/>
      </dgm:spPr>
    </dgm:pt>
    <dgm:pt modelId="{BF625F50-721B-49F3-BFE4-BF0E8A73FB25}" type="pres">
      <dgm:prSet presAssocID="{1D583543-DF80-476D-8A70-79858A4FA8FC}" presName="Child2" presStyleLbl="node1" presStyleIdx="1" presStyleCnt="6">
        <dgm:presLayoutVars>
          <dgm:chMax val="0"/>
          <dgm:chPref val="0"/>
          <dgm:bulletEnabled val="1"/>
        </dgm:presLayoutVars>
      </dgm:prSet>
      <dgm:spPr/>
    </dgm:pt>
    <dgm:pt modelId="{A855B445-F863-4E1E-83F0-34215D286F45}" type="pres">
      <dgm:prSet presAssocID="{1BF1DE63-5A9F-417F-8B62-8B72EC4B3F98}" presName="Accent3" presStyleCnt="0"/>
      <dgm:spPr/>
    </dgm:pt>
    <dgm:pt modelId="{DF8645C3-BC16-452B-A34E-1168EE29D3DA}" type="pres">
      <dgm:prSet presAssocID="{1BF1DE63-5A9F-417F-8B62-8B72EC4B3F98}" presName="Accent" presStyleLbl="bgShp" presStyleIdx="2" presStyleCnt="6"/>
      <dgm:spPr>
        <a:xfrm>
          <a:off x="4861705" y="2161650"/>
          <a:ext cx="831686" cy="716608"/>
        </a:xfrm>
        <a:prstGeom prst="hexagon">
          <a:avLst>
            <a:gd name="adj" fmla="val 28900"/>
            <a:gd name="vf" fmla="val 115470"/>
          </a:avLst>
        </a:prstGeom>
        <a:solidFill>
          <a:srgbClr val="B1BA1E">
            <a:tint val="40000"/>
            <a:hueOff val="0"/>
            <a:satOff val="0"/>
            <a:lumOff val="0"/>
            <a:alphaOff val="0"/>
          </a:srgbClr>
        </a:solidFill>
        <a:ln>
          <a:noFill/>
        </a:ln>
        <a:effectLst/>
      </dgm:spPr>
    </dgm:pt>
    <dgm:pt modelId="{229E9909-A05E-4B77-968F-E29856E0E134}" type="pres">
      <dgm:prSet presAssocID="{1BF1DE63-5A9F-417F-8B62-8B72EC4B3F98}" presName="Child3" presStyleLbl="node1" presStyleIdx="2" presStyleCnt="6">
        <dgm:presLayoutVars>
          <dgm:chMax val="0"/>
          <dgm:chPref val="0"/>
          <dgm:bulletEnabled val="1"/>
        </dgm:presLayoutVars>
      </dgm:prSet>
      <dgm:spPr/>
    </dgm:pt>
    <dgm:pt modelId="{CF4CC45D-C856-4010-BAB8-BCF2EF580624}" type="pres">
      <dgm:prSet presAssocID="{DB586AAD-2C40-49F5-85CF-9E0370D3AE7B}" presName="Accent4" presStyleCnt="0"/>
      <dgm:spPr/>
    </dgm:pt>
    <dgm:pt modelId="{56D2BA7E-A06D-4881-A774-AAB7C3DA03FD}" type="pres">
      <dgm:prSet presAssocID="{DB586AAD-2C40-49F5-85CF-9E0370D3AE7B}" presName="Accent" presStyleLbl="bgShp" presStyleIdx="3" presStyleCnt="6"/>
      <dgm:spPr>
        <a:xfrm>
          <a:off x="4187434" y="3673892"/>
          <a:ext cx="831686" cy="716608"/>
        </a:xfrm>
        <a:prstGeom prst="hexagon">
          <a:avLst>
            <a:gd name="adj" fmla="val 28900"/>
            <a:gd name="vf" fmla="val 115470"/>
          </a:avLst>
        </a:prstGeom>
        <a:solidFill>
          <a:srgbClr val="B1BA1E">
            <a:tint val="40000"/>
            <a:hueOff val="0"/>
            <a:satOff val="0"/>
            <a:lumOff val="0"/>
            <a:alphaOff val="0"/>
          </a:srgbClr>
        </a:solidFill>
        <a:ln>
          <a:noFill/>
        </a:ln>
        <a:effectLst/>
      </dgm:spPr>
    </dgm:pt>
    <dgm:pt modelId="{54706808-E992-415A-880C-4310543FE53A}" type="pres">
      <dgm:prSet presAssocID="{DB586AAD-2C40-49F5-85CF-9E0370D3AE7B}" presName="Child4" presStyleLbl="node1" presStyleIdx="3" presStyleCnt="6">
        <dgm:presLayoutVars>
          <dgm:chMax val="0"/>
          <dgm:chPref val="0"/>
          <dgm:bulletEnabled val="1"/>
        </dgm:presLayoutVars>
      </dgm:prSet>
      <dgm:spPr/>
    </dgm:pt>
    <dgm:pt modelId="{6D3EBFC8-44EF-4A61-AD7D-1CC57AC6CE54}" type="pres">
      <dgm:prSet presAssocID="{9DAE0D77-C044-4C1B-A3A7-81E2ED264942}" presName="Accent5" presStyleCnt="0"/>
      <dgm:spPr/>
    </dgm:pt>
    <dgm:pt modelId="{270C041A-BA22-4654-9865-3C942467F6A0}" type="pres">
      <dgm:prSet presAssocID="{9DAE0D77-C044-4C1B-A3A7-81E2ED264942}" presName="Accent" presStyleLbl="bgShp" presStyleIdx="4" presStyleCnt="6"/>
      <dgm:spPr>
        <a:xfrm>
          <a:off x="2514831" y="3830869"/>
          <a:ext cx="831686" cy="716608"/>
        </a:xfrm>
        <a:prstGeom prst="hexagon">
          <a:avLst>
            <a:gd name="adj" fmla="val 28900"/>
            <a:gd name="vf" fmla="val 115470"/>
          </a:avLst>
        </a:prstGeom>
        <a:solidFill>
          <a:srgbClr val="B1BA1E">
            <a:tint val="40000"/>
            <a:hueOff val="0"/>
            <a:satOff val="0"/>
            <a:lumOff val="0"/>
            <a:alphaOff val="0"/>
          </a:srgbClr>
        </a:solidFill>
        <a:ln>
          <a:noFill/>
        </a:ln>
        <a:effectLst/>
      </dgm:spPr>
    </dgm:pt>
    <dgm:pt modelId="{8703F887-FE6C-4A2B-8B10-FB09D9B11B22}" type="pres">
      <dgm:prSet presAssocID="{9DAE0D77-C044-4C1B-A3A7-81E2ED264942}" presName="Child5" presStyleLbl="node1" presStyleIdx="4" presStyleCnt="6">
        <dgm:presLayoutVars>
          <dgm:chMax val="0"/>
          <dgm:chPref val="0"/>
          <dgm:bulletEnabled val="1"/>
        </dgm:presLayoutVars>
      </dgm:prSet>
      <dgm:spPr/>
    </dgm:pt>
    <dgm:pt modelId="{A4C0CD8F-8001-430B-907E-BCFCEDF87EA9}" type="pres">
      <dgm:prSet presAssocID="{9275DEC9-4192-4060-A51B-72E893629B57}" presName="Accent6" presStyleCnt="0"/>
      <dgm:spPr/>
    </dgm:pt>
    <dgm:pt modelId="{5AFAB2A6-862D-44D1-B819-5B7CACDDA288}" type="pres">
      <dgm:prSet presAssocID="{9275DEC9-4192-4060-A51B-72E893629B57}" presName="Accent" presStyleLbl="bgShp" presStyleIdx="5" presStyleCnt="6"/>
      <dgm:spPr>
        <a:xfrm>
          <a:off x="1528293" y="2491731"/>
          <a:ext cx="831686" cy="716608"/>
        </a:xfrm>
        <a:prstGeom prst="hexagon">
          <a:avLst>
            <a:gd name="adj" fmla="val 28900"/>
            <a:gd name="vf" fmla="val 115470"/>
          </a:avLst>
        </a:prstGeom>
        <a:solidFill>
          <a:srgbClr val="B1BA1E">
            <a:tint val="40000"/>
            <a:hueOff val="0"/>
            <a:satOff val="0"/>
            <a:lumOff val="0"/>
            <a:alphaOff val="0"/>
          </a:srgbClr>
        </a:solidFill>
        <a:ln>
          <a:noFill/>
        </a:ln>
        <a:effectLst/>
      </dgm:spPr>
    </dgm:pt>
    <dgm:pt modelId="{BDBCB7C5-E35B-4AC8-A07A-BAF1B59EA6D4}" type="pres">
      <dgm:prSet presAssocID="{9275DEC9-4192-4060-A51B-72E893629B57}" presName="Child6" presStyleLbl="node1" presStyleIdx="5" presStyleCnt="6">
        <dgm:presLayoutVars>
          <dgm:chMax val="0"/>
          <dgm:chPref val="0"/>
          <dgm:bulletEnabled val="1"/>
        </dgm:presLayoutVars>
      </dgm:prSet>
      <dgm:spPr/>
    </dgm:pt>
  </dgm:ptLst>
  <dgm:cxnLst>
    <dgm:cxn modelId="{B673AA01-C3DE-44F5-BDCC-E3281D5B3732}" type="presOf" srcId="{469D628D-F2A3-49D4-97E2-63F1553EC5B5}" destId="{3DC7A13D-2640-4088-82C5-C7114711BCE8}" srcOrd="0" destOrd="0" presId="urn:microsoft.com/office/officeart/2011/layout/HexagonRadial"/>
    <dgm:cxn modelId="{6529441D-4995-4D25-942A-F20E111C2F0F}" srcId="{A8042C81-B29E-428B-81DC-67ABF2A8D7BD}" destId="{DD688C4D-959A-463E-8DE2-AB285ACFB33F}" srcOrd="1" destOrd="0" parTransId="{CA7C480B-063D-469D-9625-E038100E180B}" sibTransId="{23C17FA6-EB23-4A38-B61B-399F138AB918}"/>
    <dgm:cxn modelId="{7E550E1F-D589-4106-A347-E61EDAAA08B7}" type="presOf" srcId="{1BF1DE63-5A9F-417F-8B62-8B72EC4B3F98}" destId="{229E9909-A05E-4B77-968F-E29856E0E134}" srcOrd="0" destOrd="0" presId="urn:microsoft.com/office/officeart/2011/layout/HexagonRadial"/>
    <dgm:cxn modelId="{8104DB35-1CB8-43DF-9778-474640DA467E}" srcId="{A8042C81-B29E-428B-81DC-67ABF2A8D7BD}" destId="{469D628D-F2A3-49D4-97E2-63F1553EC5B5}" srcOrd="0" destOrd="0" parTransId="{AA3EFB25-031B-4DCA-8370-476F428BF647}" sibTransId="{759D1E7C-D43F-4991-AB2C-3BEC136F3037}"/>
    <dgm:cxn modelId="{2E60C560-007D-4D29-A648-129829183758}" type="presOf" srcId="{9275DEC9-4192-4060-A51B-72E893629B57}" destId="{BDBCB7C5-E35B-4AC8-A07A-BAF1B59EA6D4}" srcOrd="0" destOrd="0" presId="urn:microsoft.com/office/officeart/2011/layout/HexagonRadial"/>
    <dgm:cxn modelId="{BF565E63-97A8-4AA2-8952-AE38E056F245}" srcId="{469D628D-F2A3-49D4-97E2-63F1553EC5B5}" destId="{9275DEC9-4192-4060-A51B-72E893629B57}" srcOrd="5" destOrd="0" parTransId="{C58D6AC2-7904-40E7-9077-9AE5EF82B9DE}" sibTransId="{C186DB08-F2EF-4407-A200-CAE887F469D3}"/>
    <dgm:cxn modelId="{A39B2C6B-E62F-4E26-8C3E-E92DBEEF2FDF}" srcId="{469D628D-F2A3-49D4-97E2-63F1553EC5B5}" destId="{DB586AAD-2C40-49F5-85CF-9E0370D3AE7B}" srcOrd="3" destOrd="0" parTransId="{3A2DD955-B934-44DC-B18E-024D5F51D8FE}" sibTransId="{2F753290-81DB-4616-B3D4-F7AAF9F7D472}"/>
    <dgm:cxn modelId="{FBFF0E4E-3C4E-44F5-BF91-65231EAC3816}" srcId="{469D628D-F2A3-49D4-97E2-63F1553EC5B5}" destId="{9DAE0D77-C044-4C1B-A3A7-81E2ED264942}" srcOrd="4" destOrd="0" parTransId="{47AE307F-7D8A-4C5F-8ED3-87E8842E79D0}" sibTransId="{229B3ABA-5AC6-4CC5-B99C-6271F8A2DB81}"/>
    <dgm:cxn modelId="{65195E53-80D8-4516-BFCF-F2144DA7EEB1}" type="presOf" srcId="{9DAE0D77-C044-4C1B-A3A7-81E2ED264942}" destId="{8703F887-FE6C-4A2B-8B10-FB09D9B11B22}" srcOrd="0" destOrd="0" presId="urn:microsoft.com/office/officeart/2011/layout/HexagonRadial"/>
    <dgm:cxn modelId="{774FE27C-0952-4556-8A0C-43276AFD79A9}" type="presOf" srcId="{DB586AAD-2C40-49F5-85CF-9E0370D3AE7B}" destId="{54706808-E992-415A-880C-4310543FE53A}" srcOrd="0" destOrd="0" presId="urn:microsoft.com/office/officeart/2011/layout/HexagonRadial"/>
    <dgm:cxn modelId="{A4BB1B82-86CD-4897-A0A5-FCC99CF6044D}" type="presOf" srcId="{55F5B9C6-11CB-4EBE-A43B-7882E8333571}" destId="{09E35E37-9745-4A69-A138-1003D60659CC}" srcOrd="0" destOrd="0" presId="urn:microsoft.com/office/officeart/2011/layout/HexagonRadial"/>
    <dgm:cxn modelId="{C6D5FE84-9D13-4554-BB95-A34579E32958}" srcId="{469D628D-F2A3-49D4-97E2-63F1553EC5B5}" destId="{1D583543-DF80-476D-8A70-79858A4FA8FC}" srcOrd="1" destOrd="0" parTransId="{64F96F69-D34E-49B7-ADE0-DF212578DFEF}" sibTransId="{11941F44-3FCA-49EF-BDC4-2638BD482333}"/>
    <dgm:cxn modelId="{2E42A5E9-1023-429A-BDB4-CD55B51A89DC}" srcId="{469D628D-F2A3-49D4-97E2-63F1553EC5B5}" destId="{55F5B9C6-11CB-4EBE-A43B-7882E8333571}" srcOrd="0" destOrd="0" parTransId="{D3E3A6D6-B192-475F-860A-37F34BF335B6}" sibTransId="{6BBFB888-9066-4F47-BC4B-178E0D682209}"/>
    <dgm:cxn modelId="{87BF19EE-2C2E-479C-945C-CC583C60B69B}" srcId="{469D628D-F2A3-49D4-97E2-63F1553EC5B5}" destId="{1BF1DE63-5A9F-417F-8B62-8B72EC4B3F98}" srcOrd="2" destOrd="0" parTransId="{FDC6228F-535B-4212-9B22-DF07470FE2AA}" sibTransId="{96279573-4211-4929-A266-63EB1A9B7429}"/>
    <dgm:cxn modelId="{51BFE8F5-F519-4E0B-B6A2-5C4A509A4B4D}" type="presOf" srcId="{A8042C81-B29E-428B-81DC-67ABF2A8D7BD}" destId="{BBA77ABF-D142-4C62-B4EA-68F46938D638}" srcOrd="0" destOrd="0" presId="urn:microsoft.com/office/officeart/2011/layout/HexagonRadial"/>
    <dgm:cxn modelId="{A58325F7-8311-45D3-946C-0D4F6F8D732C}" type="presOf" srcId="{1D583543-DF80-476D-8A70-79858A4FA8FC}" destId="{BF625F50-721B-49F3-BFE4-BF0E8A73FB25}" srcOrd="0" destOrd="0" presId="urn:microsoft.com/office/officeart/2011/layout/HexagonRadial"/>
    <dgm:cxn modelId="{452FE2EE-24C3-43A7-B49D-FDBDA6C5C7AF}" type="presParOf" srcId="{BBA77ABF-D142-4C62-B4EA-68F46938D638}" destId="{3DC7A13D-2640-4088-82C5-C7114711BCE8}" srcOrd="0" destOrd="0" presId="urn:microsoft.com/office/officeart/2011/layout/HexagonRadial"/>
    <dgm:cxn modelId="{6B9E646C-FD6B-4869-8931-7295239747B6}" type="presParOf" srcId="{BBA77ABF-D142-4C62-B4EA-68F46938D638}" destId="{16018AB4-23EC-49ED-A537-6BE47FE6DF30}" srcOrd="1" destOrd="0" presId="urn:microsoft.com/office/officeart/2011/layout/HexagonRadial"/>
    <dgm:cxn modelId="{71BCC5C4-4E21-4E32-80F8-066AB782B14F}" type="presParOf" srcId="{16018AB4-23EC-49ED-A537-6BE47FE6DF30}" destId="{71F3067C-907F-4C38-9C37-155FE2CB597A}" srcOrd="0" destOrd="0" presId="urn:microsoft.com/office/officeart/2011/layout/HexagonRadial"/>
    <dgm:cxn modelId="{689524E2-2379-434D-91A2-187C3A4E0527}" type="presParOf" srcId="{BBA77ABF-D142-4C62-B4EA-68F46938D638}" destId="{09E35E37-9745-4A69-A138-1003D60659CC}" srcOrd="2" destOrd="0" presId="urn:microsoft.com/office/officeart/2011/layout/HexagonRadial"/>
    <dgm:cxn modelId="{3F3B1DE5-279F-4D0C-83DF-9440E42E2A3B}" type="presParOf" srcId="{BBA77ABF-D142-4C62-B4EA-68F46938D638}" destId="{683F5827-53A6-4B0C-98FF-F3D78DB4FF7D}" srcOrd="3" destOrd="0" presId="urn:microsoft.com/office/officeart/2011/layout/HexagonRadial"/>
    <dgm:cxn modelId="{908D253F-CBBF-4107-8BAE-9EE4A86BCEB7}" type="presParOf" srcId="{683F5827-53A6-4B0C-98FF-F3D78DB4FF7D}" destId="{DCAB3455-DF08-432A-89A2-A3B60A94F213}" srcOrd="0" destOrd="0" presId="urn:microsoft.com/office/officeart/2011/layout/HexagonRadial"/>
    <dgm:cxn modelId="{3F67F470-EBB2-4ED6-ACCA-DCAF08836204}" type="presParOf" srcId="{BBA77ABF-D142-4C62-B4EA-68F46938D638}" destId="{BF625F50-721B-49F3-BFE4-BF0E8A73FB25}" srcOrd="4" destOrd="0" presId="urn:microsoft.com/office/officeart/2011/layout/HexagonRadial"/>
    <dgm:cxn modelId="{0B927E10-0371-4821-BA49-B360FFBA5CB1}" type="presParOf" srcId="{BBA77ABF-D142-4C62-B4EA-68F46938D638}" destId="{A855B445-F863-4E1E-83F0-34215D286F45}" srcOrd="5" destOrd="0" presId="urn:microsoft.com/office/officeart/2011/layout/HexagonRadial"/>
    <dgm:cxn modelId="{79515EA5-92A7-4C96-AE8B-1C26B30F0446}" type="presParOf" srcId="{A855B445-F863-4E1E-83F0-34215D286F45}" destId="{DF8645C3-BC16-452B-A34E-1168EE29D3DA}" srcOrd="0" destOrd="0" presId="urn:microsoft.com/office/officeart/2011/layout/HexagonRadial"/>
    <dgm:cxn modelId="{ED0B960D-5EC6-4BBB-A3D6-8BD3C3BAEAD3}" type="presParOf" srcId="{BBA77ABF-D142-4C62-B4EA-68F46938D638}" destId="{229E9909-A05E-4B77-968F-E29856E0E134}" srcOrd="6" destOrd="0" presId="urn:microsoft.com/office/officeart/2011/layout/HexagonRadial"/>
    <dgm:cxn modelId="{03D4E80A-F421-43CE-A828-D1B7C45990D9}" type="presParOf" srcId="{BBA77ABF-D142-4C62-B4EA-68F46938D638}" destId="{CF4CC45D-C856-4010-BAB8-BCF2EF580624}" srcOrd="7" destOrd="0" presId="urn:microsoft.com/office/officeart/2011/layout/HexagonRadial"/>
    <dgm:cxn modelId="{D865B4A4-07CD-4EB1-A30A-8EAC072A82A4}" type="presParOf" srcId="{CF4CC45D-C856-4010-BAB8-BCF2EF580624}" destId="{56D2BA7E-A06D-4881-A774-AAB7C3DA03FD}" srcOrd="0" destOrd="0" presId="urn:microsoft.com/office/officeart/2011/layout/HexagonRadial"/>
    <dgm:cxn modelId="{3DF8E72D-A46D-490F-8F34-50BF189647D8}" type="presParOf" srcId="{BBA77ABF-D142-4C62-B4EA-68F46938D638}" destId="{54706808-E992-415A-880C-4310543FE53A}" srcOrd="8" destOrd="0" presId="urn:microsoft.com/office/officeart/2011/layout/HexagonRadial"/>
    <dgm:cxn modelId="{FFEC8500-113B-4F58-BD54-C4ADAC4B5D3C}" type="presParOf" srcId="{BBA77ABF-D142-4C62-B4EA-68F46938D638}" destId="{6D3EBFC8-44EF-4A61-AD7D-1CC57AC6CE54}" srcOrd="9" destOrd="0" presId="urn:microsoft.com/office/officeart/2011/layout/HexagonRadial"/>
    <dgm:cxn modelId="{2F3CFCD7-88D7-46AA-9B28-0C257F85D32E}" type="presParOf" srcId="{6D3EBFC8-44EF-4A61-AD7D-1CC57AC6CE54}" destId="{270C041A-BA22-4654-9865-3C942467F6A0}" srcOrd="0" destOrd="0" presId="urn:microsoft.com/office/officeart/2011/layout/HexagonRadial"/>
    <dgm:cxn modelId="{1DCBDDE4-09B1-47B9-B702-6F7F5293BB50}" type="presParOf" srcId="{BBA77ABF-D142-4C62-B4EA-68F46938D638}" destId="{8703F887-FE6C-4A2B-8B10-FB09D9B11B22}" srcOrd="10" destOrd="0" presId="urn:microsoft.com/office/officeart/2011/layout/HexagonRadial"/>
    <dgm:cxn modelId="{A5EE769E-DAC1-42DB-B980-3332067EAEDD}" type="presParOf" srcId="{BBA77ABF-D142-4C62-B4EA-68F46938D638}" destId="{A4C0CD8F-8001-430B-907E-BCFCEDF87EA9}" srcOrd="11" destOrd="0" presId="urn:microsoft.com/office/officeart/2011/layout/HexagonRadial"/>
    <dgm:cxn modelId="{D9B0182A-2DD5-4DE0-A28E-A8FCC1398E7C}" type="presParOf" srcId="{A4C0CD8F-8001-430B-907E-BCFCEDF87EA9}" destId="{5AFAB2A6-862D-44D1-B819-5B7CACDDA288}" srcOrd="0" destOrd="0" presId="urn:microsoft.com/office/officeart/2011/layout/HexagonRadial"/>
    <dgm:cxn modelId="{F1FB07E4-5233-4FA7-882F-85375F812F61}" type="presParOf" srcId="{BBA77ABF-D142-4C62-B4EA-68F46938D638}" destId="{BDBCB7C5-E35B-4AC8-A07A-BAF1B59EA6D4}"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ACED0-94E9-44BA-9430-EF81B1A014F2}">
      <dsp:nvSpPr>
        <dsp:cNvPr id="0" name=""/>
        <dsp:cNvSpPr/>
      </dsp:nvSpPr>
      <dsp:spPr>
        <a:xfrm>
          <a:off x="2664377" y="1296832"/>
          <a:ext cx="1126002" cy="257956"/>
        </a:xfrm>
        <a:custGeom>
          <a:avLst/>
          <a:gdLst/>
          <a:ahLst/>
          <a:cxnLst/>
          <a:rect l="0" t="0" r="0" b="0"/>
          <a:pathLst>
            <a:path>
              <a:moveTo>
                <a:pt x="0" y="0"/>
              </a:moveTo>
              <a:lnTo>
                <a:pt x="0" y="130002"/>
              </a:lnTo>
              <a:lnTo>
                <a:pt x="1126002" y="130002"/>
              </a:lnTo>
              <a:lnTo>
                <a:pt x="1126002" y="25795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047C74-2B4C-4C3B-B141-56C968197D8F}">
      <dsp:nvSpPr>
        <dsp:cNvPr id="0" name=""/>
        <dsp:cNvSpPr/>
      </dsp:nvSpPr>
      <dsp:spPr>
        <a:xfrm>
          <a:off x="1538374" y="2373700"/>
          <a:ext cx="1126002" cy="257956"/>
        </a:xfrm>
        <a:custGeom>
          <a:avLst/>
          <a:gdLst/>
          <a:ahLst/>
          <a:cxnLst/>
          <a:rect l="0" t="0" r="0" b="0"/>
          <a:pathLst>
            <a:path>
              <a:moveTo>
                <a:pt x="0" y="0"/>
              </a:moveTo>
              <a:lnTo>
                <a:pt x="0" y="130002"/>
              </a:lnTo>
              <a:lnTo>
                <a:pt x="1126002" y="130002"/>
              </a:lnTo>
              <a:lnTo>
                <a:pt x="1126002" y="2579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D07B71-E2A9-4CCD-90E2-6F755D9AE656}">
      <dsp:nvSpPr>
        <dsp:cNvPr id="0" name=""/>
        <dsp:cNvSpPr/>
      </dsp:nvSpPr>
      <dsp:spPr>
        <a:xfrm>
          <a:off x="412372" y="2373700"/>
          <a:ext cx="1126002" cy="257956"/>
        </a:xfrm>
        <a:custGeom>
          <a:avLst/>
          <a:gdLst/>
          <a:ahLst/>
          <a:cxnLst/>
          <a:rect l="0" t="0" r="0" b="0"/>
          <a:pathLst>
            <a:path>
              <a:moveTo>
                <a:pt x="1126002" y="0"/>
              </a:moveTo>
              <a:lnTo>
                <a:pt x="1126002" y="130002"/>
              </a:lnTo>
              <a:lnTo>
                <a:pt x="0" y="130002"/>
              </a:lnTo>
              <a:lnTo>
                <a:pt x="0" y="2579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CDB68A-B909-4BBF-95F1-94E1F800012B}">
      <dsp:nvSpPr>
        <dsp:cNvPr id="0" name=""/>
        <dsp:cNvSpPr/>
      </dsp:nvSpPr>
      <dsp:spPr>
        <a:xfrm>
          <a:off x="1538374" y="1296832"/>
          <a:ext cx="1126002" cy="257956"/>
        </a:xfrm>
        <a:custGeom>
          <a:avLst/>
          <a:gdLst/>
          <a:ahLst/>
          <a:cxnLst/>
          <a:rect l="0" t="0" r="0" b="0"/>
          <a:pathLst>
            <a:path>
              <a:moveTo>
                <a:pt x="1126002" y="0"/>
              </a:moveTo>
              <a:lnTo>
                <a:pt x="1126002" y="130002"/>
              </a:lnTo>
              <a:lnTo>
                <a:pt x="0" y="130002"/>
              </a:lnTo>
              <a:lnTo>
                <a:pt x="0" y="25795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503F55-1AE4-4795-9578-F3A5CBEA18C5}">
      <dsp:nvSpPr>
        <dsp:cNvPr id="0" name=""/>
        <dsp:cNvSpPr/>
      </dsp:nvSpPr>
      <dsp:spPr>
        <a:xfrm>
          <a:off x="2254921" y="477922"/>
          <a:ext cx="818910" cy="818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65DEF2-E3C9-4BB4-A45D-CCFEB910835C}">
      <dsp:nvSpPr>
        <dsp:cNvPr id="0" name=""/>
        <dsp:cNvSpPr/>
      </dsp:nvSpPr>
      <dsp:spPr>
        <a:xfrm>
          <a:off x="3073832" y="475874"/>
          <a:ext cx="1228366" cy="818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Federal</a:t>
          </a:r>
        </a:p>
      </dsp:txBody>
      <dsp:txXfrm>
        <a:off x="3073832" y="475874"/>
        <a:ext cx="1228366" cy="818910"/>
      </dsp:txXfrm>
    </dsp:sp>
    <dsp:sp modelId="{99DF7CAD-1F1E-42B0-94E5-F55A020ED77A}">
      <dsp:nvSpPr>
        <dsp:cNvPr id="0" name=""/>
        <dsp:cNvSpPr/>
      </dsp:nvSpPr>
      <dsp:spPr>
        <a:xfrm>
          <a:off x="1128919" y="1554789"/>
          <a:ext cx="818910" cy="818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8097A-403A-4598-8EBC-1AC71A339B25}">
      <dsp:nvSpPr>
        <dsp:cNvPr id="0" name=""/>
        <dsp:cNvSpPr/>
      </dsp:nvSpPr>
      <dsp:spPr>
        <a:xfrm>
          <a:off x="1947830" y="1552742"/>
          <a:ext cx="1228366" cy="818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State</a:t>
          </a:r>
          <a:r>
            <a:rPr lang="en-US" sz="1800" kern="1200"/>
            <a:t> and </a:t>
          </a:r>
          <a:r>
            <a:rPr lang="en-US" sz="1800" b="1" kern="1200"/>
            <a:t>Territorial</a:t>
          </a:r>
          <a:r>
            <a:rPr lang="en-US" sz="1800" kern="1200"/>
            <a:t> </a:t>
          </a:r>
        </a:p>
      </dsp:txBody>
      <dsp:txXfrm>
        <a:off x="1947830" y="1552742"/>
        <a:ext cx="1228366" cy="818910"/>
      </dsp:txXfrm>
    </dsp:sp>
    <dsp:sp modelId="{A251C096-1E57-417B-9F16-05D5C6860624}">
      <dsp:nvSpPr>
        <dsp:cNvPr id="0" name=""/>
        <dsp:cNvSpPr/>
      </dsp:nvSpPr>
      <dsp:spPr>
        <a:xfrm>
          <a:off x="2917" y="2631657"/>
          <a:ext cx="818910" cy="818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43ED1B-C79D-4A4B-8F60-4CCE77961A3F}">
      <dsp:nvSpPr>
        <dsp:cNvPr id="0" name=""/>
        <dsp:cNvSpPr/>
      </dsp:nvSpPr>
      <dsp:spPr>
        <a:xfrm>
          <a:off x="821827" y="2629610"/>
          <a:ext cx="1228366" cy="818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Municipal</a:t>
          </a:r>
        </a:p>
      </dsp:txBody>
      <dsp:txXfrm>
        <a:off x="821827" y="2629610"/>
        <a:ext cx="1228366" cy="818910"/>
      </dsp:txXfrm>
    </dsp:sp>
    <dsp:sp modelId="{DAB8231C-D381-4488-83CE-C7210C160D61}">
      <dsp:nvSpPr>
        <dsp:cNvPr id="0" name=""/>
        <dsp:cNvSpPr/>
      </dsp:nvSpPr>
      <dsp:spPr>
        <a:xfrm>
          <a:off x="2254921" y="2631657"/>
          <a:ext cx="818910" cy="818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149AEC-CA14-47FA-8493-05C55C415490}">
      <dsp:nvSpPr>
        <dsp:cNvPr id="0" name=""/>
        <dsp:cNvSpPr/>
      </dsp:nvSpPr>
      <dsp:spPr>
        <a:xfrm>
          <a:off x="3073832" y="2629610"/>
          <a:ext cx="1228366" cy="818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County</a:t>
          </a:r>
        </a:p>
      </dsp:txBody>
      <dsp:txXfrm>
        <a:off x="3073832" y="2629610"/>
        <a:ext cx="1228366" cy="818910"/>
      </dsp:txXfrm>
    </dsp:sp>
    <dsp:sp modelId="{2D1899D2-0741-4F28-9461-BD1574A2BA69}">
      <dsp:nvSpPr>
        <dsp:cNvPr id="0" name=""/>
        <dsp:cNvSpPr/>
      </dsp:nvSpPr>
      <dsp:spPr>
        <a:xfrm>
          <a:off x="3380923" y="1554789"/>
          <a:ext cx="818910" cy="818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19B87-5F75-4AFF-992C-33C43A135AEC}">
      <dsp:nvSpPr>
        <dsp:cNvPr id="0" name=""/>
        <dsp:cNvSpPr/>
      </dsp:nvSpPr>
      <dsp:spPr>
        <a:xfrm>
          <a:off x="4199834" y="1552742"/>
          <a:ext cx="1228366" cy="818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Tribal</a:t>
          </a:r>
        </a:p>
      </dsp:txBody>
      <dsp:txXfrm>
        <a:off x="4199834" y="1552742"/>
        <a:ext cx="1228366" cy="8189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7A13D-2640-4088-82C5-C7114711BCE8}">
      <dsp:nvSpPr>
        <dsp:cNvPr id="0" name=""/>
        <dsp:cNvSpPr/>
      </dsp:nvSpPr>
      <dsp:spPr>
        <a:xfrm>
          <a:off x="1180641" y="1205874"/>
          <a:ext cx="1532719" cy="1325864"/>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EFEFE"/>
              </a:solidFill>
              <a:latin typeface="Arial"/>
              <a:ea typeface="+mn-ea"/>
              <a:cs typeface="+mn-cs"/>
            </a:rPr>
            <a:t>More </a:t>
          </a:r>
          <a:r>
            <a:rPr lang="en-US" sz="1300" kern="1200">
              <a:solidFill>
                <a:srgbClr val="008877"/>
              </a:solidFill>
              <a:latin typeface="Arial"/>
              <a:ea typeface="+mn-ea"/>
              <a:cs typeface="+mn-cs"/>
            </a:rPr>
            <a:t>Effective</a:t>
          </a:r>
          <a:r>
            <a:rPr lang="en-US" sz="1300" kern="1200">
              <a:solidFill>
                <a:srgbClr val="FEFEFE"/>
              </a:solidFill>
              <a:latin typeface="Arial"/>
              <a:ea typeface="+mn-ea"/>
              <a:cs typeface="+mn-cs"/>
            </a:rPr>
            <a:t> and </a:t>
          </a:r>
          <a:r>
            <a:rPr lang="en-US" sz="1300" kern="1200">
              <a:solidFill>
                <a:srgbClr val="008877"/>
              </a:solidFill>
              <a:latin typeface="Arial"/>
              <a:ea typeface="+mn-ea"/>
              <a:cs typeface="+mn-cs"/>
            </a:rPr>
            <a:t>Equitable</a:t>
          </a:r>
          <a:r>
            <a:rPr lang="en-US" sz="1300" kern="1200">
              <a:solidFill>
                <a:srgbClr val="FEFEFE"/>
              </a:solidFill>
              <a:latin typeface="Arial"/>
              <a:ea typeface="+mn-ea"/>
              <a:cs typeface="+mn-cs"/>
            </a:rPr>
            <a:t> Public Health System</a:t>
          </a:r>
        </a:p>
      </dsp:txBody>
      <dsp:txXfrm>
        <a:off x="1434634" y="1425588"/>
        <a:ext cx="1024733" cy="886436"/>
      </dsp:txXfrm>
    </dsp:sp>
    <dsp:sp modelId="{DCAB3455-DF08-432A-89A2-A3B60A94F213}">
      <dsp:nvSpPr>
        <dsp:cNvPr id="0" name=""/>
        <dsp:cNvSpPr/>
      </dsp:nvSpPr>
      <dsp:spPr>
        <a:xfrm>
          <a:off x="2140418" y="571538"/>
          <a:ext cx="578290" cy="498273"/>
        </a:xfrm>
        <a:prstGeom prst="hexagon">
          <a:avLst>
            <a:gd name="adj" fmla="val 28900"/>
            <a:gd name="vf" fmla="val 115470"/>
          </a:avLst>
        </a:prstGeom>
        <a:solidFill>
          <a:srgbClr val="B1BA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9E35E37-9745-4A69-A138-1003D60659CC}">
      <dsp:nvSpPr>
        <dsp:cNvPr id="0" name=""/>
        <dsp:cNvSpPr/>
      </dsp:nvSpPr>
      <dsp:spPr>
        <a:xfrm>
          <a:off x="1321827" y="0"/>
          <a:ext cx="1256052" cy="1086633"/>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EFEFE"/>
              </a:solidFill>
              <a:latin typeface="Arial"/>
              <a:ea typeface="+mn-ea"/>
              <a:cs typeface="+mn-cs"/>
            </a:rPr>
            <a:t>Funding	</a:t>
          </a:r>
        </a:p>
      </dsp:txBody>
      <dsp:txXfrm>
        <a:off x="1529982" y="180078"/>
        <a:ext cx="839742" cy="726477"/>
      </dsp:txXfrm>
    </dsp:sp>
    <dsp:sp modelId="{DF8645C3-BC16-452B-A34E-1168EE29D3DA}">
      <dsp:nvSpPr>
        <dsp:cNvPr id="0" name=""/>
        <dsp:cNvSpPr/>
      </dsp:nvSpPr>
      <dsp:spPr>
        <a:xfrm>
          <a:off x="2815328" y="1503044"/>
          <a:ext cx="578290" cy="498273"/>
        </a:xfrm>
        <a:prstGeom prst="hexagon">
          <a:avLst>
            <a:gd name="adj" fmla="val 28900"/>
            <a:gd name="vf" fmla="val 115470"/>
          </a:avLst>
        </a:prstGeom>
        <a:solidFill>
          <a:srgbClr val="B1BA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F625F50-721B-49F3-BFE4-BF0E8A73FB25}">
      <dsp:nvSpPr>
        <dsp:cNvPr id="0" name=""/>
        <dsp:cNvSpPr/>
      </dsp:nvSpPr>
      <dsp:spPr>
        <a:xfrm>
          <a:off x="2473773" y="668352"/>
          <a:ext cx="1256052" cy="1086633"/>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EFEFE"/>
              </a:solidFill>
              <a:latin typeface="Arial"/>
              <a:ea typeface="+mn-ea"/>
              <a:cs typeface="+mn-cs"/>
            </a:rPr>
            <a:t>Infrastructure</a:t>
          </a:r>
        </a:p>
      </dsp:txBody>
      <dsp:txXfrm>
        <a:off x="2681928" y="848430"/>
        <a:ext cx="839742" cy="726477"/>
      </dsp:txXfrm>
    </dsp:sp>
    <dsp:sp modelId="{56D2BA7E-A06D-4881-A774-AAB7C3DA03FD}">
      <dsp:nvSpPr>
        <dsp:cNvPr id="0" name=""/>
        <dsp:cNvSpPr/>
      </dsp:nvSpPr>
      <dsp:spPr>
        <a:xfrm>
          <a:off x="2346492" y="2554540"/>
          <a:ext cx="578290" cy="498273"/>
        </a:xfrm>
        <a:prstGeom prst="hexagon">
          <a:avLst>
            <a:gd name="adj" fmla="val 28900"/>
            <a:gd name="vf" fmla="val 115470"/>
          </a:avLst>
        </a:prstGeom>
        <a:solidFill>
          <a:srgbClr val="B1BA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29E9909-A05E-4B77-968F-E29856E0E134}">
      <dsp:nvSpPr>
        <dsp:cNvPr id="0" name=""/>
        <dsp:cNvSpPr/>
      </dsp:nvSpPr>
      <dsp:spPr>
        <a:xfrm>
          <a:off x="2473773" y="1982255"/>
          <a:ext cx="1256052" cy="1086633"/>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EFEFE"/>
              </a:solidFill>
              <a:latin typeface="Arial"/>
              <a:ea typeface="+mn-ea"/>
              <a:cs typeface="+mn-cs"/>
            </a:rPr>
            <a:t>Workforce</a:t>
          </a:r>
        </a:p>
      </dsp:txBody>
      <dsp:txXfrm>
        <a:off x="2681928" y="2162333"/>
        <a:ext cx="839742" cy="726477"/>
      </dsp:txXfrm>
    </dsp:sp>
    <dsp:sp modelId="{270C041A-BA22-4654-9865-3C942467F6A0}">
      <dsp:nvSpPr>
        <dsp:cNvPr id="0" name=""/>
        <dsp:cNvSpPr/>
      </dsp:nvSpPr>
      <dsp:spPr>
        <a:xfrm>
          <a:off x="1183493" y="2663690"/>
          <a:ext cx="578290" cy="498273"/>
        </a:xfrm>
        <a:prstGeom prst="hexagon">
          <a:avLst>
            <a:gd name="adj" fmla="val 28900"/>
            <a:gd name="vf" fmla="val 115470"/>
          </a:avLst>
        </a:prstGeom>
        <a:solidFill>
          <a:srgbClr val="B1BA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4706808-E992-415A-880C-4310543FE53A}">
      <dsp:nvSpPr>
        <dsp:cNvPr id="0" name=""/>
        <dsp:cNvSpPr/>
      </dsp:nvSpPr>
      <dsp:spPr>
        <a:xfrm>
          <a:off x="1321827" y="2651354"/>
          <a:ext cx="1256052" cy="1086633"/>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EFEFE"/>
              </a:solidFill>
              <a:latin typeface="Arial"/>
              <a:ea typeface="+mn-ea"/>
              <a:cs typeface="+mn-cs"/>
            </a:rPr>
            <a:t>Public Health Interventions and Emergency Orders</a:t>
          </a:r>
        </a:p>
      </dsp:txBody>
      <dsp:txXfrm>
        <a:off x="1529982" y="2831432"/>
        <a:ext cx="839742" cy="726477"/>
      </dsp:txXfrm>
    </dsp:sp>
    <dsp:sp modelId="{5AFAB2A6-862D-44D1-B819-5B7CACDDA288}">
      <dsp:nvSpPr>
        <dsp:cNvPr id="0" name=""/>
        <dsp:cNvSpPr/>
      </dsp:nvSpPr>
      <dsp:spPr>
        <a:xfrm>
          <a:off x="497531" y="1732557"/>
          <a:ext cx="578290" cy="498273"/>
        </a:xfrm>
        <a:prstGeom prst="hexagon">
          <a:avLst>
            <a:gd name="adj" fmla="val 28900"/>
            <a:gd name="vf" fmla="val 115470"/>
          </a:avLst>
        </a:prstGeom>
        <a:solidFill>
          <a:srgbClr val="B1BA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8703F887-FE6C-4A2B-8B10-FB09D9B11B22}">
      <dsp:nvSpPr>
        <dsp:cNvPr id="0" name=""/>
        <dsp:cNvSpPr/>
      </dsp:nvSpPr>
      <dsp:spPr>
        <a:xfrm>
          <a:off x="164533" y="1983002"/>
          <a:ext cx="1256052" cy="1086633"/>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EFEFE"/>
              </a:solidFill>
              <a:latin typeface="Arial"/>
              <a:ea typeface="+mn-ea"/>
              <a:cs typeface="+mn-cs"/>
            </a:rPr>
            <a:t>Health Equity</a:t>
          </a:r>
        </a:p>
      </dsp:txBody>
      <dsp:txXfrm>
        <a:off x="372688" y="2163080"/>
        <a:ext cx="839742" cy="726477"/>
      </dsp:txXfrm>
    </dsp:sp>
    <dsp:sp modelId="{BDBCB7C5-E35B-4AC8-A07A-BAF1B59EA6D4}">
      <dsp:nvSpPr>
        <dsp:cNvPr id="0" name=""/>
        <dsp:cNvSpPr/>
      </dsp:nvSpPr>
      <dsp:spPr>
        <a:xfrm>
          <a:off x="164533" y="666857"/>
          <a:ext cx="1256052" cy="1086633"/>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EFEFE"/>
              </a:solidFill>
              <a:latin typeface="Arial"/>
              <a:ea typeface="+mn-ea"/>
              <a:cs typeface="+mn-cs"/>
            </a:rPr>
            <a:t>Governance</a:t>
          </a:r>
        </a:p>
      </dsp:txBody>
      <dsp:txXfrm>
        <a:off x="372688" y="846935"/>
        <a:ext cx="839742" cy="726477"/>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56D66-B45C-410E-90AB-A75F01491383}"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FBAF7-5FBF-41CA-81CC-0E7CC6BA7213}" type="slidenum">
              <a:rPr lang="en-US" smtClean="0"/>
              <a:t>‹#›</a:t>
            </a:fld>
            <a:endParaRPr lang="en-US"/>
          </a:p>
        </p:txBody>
      </p:sp>
    </p:spTree>
    <p:extLst>
      <p:ext uri="{BB962C8B-B14F-4D97-AF65-F5344CB8AC3E}">
        <p14:creationId xmlns:p14="http://schemas.microsoft.com/office/powerpoint/2010/main" val="245058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1111/1468-0009.12658"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doi.org/10.1371/journal.pone.0267738" TargetMode="External"/><Relationship Id="rId4" Type="http://schemas.openxmlformats.org/officeDocument/2006/relationships/hyperlink" Target="https://doi.org/10.1177/0160323x231202421"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83647D-2997-4F6F-ABD5-B6A2C2C37F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2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AFBAF7-5FBF-41CA-81CC-0E7CC6BA7213}" type="slidenum">
              <a:rPr lang="en-US" smtClean="0"/>
              <a:t>17</a:t>
            </a:fld>
            <a:endParaRPr lang="en-US"/>
          </a:p>
        </p:txBody>
      </p:sp>
    </p:spTree>
    <p:extLst>
      <p:ext uri="{BB962C8B-B14F-4D97-AF65-F5344CB8AC3E}">
        <p14:creationId xmlns:p14="http://schemas.microsoft.com/office/powerpoint/2010/main" val="607477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9C990-A571-2215-1FC8-346F4E39C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7C572-2CD9-BE0E-B291-FE8473D97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2D667-CB16-C031-F3A7-752A995D0229}"/>
              </a:ext>
            </a:extLst>
          </p:cNvPr>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E6DA6172-DABC-EF0E-B7FC-41537EB54AE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83647D-2997-4F6F-ABD5-B6A2C2C37F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442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9CE8FC9-BC4E-43E5-905C-2B8AF6B64796}"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25655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bc0a1ea526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bc0a1ea526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g2bc0a1ea526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1153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984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7E6D3-1942-F9E5-9532-91824DEC6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D9ED4-2273-3DF5-6F9F-E385FDB8A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E8733-86E2-C19A-2651-23F14F100F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E55B66-FC37-450D-01F9-E44836A4ED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206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121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39AEB-03EB-751D-207A-15B6237AFA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C267D-A2AA-560A-E19B-9E8CE79B37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9E1984-78BC-45C3-5F03-9CBEB0B9F9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E49C35-7BEA-DCE4-84AF-38FEBE00AE4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40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bg2"/>
                </a:solidFill>
                <a:latin typeface="Arial" charset="0"/>
              </a:defRPr>
            </a:lvl1pPr>
            <a:lvl2pPr marL="747928" indent="-287665" eaLnBrk="0" hangingPunct="0">
              <a:defRPr sz="2400">
                <a:solidFill>
                  <a:schemeClr val="bg2"/>
                </a:solidFill>
                <a:latin typeface="Arial" charset="0"/>
              </a:defRPr>
            </a:lvl2pPr>
            <a:lvl3pPr marL="1150658" indent="-230132" eaLnBrk="0" hangingPunct="0">
              <a:defRPr sz="2400">
                <a:solidFill>
                  <a:schemeClr val="bg2"/>
                </a:solidFill>
                <a:latin typeface="Arial" charset="0"/>
              </a:defRPr>
            </a:lvl3pPr>
            <a:lvl4pPr marL="1610921" indent="-230132" eaLnBrk="0" hangingPunct="0">
              <a:defRPr sz="2400">
                <a:solidFill>
                  <a:schemeClr val="bg2"/>
                </a:solidFill>
                <a:latin typeface="Arial" charset="0"/>
              </a:defRPr>
            </a:lvl4pPr>
            <a:lvl5pPr marL="2071185" indent="-230132" eaLnBrk="0" hangingPunct="0">
              <a:defRPr sz="2400">
                <a:solidFill>
                  <a:schemeClr val="bg2"/>
                </a:solidFill>
                <a:latin typeface="Arial" charset="0"/>
              </a:defRPr>
            </a:lvl5pPr>
            <a:lvl6pPr marL="2531448" indent="-230132" eaLnBrk="0" fontAlgn="base" hangingPunct="0">
              <a:spcBef>
                <a:spcPct val="50000"/>
              </a:spcBef>
              <a:spcAft>
                <a:spcPct val="0"/>
              </a:spcAft>
              <a:defRPr sz="2400">
                <a:solidFill>
                  <a:schemeClr val="bg2"/>
                </a:solidFill>
                <a:latin typeface="Arial" charset="0"/>
              </a:defRPr>
            </a:lvl6pPr>
            <a:lvl7pPr marL="2991711" indent="-230132" eaLnBrk="0" fontAlgn="base" hangingPunct="0">
              <a:spcBef>
                <a:spcPct val="50000"/>
              </a:spcBef>
              <a:spcAft>
                <a:spcPct val="0"/>
              </a:spcAft>
              <a:defRPr sz="2400">
                <a:solidFill>
                  <a:schemeClr val="bg2"/>
                </a:solidFill>
                <a:latin typeface="Arial" charset="0"/>
              </a:defRPr>
            </a:lvl7pPr>
            <a:lvl8pPr marL="3451974" indent="-230132" eaLnBrk="0" fontAlgn="base" hangingPunct="0">
              <a:spcBef>
                <a:spcPct val="50000"/>
              </a:spcBef>
              <a:spcAft>
                <a:spcPct val="0"/>
              </a:spcAft>
              <a:defRPr sz="2400">
                <a:solidFill>
                  <a:schemeClr val="bg2"/>
                </a:solidFill>
                <a:latin typeface="Arial" charset="0"/>
              </a:defRPr>
            </a:lvl8pPr>
            <a:lvl9pPr marL="3912238" indent="-230132" eaLnBrk="0" fontAlgn="base" hangingPunct="0">
              <a:spcBef>
                <a:spcPct val="50000"/>
              </a:spcBef>
              <a:spcAft>
                <a:spcPct val="0"/>
              </a:spcAft>
              <a:defRPr sz="2400">
                <a:solidFill>
                  <a:schemeClr val="bg2"/>
                </a:solidFill>
                <a:latin typeface="Arial" charset="0"/>
              </a:defRPr>
            </a:lvl9pPr>
          </a:lstStyle>
          <a:p>
            <a:fld id="{4B2B14A0-D6A8-4700-8BF6-97EF4543785F}" type="slidenum">
              <a:rPr lang="en-US" sz="1200">
                <a:solidFill>
                  <a:schemeClr val="tx1"/>
                </a:solidFill>
                <a:latin typeface="Times New Roman" pitchFamily="18" charset="0"/>
              </a:rPr>
              <a:pPr/>
              <a:t>5</a:t>
            </a:fld>
            <a:endParaRPr lang="en-US" sz="1200">
              <a:solidFill>
                <a:schemeClr val="tx1"/>
              </a:solidFill>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1657827" y="2477865"/>
            <a:ext cx="9096484" cy="23472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endParaRPr lang="en-US" sz="2400"/>
          </a:p>
        </p:txBody>
      </p:sp>
    </p:spTree>
    <p:extLst>
      <p:ext uri="{BB962C8B-B14F-4D97-AF65-F5344CB8AC3E}">
        <p14:creationId xmlns:p14="http://schemas.microsoft.com/office/powerpoint/2010/main" val="30151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1313e972cfd_12_0: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g1313e972cfd_12_0:notes"/>
          <p:cNvSpPr txBox="1">
            <a:spLocks noGrp="1"/>
          </p:cNvSpPr>
          <p:nvPr>
            <p:ph type="body" idx="1"/>
          </p:nvPr>
        </p:nvSpPr>
        <p:spPr>
          <a:xfrm>
            <a:off x="457200" y="2200275"/>
            <a:ext cx="3657600" cy="1800225"/>
          </a:xfrm>
          <a:prstGeom prst="rect">
            <a:avLst/>
          </a:prstGeom>
          <a:noFill/>
          <a:ln>
            <a:noFill/>
          </a:ln>
        </p:spPr>
        <p:txBody>
          <a:bodyPr spcFirstLastPara="1" wrap="square" lIns="55875" tIns="27925" rIns="55875" bIns="27925" anchor="t" anchorCtr="0">
            <a:noAutofit/>
          </a:bodyPr>
          <a:lstStyle/>
          <a:p>
            <a:pPr marL="0" lvl="0" indent="0" algn="l" rtl="0">
              <a:spcBef>
                <a:spcPts val="0"/>
              </a:spcBef>
              <a:spcAft>
                <a:spcPts val="0"/>
              </a:spcAft>
              <a:buNone/>
            </a:pPr>
            <a:endParaRPr sz="900"/>
          </a:p>
        </p:txBody>
      </p:sp>
      <p:sp>
        <p:nvSpPr>
          <p:cNvPr id="54" name="Google Shape;54;g1313e972cfd_12_0:notes"/>
          <p:cNvSpPr txBox="1">
            <a:spLocks noGrp="1"/>
          </p:cNvSpPr>
          <p:nvPr>
            <p:ph type="sldNum" idx="12"/>
          </p:nvPr>
        </p:nvSpPr>
        <p:spPr>
          <a:xfrm>
            <a:off x="2589742" y="4342607"/>
            <a:ext cx="1981200" cy="229393"/>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313e972cfd_12_151: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1313e972cfd_12_151:notes"/>
          <p:cNvSpPr txBox="1">
            <a:spLocks noGrp="1"/>
          </p:cNvSpPr>
          <p:nvPr>
            <p:ph type="body" idx="1"/>
          </p:nvPr>
        </p:nvSpPr>
        <p:spPr>
          <a:xfrm>
            <a:off x="457200" y="2200275"/>
            <a:ext cx="3657600" cy="1800225"/>
          </a:xfrm>
          <a:prstGeom prst="rect">
            <a:avLst/>
          </a:prstGeom>
          <a:noFill/>
          <a:ln>
            <a:noFill/>
          </a:ln>
        </p:spPr>
        <p:txBody>
          <a:bodyPr spcFirstLastPara="1" wrap="square" lIns="55875" tIns="27925" rIns="55875" bIns="27925" anchor="t" anchorCtr="0">
            <a:noAutofit/>
          </a:bodyPr>
          <a:lstStyle/>
          <a:p>
            <a:pPr marL="0" lvl="0" indent="0" algn="l" rtl="0">
              <a:spcBef>
                <a:spcPts val="0"/>
              </a:spcBef>
              <a:spcAft>
                <a:spcPts val="0"/>
              </a:spcAft>
              <a:buNone/>
            </a:pPr>
            <a:endParaRPr sz="900"/>
          </a:p>
        </p:txBody>
      </p:sp>
      <p:sp>
        <p:nvSpPr>
          <p:cNvPr id="65" name="Google Shape;65;g1313e972cfd_12_151:notes"/>
          <p:cNvSpPr txBox="1">
            <a:spLocks noGrp="1"/>
          </p:cNvSpPr>
          <p:nvPr>
            <p:ph type="sldNum" idx="12"/>
          </p:nvPr>
        </p:nvSpPr>
        <p:spPr>
          <a:xfrm>
            <a:off x="2589742" y="4342607"/>
            <a:ext cx="1981200" cy="229393"/>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313e972cfd_12_12: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g1313e972cfd_12_12:notes"/>
          <p:cNvSpPr txBox="1">
            <a:spLocks noGrp="1"/>
          </p:cNvSpPr>
          <p:nvPr>
            <p:ph type="body" idx="1"/>
          </p:nvPr>
        </p:nvSpPr>
        <p:spPr>
          <a:xfrm>
            <a:off x="457200" y="2200275"/>
            <a:ext cx="3657600" cy="1800225"/>
          </a:xfrm>
          <a:prstGeom prst="rect">
            <a:avLst/>
          </a:prstGeom>
          <a:noFill/>
          <a:ln>
            <a:noFill/>
          </a:ln>
        </p:spPr>
        <p:txBody>
          <a:bodyPr spcFirstLastPara="1" wrap="square" lIns="55875" tIns="27925" rIns="55875" bIns="27925" anchor="t" anchorCtr="0">
            <a:noAutofit/>
          </a:bodyPr>
          <a:lstStyle/>
          <a:p>
            <a:pPr marL="0" lvl="0" indent="0" algn="l" rtl="0">
              <a:spcBef>
                <a:spcPts val="0"/>
              </a:spcBef>
              <a:spcAft>
                <a:spcPts val="0"/>
              </a:spcAft>
              <a:buNone/>
            </a:pPr>
            <a:endParaRPr sz="900"/>
          </a:p>
        </p:txBody>
      </p:sp>
      <p:sp>
        <p:nvSpPr>
          <p:cNvPr id="76" name="Google Shape;76;g1313e972cfd_12_12:notes"/>
          <p:cNvSpPr txBox="1">
            <a:spLocks noGrp="1"/>
          </p:cNvSpPr>
          <p:nvPr>
            <p:ph type="sldNum" idx="12"/>
          </p:nvPr>
        </p:nvSpPr>
        <p:spPr>
          <a:xfrm>
            <a:off x="2589742" y="4342607"/>
            <a:ext cx="1981200" cy="229393"/>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13e972cfd_12_77: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1313e972cfd_12_77:notes"/>
          <p:cNvSpPr txBox="1">
            <a:spLocks noGrp="1"/>
          </p:cNvSpPr>
          <p:nvPr>
            <p:ph type="body" idx="1"/>
          </p:nvPr>
        </p:nvSpPr>
        <p:spPr>
          <a:xfrm>
            <a:off x="457200" y="2200275"/>
            <a:ext cx="3657600" cy="1800225"/>
          </a:xfrm>
          <a:prstGeom prst="rect">
            <a:avLst/>
          </a:prstGeom>
          <a:noFill/>
          <a:ln>
            <a:noFill/>
          </a:ln>
        </p:spPr>
        <p:txBody>
          <a:bodyPr spcFirstLastPara="1" wrap="square" lIns="55875" tIns="27925" rIns="55875" bIns="27925" anchor="t" anchorCtr="0">
            <a:noAutofit/>
          </a:bodyPr>
          <a:lstStyle/>
          <a:p>
            <a:pPr marL="0" lvl="0" indent="0" algn="l" rtl="0">
              <a:spcBef>
                <a:spcPts val="0"/>
              </a:spcBef>
              <a:spcAft>
                <a:spcPts val="0"/>
              </a:spcAft>
              <a:buNone/>
            </a:pPr>
            <a:endParaRPr sz="900"/>
          </a:p>
        </p:txBody>
      </p:sp>
      <p:sp>
        <p:nvSpPr>
          <p:cNvPr id="100" name="Google Shape;100;g1313e972cfd_12_77:notes"/>
          <p:cNvSpPr txBox="1">
            <a:spLocks noGrp="1"/>
          </p:cNvSpPr>
          <p:nvPr>
            <p:ph type="sldNum" idx="12"/>
          </p:nvPr>
        </p:nvSpPr>
        <p:spPr>
          <a:xfrm>
            <a:off x="2589742" y="4342607"/>
            <a:ext cx="1981200" cy="229393"/>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13e972cfd_12_162: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1313e972cfd_12_162:notes"/>
          <p:cNvSpPr txBox="1">
            <a:spLocks noGrp="1"/>
          </p:cNvSpPr>
          <p:nvPr>
            <p:ph type="body" idx="1"/>
          </p:nvPr>
        </p:nvSpPr>
        <p:spPr>
          <a:xfrm>
            <a:off x="457200" y="2200275"/>
            <a:ext cx="3657600" cy="1800225"/>
          </a:xfrm>
          <a:prstGeom prst="rect">
            <a:avLst/>
          </a:prstGeom>
          <a:noFill/>
          <a:ln>
            <a:noFill/>
          </a:ln>
        </p:spPr>
        <p:txBody>
          <a:bodyPr spcFirstLastPara="1" wrap="square" lIns="55875" tIns="27925" rIns="55875" bIns="27925" anchor="t" anchorCtr="0">
            <a:noAutofit/>
          </a:bodyPr>
          <a:lstStyle/>
          <a:p>
            <a:pPr marL="0" lvl="0" indent="0" algn="l" rtl="0">
              <a:lnSpc>
                <a:spcPct val="107916"/>
              </a:lnSpc>
              <a:spcBef>
                <a:spcPts val="0"/>
              </a:spcBef>
              <a:spcAft>
                <a:spcPts val="0"/>
              </a:spcAft>
              <a:buClr>
                <a:schemeClr val="dk1"/>
              </a:buClr>
              <a:buSzPts val="1200"/>
              <a:buFont typeface="Arial"/>
              <a:buNone/>
            </a:pPr>
            <a:r>
              <a:rPr lang="en">
                <a:solidFill>
                  <a:schemeClr val="dk1"/>
                </a:solidFill>
              </a:rPr>
              <a:t>health and democracy as interdependent which is confirmed by research. The short answer is that higher civic voter participation is correlated with better health outcomes for people and communities, and lower civic participation is correlated with worse health outcomes. One rationale for how voting is tied to health is through the understanding of power being a root cause for influencing policy that can advance health and racial equity.  </a:t>
            </a:r>
            <a:endParaRPr>
              <a:solidFill>
                <a:schemeClr val="dk1"/>
              </a:solidFill>
            </a:endParaRPr>
          </a:p>
          <a:p>
            <a:pPr marL="0" lvl="0" indent="0" algn="l" rtl="0">
              <a:spcBef>
                <a:spcPts val="0"/>
              </a:spcBef>
              <a:spcAft>
                <a:spcPts val="0"/>
              </a:spcAft>
              <a:buNone/>
            </a:pPr>
            <a:endParaRPr sz="900"/>
          </a:p>
        </p:txBody>
      </p:sp>
      <p:sp>
        <p:nvSpPr>
          <p:cNvPr id="108" name="Google Shape;108;g1313e972cfd_12_162:notes"/>
          <p:cNvSpPr txBox="1">
            <a:spLocks noGrp="1"/>
          </p:cNvSpPr>
          <p:nvPr>
            <p:ph type="sldNum" idx="12"/>
          </p:nvPr>
        </p:nvSpPr>
        <p:spPr>
          <a:xfrm>
            <a:off x="2589742" y="4342607"/>
            <a:ext cx="1981200" cy="229393"/>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13e972cfd_12_176: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1313e972cfd_12_176:notes"/>
          <p:cNvSpPr txBox="1">
            <a:spLocks noGrp="1"/>
          </p:cNvSpPr>
          <p:nvPr>
            <p:ph type="body" idx="1"/>
          </p:nvPr>
        </p:nvSpPr>
        <p:spPr>
          <a:xfrm>
            <a:off x="457200" y="2200275"/>
            <a:ext cx="3657600" cy="1800225"/>
          </a:xfrm>
          <a:prstGeom prst="rect">
            <a:avLst/>
          </a:prstGeom>
          <a:noFill/>
          <a:ln>
            <a:noFill/>
          </a:ln>
        </p:spPr>
        <p:txBody>
          <a:bodyPr spcFirstLastPara="1" wrap="square" lIns="55875" tIns="27925" rIns="55875" bIns="27925" anchor="t" anchorCtr="0">
            <a:noAutofit/>
          </a:bodyPr>
          <a:lstStyle/>
          <a:p>
            <a:pPr marL="0" lvl="0" indent="0" algn="l" rtl="0">
              <a:lnSpc>
                <a:spcPct val="107916"/>
              </a:lnSpc>
              <a:spcBef>
                <a:spcPts val="0"/>
              </a:spcBef>
              <a:spcAft>
                <a:spcPts val="0"/>
              </a:spcAft>
              <a:buClr>
                <a:schemeClr val="dk1"/>
              </a:buClr>
              <a:buSzPts val="1200"/>
              <a:buFont typeface="Arial"/>
              <a:buNone/>
            </a:pPr>
            <a:r>
              <a:rPr lang="en">
                <a:solidFill>
                  <a:schemeClr val="dk1"/>
                </a:solidFill>
              </a:rPr>
              <a:t>A great definition of power comes from MLK Jr. “Power, properly understood, is the ability to achieve purpose. It is the strength required to bring about social, political, or economic changes. In this sense power is not only desirable but necessary in order to implement the demands of love and justice.” In this sense we can see civic and voter participation being key to building collective power across and with our communities. </a:t>
            </a:r>
            <a:endParaRPr sz="900"/>
          </a:p>
        </p:txBody>
      </p:sp>
      <p:sp>
        <p:nvSpPr>
          <p:cNvPr id="127" name="Google Shape;127;g1313e972cfd_12_176:notes"/>
          <p:cNvSpPr txBox="1">
            <a:spLocks noGrp="1"/>
          </p:cNvSpPr>
          <p:nvPr>
            <p:ph type="sldNum" idx="12"/>
          </p:nvPr>
        </p:nvSpPr>
        <p:spPr>
          <a:xfrm>
            <a:off x="2589742" y="4342607"/>
            <a:ext cx="1981200" cy="229393"/>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168b485306_0_135: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3168b485306_0_135:notes"/>
          <p:cNvSpPr txBox="1">
            <a:spLocks noGrp="1"/>
          </p:cNvSpPr>
          <p:nvPr>
            <p:ph type="body" idx="1"/>
          </p:nvPr>
        </p:nvSpPr>
        <p:spPr>
          <a:xfrm>
            <a:off x="457200" y="2200275"/>
            <a:ext cx="3657600" cy="1800300"/>
          </a:xfrm>
          <a:prstGeom prst="rect">
            <a:avLst/>
          </a:prstGeom>
          <a:noFill/>
          <a:ln>
            <a:noFill/>
          </a:ln>
        </p:spPr>
        <p:txBody>
          <a:bodyPr spcFirstLastPara="1" wrap="square" lIns="55875" tIns="27925" rIns="55875" bIns="27925" anchor="t" anchorCtr="0">
            <a:noAutofit/>
          </a:bodyPr>
          <a:lstStyle/>
          <a:p>
            <a:pPr marL="0" lvl="0" indent="0" algn="l" rtl="0">
              <a:lnSpc>
                <a:spcPct val="107916"/>
              </a:lnSpc>
              <a:spcBef>
                <a:spcPts val="0"/>
              </a:spcBef>
              <a:spcAft>
                <a:spcPts val="0"/>
              </a:spcAft>
              <a:buClr>
                <a:schemeClr val="dk1"/>
              </a:buClr>
              <a:buSzPts val="1200"/>
              <a:buFont typeface="Arial"/>
              <a:buNone/>
            </a:pPr>
            <a:r>
              <a:rPr lang="en">
                <a:solidFill>
                  <a:schemeClr val="dk1"/>
                </a:solidFill>
              </a:rPr>
              <a:t>One way power manifests is through civic and voter participation. in a democracy, we can directly influence policies when we vote on ballot measures like funding for parks, education, transportation, etc. We also vote for elected officials who are tasked with representing our interests in the policymaking process. Therefore, whose interests are reflected in these policy decisions is often tied to voting and the policies that either enable or hinder community members to participate. Communities with more power, through voting, can advocate for healthier conditions. </a:t>
            </a:r>
            <a:endParaRPr>
              <a:solidFill>
                <a:schemeClr val="dk1"/>
              </a:solidFill>
            </a:endParaRPr>
          </a:p>
          <a:p>
            <a:pPr marL="0" lvl="0" indent="0" algn="l" rtl="0">
              <a:lnSpc>
                <a:spcPct val="107916"/>
              </a:lnSpc>
              <a:spcBef>
                <a:spcPts val="0"/>
              </a:spcBef>
              <a:spcAft>
                <a:spcPts val="0"/>
              </a:spcAft>
              <a:buClr>
                <a:schemeClr val="dk1"/>
              </a:buClr>
              <a:buSzPts val="1200"/>
              <a:buFont typeface="Arial"/>
              <a:buNone/>
            </a:pPr>
            <a:br>
              <a:rPr lang="en">
                <a:solidFill>
                  <a:schemeClr val="dk1"/>
                </a:solidFill>
              </a:rPr>
            </a:br>
            <a:r>
              <a:rPr lang="en">
                <a:solidFill>
                  <a:schemeClr val="dk1"/>
                </a:solidFill>
              </a:rPr>
              <a:t>Historical and contemporary research confirms that when we have higher rates of civic and voter participation communities are healthier. </a:t>
            </a:r>
            <a:endParaRPr sz="900"/>
          </a:p>
        </p:txBody>
      </p:sp>
      <p:sp>
        <p:nvSpPr>
          <p:cNvPr id="134" name="Google Shape;134;g3168b485306_0_135:notes"/>
          <p:cNvSpPr txBox="1">
            <a:spLocks noGrp="1"/>
          </p:cNvSpPr>
          <p:nvPr>
            <p:ph type="sldNum" idx="12"/>
          </p:nvPr>
        </p:nvSpPr>
        <p:spPr>
          <a:xfrm>
            <a:off x="2589742" y="4342607"/>
            <a:ext cx="1981200" cy="229500"/>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168b485306_0_198: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3168b485306_0_198:notes"/>
          <p:cNvSpPr txBox="1">
            <a:spLocks noGrp="1"/>
          </p:cNvSpPr>
          <p:nvPr>
            <p:ph type="body" idx="1"/>
          </p:nvPr>
        </p:nvSpPr>
        <p:spPr>
          <a:xfrm>
            <a:off x="457200" y="2200275"/>
            <a:ext cx="3657600" cy="1800300"/>
          </a:xfrm>
          <a:prstGeom prst="rect">
            <a:avLst/>
          </a:prstGeom>
          <a:noFill/>
          <a:ln>
            <a:noFill/>
          </a:ln>
        </p:spPr>
        <p:txBody>
          <a:bodyPr spcFirstLastPara="1" wrap="square" lIns="55875" tIns="27925" rIns="55875" bIns="27925" anchor="t" anchorCtr="0">
            <a:noAutofit/>
          </a:bodyPr>
          <a:lstStyle/>
          <a:p>
            <a:pPr marL="0" lvl="0" indent="0" algn="l" rtl="0">
              <a:lnSpc>
                <a:spcPct val="107916"/>
              </a:lnSpc>
              <a:spcBef>
                <a:spcPts val="0"/>
              </a:spcBef>
              <a:spcAft>
                <a:spcPts val="0"/>
              </a:spcAft>
              <a:buClr>
                <a:schemeClr val="dk1"/>
              </a:buClr>
              <a:buSzPts val="1200"/>
              <a:buFont typeface="Arial"/>
              <a:buNone/>
            </a:pPr>
            <a:r>
              <a:rPr lang="en">
                <a:solidFill>
                  <a:schemeClr val="dk1"/>
                </a:solidFill>
              </a:rPr>
              <a:t>Thus, healthy communities are also more likely to have higher voter participation, making this a continuous and virtuous cycle. We also know the opposite is true, where communities with less civic and voter participation, often due to governing structures that make it harder to participate, have less power to influence which reinforces worse health outcomes because the policies do not reflect the needs of the communities. Thus this feedback loop reinforces health inequities. </a:t>
            </a:r>
            <a:endParaRPr sz="900"/>
          </a:p>
        </p:txBody>
      </p:sp>
      <p:sp>
        <p:nvSpPr>
          <p:cNvPr id="141" name="Google Shape;141;g3168b485306_0_198:notes"/>
          <p:cNvSpPr txBox="1">
            <a:spLocks noGrp="1"/>
          </p:cNvSpPr>
          <p:nvPr>
            <p:ph type="sldNum" idx="12"/>
          </p:nvPr>
        </p:nvSpPr>
        <p:spPr>
          <a:xfrm>
            <a:off x="2589742" y="4342607"/>
            <a:ext cx="1981200" cy="229500"/>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168b485306_0_176: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3168b485306_0_176:notes"/>
          <p:cNvSpPr txBox="1">
            <a:spLocks noGrp="1"/>
          </p:cNvSpPr>
          <p:nvPr>
            <p:ph type="body" idx="1"/>
          </p:nvPr>
        </p:nvSpPr>
        <p:spPr>
          <a:xfrm>
            <a:off x="457200" y="2200275"/>
            <a:ext cx="3657600" cy="1800300"/>
          </a:xfrm>
          <a:prstGeom prst="rect">
            <a:avLst/>
          </a:prstGeom>
          <a:noFill/>
          <a:ln>
            <a:noFill/>
          </a:ln>
        </p:spPr>
        <p:txBody>
          <a:bodyPr spcFirstLastPara="1" wrap="square" lIns="55875" tIns="27925" rIns="55875" bIns="27925" anchor="t" anchorCtr="0">
            <a:noAutofit/>
          </a:bodyPr>
          <a:lstStyle/>
          <a:p>
            <a:pPr marL="0" lvl="0" indent="0" algn="l" rtl="0">
              <a:lnSpc>
                <a:spcPct val="107916"/>
              </a:lnSpc>
              <a:spcBef>
                <a:spcPts val="0"/>
              </a:spcBef>
              <a:spcAft>
                <a:spcPts val="0"/>
              </a:spcAft>
              <a:buClr>
                <a:schemeClr val="dk1"/>
              </a:buClr>
              <a:buSzPts val="1100"/>
              <a:buFont typeface="Arial"/>
              <a:buNone/>
            </a:pPr>
            <a:r>
              <a:rPr lang="en">
                <a:solidFill>
                  <a:schemeClr val="dk1"/>
                </a:solidFill>
              </a:rPr>
              <a:t>We have historical examples of how collective power has made our democracy more inclusive and led to positive community health outcomes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Whenever we have expanded the electorate or worked to ensure our democracy is more inclusive, we have seen improvements to health and the social determinants. For example, when women gained the right to vote they were able to use their influence to ensure legislative bodies were more responsive to women’s concerns making investments to improve maternal and child health. Studies show that child mortality rates declined.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All of these steps are examples of steps forward. But we know the each step has been met with contention– we cannot sit out and achieve our aims and we have a constant continuous struggle for power. </a:t>
            </a:r>
            <a:endParaRPr>
              <a:solidFill>
                <a:schemeClr val="dk1"/>
              </a:solidFill>
            </a:endParaRPr>
          </a:p>
          <a:p>
            <a:pPr marL="0" lvl="0" indent="0" algn="l" rtl="0">
              <a:spcBef>
                <a:spcPts val="0"/>
              </a:spcBef>
              <a:spcAft>
                <a:spcPts val="0"/>
              </a:spcAft>
              <a:buNone/>
            </a:pPr>
            <a:endParaRPr sz="900"/>
          </a:p>
        </p:txBody>
      </p:sp>
      <p:sp>
        <p:nvSpPr>
          <p:cNvPr id="160" name="Google Shape;160;g3168b485306_0_176:notes"/>
          <p:cNvSpPr txBox="1">
            <a:spLocks noGrp="1"/>
          </p:cNvSpPr>
          <p:nvPr>
            <p:ph type="sldNum" idx="12"/>
          </p:nvPr>
        </p:nvSpPr>
        <p:spPr>
          <a:xfrm>
            <a:off x="2589742" y="4342607"/>
            <a:ext cx="1981200" cy="229500"/>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168b485306_0_219: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168b485306_0_219:notes"/>
          <p:cNvSpPr txBox="1">
            <a:spLocks noGrp="1"/>
          </p:cNvSpPr>
          <p:nvPr>
            <p:ph type="body" idx="1"/>
          </p:nvPr>
        </p:nvSpPr>
        <p:spPr>
          <a:xfrm>
            <a:off x="457200" y="2200275"/>
            <a:ext cx="3657600" cy="1800300"/>
          </a:xfrm>
          <a:prstGeom prst="rect">
            <a:avLst/>
          </a:prstGeom>
          <a:noFill/>
          <a:ln>
            <a:noFill/>
          </a:ln>
        </p:spPr>
        <p:txBody>
          <a:bodyPr spcFirstLastPara="1" wrap="square" lIns="55875" tIns="27925" rIns="55875" bIns="27925" anchor="t" anchorCtr="0">
            <a:noAutofit/>
          </a:bodyPr>
          <a:lstStyle/>
          <a:p>
            <a:pPr marL="0" lvl="0" indent="0" algn="l" rtl="0">
              <a:spcBef>
                <a:spcPts val="0"/>
              </a:spcBef>
              <a:spcAft>
                <a:spcPts val="0"/>
              </a:spcAft>
              <a:buNone/>
            </a:pPr>
            <a:endParaRPr sz="900"/>
          </a:p>
        </p:txBody>
      </p:sp>
      <p:sp>
        <p:nvSpPr>
          <p:cNvPr id="169" name="Google Shape;169;g3168b485306_0_219:notes"/>
          <p:cNvSpPr txBox="1">
            <a:spLocks noGrp="1"/>
          </p:cNvSpPr>
          <p:nvPr>
            <p:ph type="sldNum" idx="12"/>
          </p:nvPr>
        </p:nvSpPr>
        <p:spPr>
          <a:xfrm>
            <a:off x="2589742" y="4342607"/>
            <a:ext cx="1981200" cy="229500"/>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36F71-B769-5401-B888-D4012112486D}"/>
            </a:ext>
          </a:extLst>
        </p:cNvPr>
        <p:cNvGrpSpPr/>
        <p:nvPr/>
      </p:nvGrpSpPr>
      <p:grpSpPr>
        <a:xfrm>
          <a:off x="0" y="0"/>
          <a:ext cx="0" cy="0"/>
          <a:chOff x="0" y="0"/>
          <a:chExt cx="0" cy="0"/>
        </a:xfrm>
      </p:grpSpPr>
      <p:sp>
        <p:nvSpPr>
          <p:cNvPr id="84994" name="Rectangle 7">
            <a:extLst>
              <a:ext uri="{FF2B5EF4-FFF2-40B4-BE49-F238E27FC236}">
                <a16:creationId xmlns:a16="http://schemas.microsoft.com/office/drawing/2014/main" id="{0667CBE6-83AD-07B6-F378-4D34D841E4F1}"/>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bg2"/>
                </a:solidFill>
                <a:latin typeface="Arial" charset="0"/>
              </a:defRPr>
            </a:lvl1pPr>
            <a:lvl2pPr marL="747928" indent="-287665" eaLnBrk="0" hangingPunct="0">
              <a:defRPr sz="2400">
                <a:solidFill>
                  <a:schemeClr val="bg2"/>
                </a:solidFill>
                <a:latin typeface="Arial" charset="0"/>
              </a:defRPr>
            </a:lvl2pPr>
            <a:lvl3pPr marL="1150658" indent="-230132" eaLnBrk="0" hangingPunct="0">
              <a:defRPr sz="2400">
                <a:solidFill>
                  <a:schemeClr val="bg2"/>
                </a:solidFill>
                <a:latin typeface="Arial" charset="0"/>
              </a:defRPr>
            </a:lvl3pPr>
            <a:lvl4pPr marL="1610921" indent="-230132" eaLnBrk="0" hangingPunct="0">
              <a:defRPr sz="2400">
                <a:solidFill>
                  <a:schemeClr val="bg2"/>
                </a:solidFill>
                <a:latin typeface="Arial" charset="0"/>
              </a:defRPr>
            </a:lvl4pPr>
            <a:lvl5pPr marL="2071185" indent="-230132" eaLnBrk="0" hangingPunct="0">
              <a:defRPr sz="2400">
                <a:solidFill>
                  <a:schemeClr val="bg2"/>
                </a:solidFill>
                <a:latin typeface="Arial" charset="0"/>
              </a:defRPr>
            </a:lvl5pPr>
            <a:lvl6pPr marL="2531448" indent="-230132" eaLnBrk="0" fontAlgn="base" hangingPunct="0">
              <a:spcBef>
                <a:spcPct val="50000"/>
              </a:spcBef>
              <a:spcAft>
                <a:spcPct val="0"/>
              </a:spcAft>
              <a:defRPr sz="2400">
                <a:solidFill>
                  <a:schemeClr val="bg2"/>
                </a:solidFill>
                <a:latin typeface="Arial" charset="0"/>
              </a:defRPr>
            </a:lvl6pPr>
            <a:lvl7pPr marL="2991711" indent="-230132" eaLnBrk="0" fontAlgn="base" hangingPunct="0">
              <a:spcBef>
                <a:spcPct val="50000"/>
              </a:spcBef>
              <a:spcAft>
                <a:spcPct val="0"/>
              </a:spcAft>
              <a:defRPr sz="2400">
                <a:solidFill>
                  <a:schemeClr val="bg2"/>
                </a:solidFill>
                <a:latin typeface="Arial" charset="0"/>
              </a:defRPr>
            </a:lvl7pPr>
            <a:lvl8pPr marL="3451974" indent="-230132" eaLnBrk="0" fontAlgn="base" hangingPunct="0">
              <a:spcBef>
                <a:spcPct val="50000"/>
              </a:spcBef>
              <a:spcAft>
                <a:spcPct val="0"/>
              </a:spcAft>
              <a:defRPr sz="2400">
                <a:solidFill>
                  <a:schemeClr val="bg2"/>
                </a:solidFill>
                <a:latin typeface="Arial" charset="0"/>
              </a:defRPr>
            </a:lvl8pPr>
            <a:lvl9pPr marL="3912238" indent="-230132" eaLnBrk="0" fontAlgn="base" hangingPunct="0">
              <a:spcBef>
                <a:spcPct val="50000"/>
              </a:spcBef>
              <a:spcAft>
                <a:spcPct val="0"/>
              </a:spcAft>
              <a:defRPr sz="2400">
                <a:solidFill>
                  <a:schemeClr val="bg2"/>
                </a:solidFill>
                <a:latin typeface="Arial"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4B2B14A0-D6A8-4700-8BF6-97EF4543785F}"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4995" name="Rectangle 2">
            <a:extLst>
              <a:ext uri="{FF2B5EF4-FFF2-40B4-BE49-F238E27FC236}">
                <a16:creationId xmlns:a16="http://schemas.microsoft.com/office/drawing/2014/main" id="{E94AC0CA-F41A-96EC-6F35-8598BBD035E4}"/>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5662FBDC-1097-F4B2-0D28-AF689312A5A2}"/>
              </a:ext>
            </a:extLst>
          </p:cNvPr>
          <p:cNvSpPr>
            <a:spLocks noGrp="1" noChangeArrowheads="1"/>
          </p:cNvSpPr>
          <p:nvPr>
            <p:ph type="body" idx="1"/>
          </p:nvPr>
        </p:nvSpPr>
        <p:spPr>
          <a:xfrm>
            <a:off x="1657827" y="2477865"/>
            <a:ext cx="9096484" cy="23472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endParaRPr lang="en-US" sz="2400"/>
          </a:p>
        </p:txBody>
      </p:sp>
    </p:spTree>
    <p:extLst>
      <p:ext uri="{BB962C8B-B14F-4D97-AF65-F5344CB8AC3E}">
        <p14:creationId xmlns:p14="http://schemas.microsoft.com/office/powerpoint/2010/main" val="669029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13e972cfd_12_121: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1313e972cfd_12_121:notes"/>
          <p:cNvSpPr txBox="1">
            <a:spLocks noGrp="1"/>
          </p:cNvSpPr>
          <p:nvPr>
            <p:ph type="body" idx="1"/>
          </p:nvPr>
        </p:nvSpPr>
        <p:spPr>
          <a:xfrm>
            <a:off x="457200" y="2200275"/>
            <a:ext cx="3657600" cy="1800225"/>
          </a:xfrm>
          <a:prstGeom prst="rect">
            <a:avLst/>
          </a:prstGeom>
          <a:noFill/>
          <a:ln>
            <a:noFill/>
          </a:ln>
        </p:spPr>
        <p:txBody>
          <a:bodyPr spcFirstLastPara="1" wrap="square" lIns="55875" tIns="27925" rIns="55875" bIns="27925" anchor="t" anchorCtr="0">
            <a:noAutofit/>
          </a:bodyPr>
          <a:lstStyle/>
          <a:p>
            <a:pPr marL="0" lvl="0" indent="0" algn="l" rtl="0">
              <a:spcBef>
                <a:spcPts val="0"/>
              </a:spcBef>
              <a:spcAft>
                <a:spcPts val="0"/>
              </a:spcAft>
              <a:buNone/>
            </a:pPr>
            <a:endParaRPr sz="900"/>
          </a:p>
        </p:txBody>
      </p:sp>
      <p:sp>
        <p:nvSpPr>
          <p:cNvPr id="178" name="Google Shape;178;g1313e972cfd_12_121:notes"/>
          <p:cNvSpPr txBox="1">
            <a:spLocks noGrp="1"/>
          </p:cNvSpPr>
          <p:nvPr>
            <p:ph type="sldNum" idx="12"/>
          </p:nvPr>
        </p:nvSpPr>
        <p:spPr>
          <a:xfrm>
            <a:off x="2589742" y="4342607"/>
            <a:ext cx="1981200" cy="229393"/>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313e972cfd_12_192: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1313e972cfd_12_192:notes"/>
          <p:cNvSpPr txBox="1">
            <a:spLocks noGrp="1"/>
          </p:cNvSpPr>
          <p:nvPr>
            <p:ph type="body" idx="1"/>
          </p:nvPr>
        </p:nvSpPr>
        <p:spPr>
          <a:xfrm>
            <a:off x="457200" y="2200275"/>
            <a:ext cx="3657600" cy="1800225"/>
          </a:xfrm>
          <a:prstGeom prst="rect">
            <a:avLst/>
          </a:prstGeom>
          <a:noFill/>
          <a:ln>
            <a:noFill/>
          </a:ln>
        </p:spPr>
        <p:txBody>
          <a:bodyPr spcFirstLastPara="1" wrap="square" lIns="55875" tIns="27925" rIns="55875" bIns="27925" anchor="t" anchorCtr="0">
            <a:noAutofit/>
          </a:bodyPr>
          <a:lstStyle/>
          <a:p>
            <a:pPr marL="457200" lvl="0" indent="-292100" algn="l" rtl="0">
              <a:lnSpc>
                <a:spcPct val="100000"/>
              </a:lnSpc>
              <a:spcBef>
                <a:spcPts val="0"/>
              </a:spcBef>
              <a:spcAft>
                <a:spcPts val="0"/>
              </a:spcAft>
              <a:buClr>
                <a:schemeClr val="dk1"/>
              </a:buClr>
              <a:buSzPts val="1000"/>
              <a:buFont typeface="DM Serif Display"/>
              <a:buChar char="●"/>
            </a:pPr>
            <a:r>
              <a:rPr lang="en" sz="1000">
                <a:solidFill>
                  <a:schemeClr val="dk1"/>
                </a:solidFill>
                <a:latin typeface="DM Serif Display"/>
                <a:ea typeface="DM Serif Display"/>
                <a:cs typeface="DM Serif Display"/>
                <a:sym typeface="DM Serif Display"/>
              </a:rPr>
              <a:t>Jennifer Karas Montez, Jason, K., &amp; Grumbach, J. M. (2023). Electoral Democracy and Working‐Age Mortality. </a:t>
            </a:r>
            <a:r>
              <a:rPr lang="en" sz="1000" i="1">
                <a:solidFill>
                  <a:schemeClr val="dk1"/>
                </a:solidFill>
                <a:latin typeface="DM Serif Display"/>
                <a:ea typeface="DM Serif Display"/>
                <a:cs typeface="DM Serif Display"/>
                <a:sym typeface="DM Serif Display"/>
              </a:rPr>
              <a:t>Milbank Quarterly</a:t>
            </a:r>
            <a:r>
              <a:rPr lang="en" sz="1000">
                <a:solidFill>
                  <a:schemeClr val="dk1"/>
                </a:solidFill>
                <a:latin typeface="DM Serif Display"/>
                <a:ea typeface="DM Serif Display"/>
                <a:cs typeface="DM Serif Display"/>
                <a:sym typeface="DM Serif Display"/>
              </a:rPr>
              <a:t>. </a:t>
            </a:r>
            <a:r>
              <a:rPr lang="en" sz="1000" u="sng">
                <a:solidFill>
                  <a:schemeClr val="hlink"/>
                </a:solidFill>
                <a:latin typeface="DM Serif Display"/>
                <a:ea typeface="DM Serif Display"/>
                <a:cs typeface="DM Serif Display"/>
                <a:sym typeface="DM Serif Display"/>
                <a:hlinkClick r:id="rId3"/>
              </a:rPr>
              <a:t>https://doi.org/10.1111/1468-0009.12658</a:t>
            </a:r>
            <a:endParaRPr sz="1000">
              <a:solidFill>
                <a:schemeClr val="dk1"/>
              </a:solidFill>
              <a:latin typeface="DM Serif Display"/>
              <a:ea typeface="DM Serif Display"/>
              <a:cs typeface="DM Serif Display"/>
              <a:sym typeface="DM Serif Display"/>
            </a:endParaRPr>
          </a:p>
          <a:p>
            <a:pPr marL="457200" lvl="0" indent="-292100" algn="l" rtl="0">
              <a:lnSpc>
                <a:spcPct val="100000"/>
              </a:lnSpc>
              <a:spcBef>
                <a:spcPts val="0"/>
              </a:spcBef>
              <a:spcAft>
                <a:spcPts val="0"/>
              </a:spcAft>
              <a:buClr>
                <a:schemeClr val="dk1"/>
              </a:buClr>
              <a:buSzPts val="1000"/>
              <a:buFont typeface="DM Serif Display"/>
              <a:buChar char="●"/>
            </a:pPr>
            <a:r>
              <a:rPr lang="en" sz="1000">
                <a:solidFill>
                  <a:schemeClr val="dk1"/>
                </a:solidFill>
                <a:latin typeface="DM Serif Display"/>
                <a:ea typeface="DM Serif Display"/>
                <a:cs typeface="DM Serif Display"/>
                <a:sym typeface="DM Serif Display"/>
              </a:rPr>
              <a:t>Schraufnagel S. Voting Restrictions and Public Health: An Analysis of State Variation 1996–2020. </a:t>
            </a:r>
            <a:r>
              <a:rPr lang="en" sz="1000" i="1">
                <a:solidFill>
                  <a:schemeClr val="dk1"/>
                </a:solidFill>
                <a:latin typeface="DM Serif Display"/>
                <a:ea typeface="DM Serif Display"/>
                <a:cs typeface="DM Serif Display"/>
                <a:sym typeface="DM Serif Display"/>
              </a:rPr>
              <a:t>State and Local Government Review</a:t>
            </a:r>
            <a:r>
              <a:rPr lang="en" sz="1000">
                <a:solidFill>
                  <a:schemeClr val="dk1"/>
                </a:solidFill>
                <a:latin typeface="DM Serif Display"/>
                <a:ea typeface="DM Serif Display"/>
                <a:cs typeface="DM Serif Display"/>
                <a:sym typeface="DM Serif Display"/>
              </a:rPr>
              <a:t>. Published online October 10, 2023. doi:</a:t>
            </a:r>
            <a:r>
              <a:rPr lang="en" sz="1000" u="sng">
                <a:solidFill>
                  <a:schemeClr val="hlink"/>
                </a:solidFill>
                <a:latin typeface="DM Serif Display"/>
                <a:ea typeface="DM Serif Display"/>
                <a:cs typeface="DM Serif Display"/>
                <a:sym typeface="DM Serif Display"/>
                <a:hlinkClick r:id="rId4"/>
              </a:rPr>
              <a:t>https://doi.org/10.1177/0160323x231202421</a:t>
            </a:r>
            <a:endParaRPr sz="1000">
              <a:solidFill>
                <a:schemeClr val="dk1"/>
              </a:solidFill>
              <a:latin typeface="DM Serif Display"/>
              <a:ea typeface="DM Serif Display"/>
              <a:cs typeface="DM Serif Display"/>
              <a:sym typeface="DM Serif Display"/>
            </a:endParaRPr>
          </a:p>
          <a:p>
            <a:pPr marL="457200" lvl="0" indent="-292100" algn="l" rtl="0">
              <a:lnSpc>
                <a:spcPct val="100000"/>
              </a:lnSpc>
              <a:spcBef>
                <a:spcPts val="0"/>
              </a:spcBef>
              <a:spcAft>
                <a:spcPts val="0"/>
              </a:spcAft>
              <a:buClr>
                <a:schemeClr val="dk1"/>
              </a:buClr>
              <a:buSzPts val="1000"/>
              <a:buFont typeface="DM Serif Display"/>
              <a:buChar char="●"/>
            </a:pPr>
            <a:r>
              <a:rPr lang="en" sz="1000">
                <a:solidFill>
                  <a:schemeClr val="dk1"/>
                </a:solidFill>
                <a:latin typeface="DM Serif Display"/>
                <a:ea typeface="DM Serif Display"/>
                <a:cs typeface="DM Serif Display"/>
                <a:sym typeface="DM Serif Display"/>
              </a:rPr>
              <a:t> Pabayo R, Grinshteyn E, Steele B, Cook DM, Muennig P, Liu SY (2022) The relationship between voting restrictions and COVID-19 case and mortality rates between US counties. PLoS ONE 17(6): e0267738. </a:t>
            </a:r>
            <a:r>
              <a:rPr lang="en" sz="1000" u="sng">
                <a:solidFill>
                  <a:srgbClr val="1155CC"/>
                </a:solidFill>
                <a:latin typeface="DM Serif Display"/>
                <a:ea typeface="DM Serif Display"/>
                <a:cs typeface="DM Serif Display"/>
                <a:sym typeface="DM Serif Display"/>
                <a:hlinkClick r:id="rId5">
                  <a:extLst>
                    <a:ext uri="{A12FA001-AC4F-418D-AE19-62706E023703}">
                      <ahyp:hlinkClr xmlns:ahyp="http://schemas.microsoft.com/office/drawing/2018/hyperlinkcolor" val="tx"/>
                    </a:ext>
                  </a:extLst>
                </a:hlinkClick>
              </a:rPr>
              <a:t>https://doi.org/10.1371/journal.pone.0267738</a:t>
            </a:r>
            <a:r>
              <a:rPr lang="en" sz="1000">
                <a:solidFill>
                  <a:schemeClr val="dk1"/>
                </a:solidFill>
                <a:latin typeface="DM Serif Display"/>
                <a:ea typeface="DM Serif Display"/>
                <a:cs typeface="DM Serif Display"/>
                <a:sym typeface="DM Serif Display"/>
              </a:rPr>
              <a:t> </a:t>
            </a:r>
            <a:endParaRPr sz="1000">
              <a:solidFill>
                <a:schemeClr val="dk1"/>
              </a:solidFill>
              <a:latin typeface="DM Serif Display"/>
              <a:ea typeface="DM Serif Display"/>
              <a:cs typeface="DM Serif Display"/>
              <a:sym typeface="DM Serif Display"/>
            </a:endParaRPr>
          </a:p>
          <a:p>
            <a:pPr marL="457200" lvl="0" indent="-292100" algn="l" rtl="0">
              <a:lnSpc>
                <a:spcPct val="100000"/>
              </a:lnSpc>
              <a:spcBef>
                <a:spcPts val="0"/>
              </a:spcBef>
              <a:spcAft>
                <a:spcPts val="0"/>
              </a:spcAft>
              <a:buClr>
                <a:schemeClr val="dk1"/>
              </a:buClr>
              <a:buSzPts val="1000"/>
              <a:buFont typeface="DM Serif Display"/>
              <a:buChar char="●"/>
            </a:pPr>
            <a:r>
              <a:rPr lang="en" sz="1000">
                <a:solidFill>
                  <a:schemeClr val="dk1"/>
                </a:solidFill>
                <a:latin typeface="DM Serif Display"/>
                <a:ea typeface="DM Serif Display"/>
                <a:cs typeface="DM Serif Display"/>
                <a:sym typeface="DM Serif Display"/>
              </a:rPr>
              <a:t>Pacheco J, LaCombe S. The Link between Democratic Institutions and Population Health in the American States. </a:t>
            </a:r>
            <a:r>
              <a:rPr lang="en" sz="1000" i="1">
                <a:solidFill>
                  <a:schemeClr val="dk1"/>
                </a:solidFill>
                <a:latin typeface="DM Serif Display"/>
                <a:ea typeface="DM Serif Display"/>
                <a:cs typeface="DM Serif Display"/>
                <a:sym typeface="DM Serif Display"/>
              </a:rPr>
              <a:t>Journal of Health Politics, Policy and Law</a:t>
            </a:r>
            <a:r>
              <a:rPr lang="en" sz="1000">
                <a:solidFill>
                  <a:schemeClr val="dk1"/>
                </a:solidFill>
                <a:latin typeface="DM Serif Display"/>
                <a:ea typeface="DM Serif Display"/>
                <a:cs typeface="DM Serif Display"/>
                <a:sym typeface="DM Serif Display"/>
              </a:rPr>
              <a:t>. Published online May 6, 2022. doi:https://doi.org/10.1215/03616878-9978103</a:t>
            </a:r>
            <a:endParaRPr sz="1000">
              <a:solidFill>
                <a:schemeClr val="dk1"/>
              </a:solidFill>
              <a:latin typeface="DM Serif Display"/>
              <a:ea typeface="DM Serif Display"/>
              <a:cs typeface="DM Serif Display"/>
              <a:sym typeface="DM Serif Display"/>
            </a:endParaRPr>
          </a:p>
          <a:p>
            <a:pPr marL="457200" lvl="0" indent="-292100" algn="l" rtl="0">
              <a:lnSpc>
                <a:spcPct val="100000"/>
              </a:lnSpc>
              <a:spcBef>
                <a:spcPts val="0"/>
              </a:spcBef>
              <a:spcAft>
                <a:spcPts val="0"/>
              </a:spcAft>
              <a:buClr>
                <a:schemeClr val="dk1"/>
              </a:buClr>
              <a:buSzPts val="1000"/>
              <a:buFont typeface="DM Serif Display"/>
              <a:buChar char="●"/>
            </a:pPr>
            <a:r>
              <a:rPr lang="en" sz="1000">
                <a:solidFill>
                  <a:schemeClr val="dk1"/>
                </a:solidFill>
                <a:latin typeface="DM Serif Display"/>
                <a:ea typeface="DM Serif Display"/>
                <a:cs typeface="DM Serif Display"/>
                <a:sym typeface="DM Serif Display"/>
              </a:rPr>
              <a:t>  Nelson C, Sloan J, Chandra A. Examining Civic Engagement Links to Health: Findings from the Literature and Implications for a Culture of Health. RAND Corporation; 2019.</a:t>
            </a:r>
            <a:endParaRPr sz="1000">
              <a:solidFill>
                <a:schemeClr val="dk1"/>
              </a:solidFill>
              <a:latin typeface="DM Serif Display"/>
              <a:ea typeface="DM Serif Display"/>
              <a:cs typeface="DM Serif Display"/>
              <a:sym typeface="DM Serif Display"/>
            </a:endParaRPr>
          </a:p>
          <a:p>
            <a:pPr marL="457200" lvl="0" indent="-292100" algn="l" rtl="0">
              <a:lnSpc>
                <a:spcPct val="100000"/>
              </a:lnSpc>
              <a:spcBef>
                <a:spcPts val="0"/>
              </a:spcBef>
              <a:spcAft>
                <a:spcPts val="0"/>
              </a:spcAft>
              <a:buClr>
                <a:schemeClr val="dk1"/>
              </a:buClr>
              <a:buSzPts val="1000"/>
              <a:buFont typeface="DM Serif Display"/>
              <a:buChar char="●"/>
            </a:pPr>
            <a:r>
              <a:rPr lang="en" sz="1000">
                <a:solidFill>
                  <a:schemeClr val="dk1"/>
                </a:solidFill>
                <a:latin typeface="DM Serif Display"/>
                <a:ea typeface="DM Serif Display"/>
                <a:cs typeface="DM Serif Display"/>
                <a:sym typeface="DM Serif Display"/>
              </a:rPr>
              <a:t>Ballard PJ, Hoyt LT, Pachucki MC. Impacts of Adolescent and Young Adult Civic Engagement on Health and Socioeconomic Status in Adulthood. Child Dev. 2019 Jul;90(4):1138-1154. doi: 10.1111/cdev.12998. Epub 2018 Jan 23. PMID: 29359473.</a:t>
            </a:r>
            <a:endParaRPr sz="1000">
              <a:solidFill>
                <a:schemeClr val="dk1"/>
              </a:solidFill>
              <a:latin typeface="DM Serif Display"/>
              <a:ea typeface="DM Serif Display"/>
              <a:cs typeface="DM Serif Display"/>
              <a:sym typeface="DM Serif Display"/>
            </a:endParaRPr>
          </a:p>
          <a:p>
            <a:pPr marL="0" lvl="0" indent="0" algn="l" rtl="0">
              <a:spcBef>
                <a:spcPts val="0"/>
              </a:spcBef>
              <a:spcAft>
                <a:spcPts val="0"/>
              </a:spcAft>
              <a:buNone/>
            </a:pPr>
            <a:endParaRPr sz="900"/>
          </a:p>
        </p:txBody>
      </p:sp>
      <p:sp>
        <p:nvSpPr>
          <p:cNvPr id="190" name="Google Shape;190;g1313e972cfd_12_192:notes"/>
          <p:cNvSpPr txBox="1">
            <a:spLocks noGrp="1"/>
          </p:cNvSpPr>
          <p:nvPr>
            <p:ph type="sldNum" idx="12"/>
          </p:nvPr>
        </p:nvSpPr>
        <p:spPr>
          <a:xfrm>
            <a:off x="2589742" y="4342607"/>
            <a:ext cx="1981200" cy="229393"/>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168b485306_0_239: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3168b485306_0_239:notes"/>
          <p:cNvSpPr txBox="1">
            <a:spLocks noGrp="1"/>
          </p:cNvSpPr>
          <p:nvPr>
            <p:ph type="body" idx="1"/>
          </p:nvPr>
        </p:nvSpPr>
        <p:spPr>
          <a:xfrm>
            <a:off x="457200" y="2200275"/>
            <a:ext cx="3657600" cy="1800300"/>
          </a:xfrm>
          <a:prstGeom prst="rect">
            <a:avLst/>
          </a:prstGeom>
          <a:noFill/>
          <a:ln>
            <a:noFill/>
          </a:ln>
        </p:spPr>
        <p:txBody>
          <a:bodyPr spcFirstLastPara="1" wrap="square" lIns="55875" tIns="27925" rIns="55875" bIns="27925" anchor="t" anchorCtr="0">
            <a:noAutofit/>
          </a:bodyPr>
          <a:lstStyle/>
          <a:p>
            <a:pPr marL="0" lvl="0" indent="0" algn="l" rtl="0">
              <a:spcBef>
                <a:spcPts val="0"/>
              </a:spcBef>
              <a:spcAft>
                <a:spcPts val="0"/>
              </a:spcAft>
              <a:buNone/>
            </a:pPr>
            <a:endParaRPr sz="900"/>
          </a:p>
        </p:txBody>
      </p:sp>
      <p:sp>
        <p:nvSpPr>
          <p:cNvPr id="200" name="Google Shape;200;g3168b485306_0_239:notes"/>
          <p:cNvSpPr txBox="1">
            <a:spLocks noGrp="1"/>
          </p:cNvSpPr>
          <p:nvPr>
            <p:ph type="sldNum" idx="12"/>
          </p:nvPr>
        </p:nvSpPr>
        <p:spPr>
          <a:xfrm>
            <a:off x="2589742" y="4342607"/>
            <a:ext cx="1981200" cy="229500"/>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168b485306_0_261: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168b485306_0_261:notes"/>
          <p:cNvSpPr txBox="1">
            <a:spLocks noGrp="1"/>
          </p:cNvSpPr>
          <p:nvPr>
            <p:ph type="body" idx="1"/>
          </p:nvPr>
        </p:nvSpPr>
        <p:spPr>
          <a:xfrm>
            <a:off x="457200" y="2200275"/>
            <a:ext cx="3657600" cy="1800300"/>
          </a:xfrm>
          <a:prstGeom prst="rect">
            <a:avLst/>
          </a:prstGeom>
          <a:noFill/>
          <a:ln>
            <a:noFill/>
          </a:ln>
        </p:spPr>
        <p:txBody>
          <a:bodyPr spcFirstLastPara="1" wrap="square" lIns="55875" tIns="27925" rIns="55875" bIns="27925" anchor="t" anchorCtr="0">
            <a:noAutofit/>
          </a:bodyPr>
          <a:lstStyle/>
          <a:p>
            <a:pPr marL="0" lvl="0" indent="0" algn="l" rtl="0">
              <a:spcBef>
                <a:spcPts val="0"/>
              </a:spcBef>
              <a:spcAft>
                <a:spcPts val="0"/>
              </a:spcAft>
              <a:buNone/>
            </a:pPr>
            <a:endParaRPr sz="900"/>
          </a:p>
        </p:txBody>
      </p:sp>
      <p:sp>
        <p:nvSpPr>
          <p:cNvPr id="210" name="Google Shape;210;g3168b485306_0_261:notes"/>
          <p:cNvSpPr txBox="1">
            <a:spLocks noGrp="1"/>
          </p:cNvSpPr>
          <p:nvPr>
            <p:ph type="sldNum" idx="12"/>
          </p:nvPr>
        </p:nvSpPr>
        <p:spPr>
          <a:xfrm>
            <a:off x="2589742" y="4342607"/>
            <a:ext cx="1981200" cy="229500"/>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168b485306_0_278: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3168b485306_0_278:notes"/>
          <p:cNvSpPr txBox="1">
            <a:spLocks noGrp="1"/>
          </p:cNvSpPr>
          <p:nvPr>
            <p:ph type="body" idx="1"/>
          </p:nvPr>
        </p:nvSpPr>
        <p:spPr>
          <a:xfrm>
            <a:off x="457200" y="2200275"/>
            <a:ext cx="3657600" cy="1800300"/>
          </a:xfrm>
          <a:prstGeom prst="rect">
            <a:avLst/>
          </a:prstGeom>
          <a:noFill/>
          <a:ln>
            <a:noFill/>
          </a:ln>
        </p:spPr>
        <p:txBody>
          <a:bodyPr spcFirstLastPara="1" wrap="square" lIns="55875" tIns="27925" rIns="55875" bIns="27925" anchor="t" anchorCtr="0">
            <a:noAutofit/>
          </a:bodyPr>
          <a:lstStyle/>
          <a:p>
            <a:pPr marL="0" lvl="0" indent="0" algn="l" rtl="0">
              <a:spcBef>
                <a:spcPts val="0"/>
              </a:spcBef>
              <a:spcAft>
                <a:spcPts val="0"/>
              </a:spcAft>
              <a:buNone/>
            </a:pPr>
            <a:endParaRPr sz="900"/>
          </a:p>
        </p:txBody>
      </p:sp>
      <p:sp>
        <p:nvSpPr>
          <p:cNvPr id="220" name="Google Shape;220;g3168b485306_0_278:notes"/>
          <p:cNvSpPr txBox="1">
            <a:spLocks noGrp="1"/>
          </p:cNvSpPr>
          <p:nvPr>
            <p:ph type="sldNum" idx="12"/>
          </p:nvPr>
        </p:nvSpPr>
        <p:spPr>
          <a:xfrm>
            <a:off x="2589742" y="4342607"/>
            <a:ext cx="1981200" cy="229500"/>
          </a:xfrm>
          <a:prstGeom prst="rect">
            <a:avLst/>
          </a:prstGeom>
          <a:noFill/>
          <a:ln>
            <a:noFill/>
          </a:ln>
        </p:spPr>
        <p:txBody>
          <a:bodyPr spcFirstLastPara="1" wrap="square" lIns="55875" tIns="27925" rIns="55875" bIns="27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14e718ccd2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14e718ccd2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ecbb754d3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ecbb754d3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ecbb754d3e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ecbb754d3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16e02e40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16e02e40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9CE8FC9-BC4E-43E5-905C-2B8AF6B64796}"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0529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14e718ccd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14e718ccd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ged them</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16e02e408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16e02e408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16e02e4087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16e02e408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16e02e408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16e02e408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900">
                <a:solidFill>
                  <a:srgbClr val="171920"/>
                </a:solidFill>
                <a:latin typeface="Inter"/>
                <a:ea typeface="Inter"/>
                <a:cs typeface="Inter"/>
                <a:sym typeface="Inter"/>
              </a:rPr>
              <a:t>There were 11 ballot measures on abortion in 2024 as states continue to deal with the fallout of the Dobbs Supreme Court decision. 9 of the 11 states approved measures which preserved access to abortion while Florida and South Dakota rejected those measures. </a:t>
            </a:r>
            <a:endParaRPr sz="900">
              <a:solidFill>
                <a:srgbClr val="171920"/>
              </a:solidFill>
              <a:latin typeface="Inter"/>
              <a:ea typeface="Inter"/>
              <a:cs typeface="Inter"/>
              <a:sym typeface="Inter"/>
            </a:endParaRPr>
          </a:p>
          <a:p>
            <a:pPr marL="0" lvl="0" indent="0" algn="l" rtl="0">
              <a:lnSpc>
                <a:spcPct val="150000"/>
              </a:lnSpc>
              <a:spcBef>
                <a:spcPts val="0"/>
              </a:spcBef>
              <a:spcAft>
                <a:spcPts val="0"/>
              </a:spcAft>
              <a:buClr>
                <a:schemeClr val="dk1"/>
              </a:buClr>
              <a:buSzPts val="1100"/>
              <a:buFont typeface="Arial"/>
              <a:buNone/>
            </a:pPr>
            <a:endParaRPr sz="900">
              <a:solidFill>
                <a:srgbClr val="171920"/>
              </a:solidFill>
              <a:latin typeface="Inter"/>
              <a:ea typeface="Inter"/>
              <a:cs typeface="Inter"/>
              <a:sym typeface="Inter"/>
            </a:endParaRPr>
          </a:p>
          <a:p>
            <a:pPr marL="0" lvl="0" indent="0" algn="l" rtl="0">
              <a:lnSpc>
                <a:spcPct val="150000"/>
              </a:lnSpc>
              <a:spcBef>
                <a:spcPts val="0"/>
              </a:spcBef>
              <a:spcAft>
                <a:spcPts val="0"/>
              </a:spcAft>
              <a:buClr>
                <a:schemeClr val="dk1"/>
              </a:buClr>
              <a:buSzPts val="1100"/>
              <a:buFont typeface="Arial"/>
              <a:buNone/>
            </a:pPr>
            <a:r>
              <a:rPr lang="en" sz="900">
                <a:solidFill>
                  <a:srgbClr val="171920"/>
                </a:solidFill>
                <a:latin typeface="Inter"/>
                <a:ea typeface="Inter"/>
                <a:cs typeface="Inter"/>
                <a:sym typeface="Inter"/>
              </a:rPr>
              <a:t>Similarly, Ranked Choice Voting was on the ballot in 5 states and Washington DC. All 5 states rejected RCV while Washington DC approved the measure.</a:t>
            </a:r>
            <a:endParaRPr sz="900">
              <a:solidFill>
                <a:srgbClr val="171920"/>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16e02e4087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16e02e408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16e02e408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16e02e408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16e02e408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16e02e408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16e02e408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16e02e4087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16e02e408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16e02e408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16e02e408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16e02e408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AFBAF7-5FBF-41CA-81CC-0E7CC6BA7213}" type="slidenum">
              <a:rPr lang="en-US" smtClean="0"/>
              <a:t>11</a:t>
            </a:fld>
            <a:endParaRPr lang="en-US"/>
          </a:p>
        </p:txBody>
      </p:sp>
    </p:spTree>
    <p:extLst>
      <p:ext uri="{BB962C8B-B14F-4D97-AF65-F5344CB8AC3E}">
        <p14:creationId xmlns:p14="http://schemas.microsoft.com/office/powerpoint/2010/main" val="7044005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16e02e4087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16e02e4087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16e02e4087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16e02e4087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ecbb754d3e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ecbb754d3e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750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AFBAF7-5FBF-41CA-81CC-0E7CC6BA7213}" type="slidenum">
              <a:rPr lang="en-US" smtClean="0"/>
              <a:t>12</a:t>
            </a:fld>
            <a:endParaRPr lang="en-US"/>
          </a:p>
        </p:txBody>
      </p:sp>
    </p:spTree>
    <p:extLst>
      <p:ext uri="{BB962C8B-B14F-4D97-AF65-F5344CB8AC3E}">
        <p14:creationId xmlns:p14="http://schemas.microsoft.com/office/powerpoint/2010/main" val="4284172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bc0a1ea526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bc0a1ea526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g2bc0a1ea526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984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43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1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11.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1.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FFB4-2C0C-4584-89E1-DE06E43F4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21DA97-F977-4D45-85BF-9984D8BCCE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6CE98-FB22-4964-9C48-AB62DEFD3193}"/>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5" name="Footer Placeholder 4">
            <a:extLst>
              <a:ext uri="{FF2B5EF4-FFF2-40B4-BE49-F238E27FC236}">
                <a16:creationId xmlns:a16="http://schemas.microsoft.com/office/drawing/2014/main" id="{B3C0D3EE-A92F-4933-B7A7-93CBCC4BC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045C3-FABB-4B50-906B-FC58E7F36F87}"/>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157600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7DF3-2715-492B-B5F4-5B012C117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C2EB50-5B98-43CE-A7FD-D797AADFF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20C5-A384-42F4-8DF3-D91A3D472288}"/>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5" name="Footer Placeholder 4">
            <a:extLst>
              <a:ext uri="{FF2B5EF4-FFF2-40B4-BE49-F238E27FC236}">
                <a16:creationId xmlns:a16="http://schemas.microsoft.com/office/drawing/2014/main" id="{5B38449E-DE5C-41BB-8ACE-996111514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0C9CB-6AF6-4B7F-8E19-0706FDFDE0BC}"/>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5908635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C757A-75CD-704C-B047-08C6442528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373D73-D4DA-3F4F-8D39-82FBC2DB8C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818F8-F981-DB4B-81F4-5B8326A7096D}"/>
              </a:ext>
            </a:extLst>
          </p:cNvPr>
          <p:cNvSpPr>
            <a:spLocks noGrp="1"/>
          </p:cNvSpPr>
          <p:nvPr>
            <p:ph type="dt" sz="half" idx="10"/>
          </p:nvPr>
        </p:nvSpPr>
        <p:spPr/>
        <p:txBody>
          <a:bodyPr/>
          <a:lstStyle/>
          <a:p>
            <a:fld id="{3A8C57B3-E58F-BF4B-A779-6D58D303762B}" type="datetimeFigureOut">
              <a:rPr lang="en-US" smtClean="0"/>
              <a:t>11/22/2024</a:t>
            </a:fld>
            <a:endParaRPr lang="en-US"/>
          </a:p>
        </p:txBody>
      </p:sp>
      <p:sp>
        <p:nvSpPr>
          <p:cNvPr id="5" name="Footer Placeholder 4">
            <a:extLst>
              <a:ext uri="{FF2B5EF4-FFF2-40B4-BE49-F238E27FC236}">
                <a16:creationId xmlns:a16="http://schemas.microsoft.com/office/drawing/2014/main" id="{F66F1611-EE9C-1C48-B526-266133075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036FC-329F-0D4E-BF0B-BBE170F9D444}"/>
              </a:ext>
            </a:extLst>
          </p:cNvPr>
          <p:cNvSpPr>
            <a:spLocks noGrp="1"/>
          </p:cNvSpPr>
          <p:nvPr>
            <p:ph type="sldNum" sz="quarter" idx="12"/>
          </p:nvPr>
        </p:nvSpPr>
        <p:spPr/>
        <p:txBody>
          <a:bodyPr/>
          <a:lstStyle/>
          <a:p>
            <a:fld id="{5DCA239C-0401-A842-8677-DCBBAFEC5113}" type="slidenum">
              <a:rPr lang="en-US" smtClean="0"/>
              <a:t>‹#›</a:t>
            </a:fld>
            <a:endParaRPr lang="en-US"/>
          </a:p>
        </p:txBody>
      </p:sp>
    </p:spTree>
    <p:extLst>
      <p:ext uri="{BB962C8B-B14F-4D97-AF65-F5344CB8AC3E}">
        <p14:creationId xmlns:p14="http://schemas.microsoft.com/office/powerpoint/2010/main" val="14514080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C9CA4-10A7-D94B-A847-29E3B8DB0A9B}"/>
              </a:ext>
            </a:extLst>
          </p:cNvPr>
          <p:cNvSpPr>
            <a:spLocks noGrp="1"/>
          </p:cNvSpPr>
          <p:nvPr>
            <p:ph type="dt" sz="half" idx="10"/>
          </p:nvPr>
        </p:nvSpPr>
        <p:spPr/>
        <p:txBody>
          <a:bodyPr/>
          <a:lstStyle/>
          <a:p>
            <a:fld id="{3A8C57B3-E58F-BF4B-A779-6D58D303762B}" type="datetimeFigureOut">
              <a:rPr lang="en-US" smtClean="0"/>
              <a:t>11/22/2024</a:t>
            </a:fld>
            <a:endParaRPr lang="en-US"/>
          </a:p>
        </p:txBody>
      </p:sp>
      <p:sp>
        <p:nvSpPr>
          <p:cNvPr id="3" name="Footer Placeholder 2">
            <a:extLst>
              <a:ext uri="{FF2B5EF4-FFF2-40B4-BE49-F238E27FC236}">
                <a16:creationId xmlns:a16="http://schemas.microsoft.com/office/drawing/2014/main" id="{224B602E-20A6-E641-8E42-73E850FFCE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4C456C-EF06-4341-85A2-FC159ED58E8F}"/>
              </a:ext>
            </a:extLst>
          </p:cNvPr>
          <p:cNvSpPr>
            <a:spLocks noGrp="1"/>
          </p:cNvSpPr>
          <p:nvPr>
            <p:ph type="sldNum" sz="quarter" idx="12"/>
          </p:nvPr>
        </p:nvSpPr>
        <p:spPr/>
        <p:txBody>
          <a:bodyPr/>
          <a:lstStyle/>
          <a:p>
            <a:fld id="{5DCA239C-0401-A842-8677-DCBBAFEC5113}" type="slidenum">
              <a:rPr lang="en-US" smtClean="0"/>
              <a:t>‹#›</a:t>
            </a:fld>
            <a:endParaRPr lang="en-US"/>
          </a:p>
        </p:txBody>
      </p:sp>
    </p:spTree>
    <p:extLst>
      <p:ext uri="{BB962C8B-B14F-4D97-AF65-F5344CB8AC3E}">
        <p14:creationId xmlns:p14="http://schemas.microsoft.com/office/powerpoint/2010/main" val="3617834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78281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27161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31926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41264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20323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9085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73726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3263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2CF327-00A0-4649-9653-B4C3EEFEA4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4FA22C-0A2E-4BDE-A709-4DB2E754CA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114D0-74FF-4292-B465-D67121928832}"/>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5" name="Footer Placeholder 4">
            <a:extLst>
              <a:ext uri="{FF2B5EF4-FFF2-40B4-BE49-F238E27FC236}">
                <a16:creationId xmlns:a16="http://schemas.microsoft.com/office/drawing/2014/main" id="{70AD1646-94DF-4877-8458-E252AA300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F672C-2C25-4C6F-BF5E-668F41FF8268}"/>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176634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5091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07407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91803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5529245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_1">
    <p:bg>
      <p:bgPr>
        <a:gradFill flip="none" rotWithShape="1">
          <a:gsLst>
            <a:gs pos="30000">
              <a:srgbClr val="295495"/>
            </a:gs>
            <a:gs pos="0">
              <a:schemeClr val="tx2"/>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861A-E9D6-F36B-B404-B3FA32613E95}"/>
              </a:ext>
            </a:extLst>
          </p:cNvPr>
          <p:cNvSpPr>
            <a:spLocks noGrp="1"/>
          </p:cNvSpPr>
          <p:nvPr>
            <p:ph type="ctrTitle" hasCustomPrompt="1"/>
          </p:nvPr>
        </p:nvSpPr>
        <p:spPr>
          <a:xfrm>
            <a:off x="838199" y="1981491"/>
            <a:ext cx="6393874" cy="2551958"/>
          </a:xfrm>
        </p:spPr>
        <p:txBody>
          <a:bodyPr anchor="b"/>
          <a:lstStyle>
            <a:lvl1pPr algn="l">
              <a:defRPr sz="60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095F45E-FBA7-3E04-D2ED-19222147C484}"/>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11/22/2024</a:t>
            </a:fld>
            <a:endParaRPr lang="en-US"/>
          </a:p>
        </p:txBody>
      </p:sp>
      <p:sp>
        <p:nvSpPr>
          <p:cNvPr id="5" name="Footer Placeholder 4">
            <a:extLst>
              <a:ext uri="{FF2B5EF4-FFF2-40B4-BE49-F238E27FC236}">
                <a16:creationId xmlns:a16="http://schemas.microsoft.com/office/drawing/2014/main" id="{2588676F-CE28-7F9A-6F76-175CBFE2D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7586D6-6BEA-BFF1-B87D-5869B49CFC41}"/>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sp>
        <p:nvSpPr>
          <p:cNvPr id="10" name="Rectangle 9">
            <a:extLst>
              <a:ext uri="{FF2B5EF4-FFF2-40B4-BE49-F238E27FC236}">
                <a16:creationId xmlns:a16="http://schemas.microsoft.com/office/drawing/2014/main" id="{FD5AC1A4-07FD-EEA1-C0B6-EEB7302D88AA}"/>
              </a:ext>
            </a:extLst>
          </p:cNvPr>
          <p:cNvSpPr/>
          <p:nvPr userDrawn="1"/>
        </p:nvSpPr>
        <p:spPr>
          <a:xfrm>
            <a:off x="0" y="4963886"/>
            <a:ext cx="12180124" cy="18941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C45A5EC-452E-CDE2-C813-39F44A8D49D2}"/>
              </a:ext>
            </a:extLst>
          </p:cNvPr>
          <p:cNvSpPr>
            <a:spLocks noGrp="1"/>
          </p:cNvSpPr>
          <p:nvPr>
            <p:ph type="subTitle" idx="1"/>
          </p:nvPr>
        </p:nvSpPr>
        <p:spPr>
          <a:xfrm>
            <a:off x="838199" y="5229681"/>
            <a:ext cx="6393874" cy="117987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Graphic 17">
            <a:extLst>
              <a:ext uri="{FF2B5EF4-FFF2-40B4-BE49-F238E27FC236}">
                <a16:creationId xmlns:a16="http://schemas.microsoft.com/office/drawing/2014/main" id="{3706C16C-877B-2556-11C5-19448A4A32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6481" y="5403080"/>
            <a:ext cx="2842594" cy="1006278"/>
          </a:xfrm>
          <a:prstGeom prst="rect">
            <a:avLst/>
          </a:prstGeom>
        </p:spPr>
      </p:pic>
      <p:pic>
        <p:nvPicPr>
          <p:cNvPr id="25" name="Graphic 24">
            <a:extLst>
              <a:ext uri="{FF2B5EF4-FFF2-40B4-BE49-F238E27FC236}">
                <a16:creationId xmlns:a16="http://schemas.microsoft.com/office/drawing/2014/main" id="{66EF5840-A4A0-69EC-E974-BE19FC00929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4868"/>
          <a:stretch/>
        </p:blipFill>
        <p:spPr>
          <a:xfrm>
            <a:off x="5735782" y="0"/>
            <a:ext cx="6481399" cy="6843784"/>
          </a:xfrm>
          <a:prstGeom prst="rect">
            <a:avLst/>
          </a:prstGeom>
        </p:spPr>
      </p:pic>
    </p:spTree>
    <p:extLst>
      <p:ext uri="{BB962C8B-B14F-4D97-AF65-F5344CB8AC3E}">
        <p14:creationId xmlns:p14="http://schemas.microsoft.com/office/powerpoint/2010/main" val="9036565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861A-E9D6-F36B-B404-B3FA32613E95}"/>
              </a:ext>
            </a:extLst>
          </p:cNvPr>
          <p:cNvSpPr>
            <a:spLocks noGrp="1"/>
          </p:cNvSpPr>
          <p:nvPr>
            <p:ph type="ctrTitle" hasCustomPrompt="1"/>
          </p:nvPr>
        </p:nvSpPr>
        <p:spPr>
          <a:xfrm>
            <a:off x="838199" y="1981491"/>
            <a:ext cx="7788966" cy="2551958"/>
          </a:xfrm>
        </p:spPr>
        <p:txBody>
          <a:bodyPr anchor="b"/>
          <a:lstStyle>
            <a:lvl1pPr algn="l">
              <a:defRPr sz="6000">
                <a:solidFill>
                  <a:schemeClr val="tx1"/>
                </a:solidFill>
              </a:defRPr>
            </a:lvl1pPr>
          </a:lstStyle>
          <a:p>
            <a:r>
              <a:rPr lang="en-US"/>
              <a:t>Presentation Title</a:t>
            </a:r>
          </a:p>
        </p:txBody>
      </p:sp>
      <p:sp>
        <p:nvSpPr>
          <p:cNvPr id="10" name="Rectangle 9">
            <a:extLst>
              <a:ext uri="{FF2B5EF4-FFF2-40B4-BE49-F238E27FC236}">
                <a16:creationId xmlns:a16="http://schemas.microsoft.com/office/drawing/2014/main" id="{FD5AC1A4-07FD-EEA1-C0B6-EEB7302D88AA}"/>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C45A5EC-452E-CDE2-C813-39F44A8D49D2}"/>
              </a:ext>
            </a:extLst>
          </p:cNvPr>
          <p:cNvSpPr>
            <a:spLocks noGrp="1"/>
          </p:cNvSpPr>
          <p:nvPr>
            <p:ph type="subTitle" idx="1"/>
          </p:nvPr>
        </p:nvSpPr>
        <p:spPr>
          <a:xfrm>
            <a:off x="997527" y="4773881"/>
            <a:ext cx="6927273" cy="843148"/>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Graphic 12">
            <a:extLst>
              <a:ext uri="{FF2B5EF4-FFF2-40B4-BE49-F238E27FC236}">
                <a16:creationId xmlns:a16="http://schemas.microsoft.com/office/drawing/2014/main" id="{29FB71A7-688A-E954-A2A1-AB417CAFA3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838199" y="4618513"/>
            <a:ext cx="369123" cy="369123"/>
          </a:xfrm>
          <a:prstGeom prst="rect">
            <a:avLst/>
          </a:prstGeom>
        </p:spPr>
      </p:pic>
      <p:pic>
        <p:nvPicPr>
          <p:cNvPr id="16" name="Graphic 15">
            <a:extLst>
              <a:ext uri="{FF2B5EF4-FFF2-40B4-BE49-F238E27FC236}">
                <a16:creationId xmlns:a16="http://schemas.microsoft.com/office/drawing/2014/main" id="{5B5F1641-41BB-0A70-86A4-14B9F8A4F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197" y="611851"/>
            <a:ext cx="2866903" cy="961907"/>
          </a:xfrm>
          <a:prstGeom prst="rect">
            <a:avLst/>
          </a:prstGeom>
        </p:spPr>
      </p:pic>
      <p:pic>
        <p:nvPicPr>
          <p:cNvPr id="19" name="Graphic 18">
            <a:extLst>
              <a:ext uri="{FF2B5EF4-FFF2-40B4-BE49-F238E27FC236}">
                <a16:creationId xmlns:a16="http://schemas.microsoft.com/office/drawing/2014/main" id="{DBD191DC-51CE-5BF0-739C-9FD1EDA8C445}"/>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22985"/>
          <a:stretch/>
        </p:blipFill>
        <p:spPr>
          <a:xfrm>
            <a:off x="8045669" y="3429001"/>
            <a:ext cx="4146331" cy="3193324"/>
          </a:xfrm>
          <a:prstGeom prst="rect">
            <a:avLst/>
          </a:prstGeom>
        </p:spPr>
      </p:pic>
    </p:spTree>
    <p:extLst>
      <p:ext uri="{BB962C8B-B14F-4D97-AF65-F5344CB8AC3E}">
        <p14:creationId xmlns:p14="http://schemas.microsoft.com/office/powerpoint/2010/main" val="19876089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lide_2">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5AC1A4-07FD-EEA1-C0B6-EEB7302D88AA}"/>
              </a:ext>
            </a:extLst>
          </p:cNvPr>
          <p:cNvSpPr/>
          <p:nvPr userDrawn="1"/>
        </p:nvSpPr>
        <p:spPr>
          <a:xfrm rot="10800000">
            <a:off x="4717774" y="-2"/>
            <a:ext cx="7474226" cy="68580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96861A-E9D6-F36B-B404-B3FA32613E95}"/>
              </a:ext>
            </a:extLst>
          </p:cNvPr>
          <p:cNvSpPr>
            <a:spLocks noGrp="1"/>
          </p:cNvSpPr>
          <p:nvPr>
            <p:ph type="ctrTitle" hasCustomPrompt="1"/>
          </p:nvPr>
        </p:nvSpPr>
        <p:spPr>
          <a:xfrm>
            <a:off x="5277678" y="2149790"/>
            <a:ext cx="6393874" cy="2551958"/>
          </a:xfrm>
        </p:spPr>
        <p:txBody>
          <a:bodyPr anchor="b"/>
          <a:lstStyle>
            <a:lvl1pPr algn="l">
              <a:defRPr sz="6000">
                <a:solidFill>
                  <a:schemeClr val="accent1">
                    <a:lumMod val="60000"/>
                    <a:lumOff val="40000"/>
                  </a:schemeClr>
                </a:solidFill>
              </a:defRPr>
            </a:lvl1pPr>
          </a:lstStyle>
          <a:p>
            <a:r>
              <a:rPr lang="en-US"/>
              <a:t>Presentation Title</a:t>
            </a:r>
          </a:p>
        </p:txBody>
      </p:sp>
      <p:sp>
        <p:nvSpPr>
          <p:cNvPr id="3" name="Subtitle 2">
            <a:extLst>
              <a:ext uri="{FF2B5EF4-FFF2-40B4-BE49-F238E27FC236}">
                <a16:creationId xmlns:a16="http://schemas.microsoft.com/office/drawing/2014/main" id="{4C45A5EC-452E-CDE2-C813-39F44A8D49D2}"/>
              </a:ext>
            </a:extLst>
          </p:cNvPr>
          <p:cNvSpPr>
            <a:spLocks noGrp="1"/>
          </p:cNvSpPr>
          <p:nvPr>
            <p:ph type="subTitle" idx="1"/>
          </p:nvPr>
        </p:nvSpPr>
        <p:spPr>
          <a:xfrm>
            <a:off x="5277676" y="4796406"/>
            <a:ext cx="6393874" cy="84314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Graphic 3">
            <a:extLst>
              <a:ext uri="{FF2B5EF4-FFF2-40B4-BE49-F238E27FC236}">
                <a16:creationId xmlns:a16="http://schemas.microsoft.com/office/drawing/2014/main" id="{A2260CEF-2281-A56F-A226-9A5B6D6AAD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0359" y="952602"/>
            <a:ext cx="3777056" cy="3777056"/>
          </a:xfrm>
          <a:prstGeom prst="rect">
            <a:avLst/>
          </a:prstGeom>
        </p:spPr>
      </p:pic>
      <p:sp>
        <p:nvSpPr>
          <p:cNvPr id="5" name="Rectangle 4">
            <a:extLst>
              <a:ext uri="{FF2B5EF4-FFF2-40B4-BE49-F238E27FC236}">
                <a16:creationId xmlns:a16="http://schemas.microsoft.com/office/drawing/2014/main" id="{134851FC-3DC9-A45A-02F0-E665C11E7429}"/>
              </a:ext>
            </a:extLst>
          </p:cNvPr>
          <p:cNvSpPr/>
          <p:nvPr userDrawn="1"/>
        </p:nvSpPr>
        <p:spPr>
          <a:xfrm>
            <a:off x="0" y="6625066"/>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6E205F-BC9E-BC3A-B0D7-620D9FF82D91}"/>
              </a:ext>
            </a:extLst>
          </p:cNvPr>
          <p:cNvSpPr/>
          <p:nvPr userDrawn="1"/>
        </p:nvSpPr>
        <p:spPr>
          <a:xfrm>
            <a:off x="0" y="5533538"/>
            <a:ext cx="4717774" cy="109152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CDF0EA4A-31F5-13CA-596E-9EF206354C55}"/>
              </a:ext>
            </a:extLst>
          </p:cNvPr>
          <p:cNvSpPr txBox="1">
            <a:spLocks/>
          </p:cNvSpPr>
          <p:nvPr userDrawn="1"/>
        </p:nvSpPr>
        <p:spPr>
          <a:xfrm>
            <a:off x="364529" y="5748067"/>
            <a:ext cx="3988716" cy="64406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ulish" pitchFamily="2" charset="77"/>
                <a:ea typeface="+mn-ea"/>
                <a:cs typeface="+mn-cs"/>
              </a:defRPr>
            </a:lvl1pPr>
            <a:lvl2pPr marL="457200" indent="0" algn="ctr" defTabSz="914400" rtl="0" eaLnBrk="1" latinLnBrk="0" hangingPunct="1">
              <a:lnSpc>
                <a:spcPct val="90000"/>
              </a:lnSpc>
              <a:spcBef>
                <a:spcPts val="500"/>
              </a:spcBef>
              <a:buSzPct val="80000"/>
              <a:buFont typeface="Courier New" panose="02070309020205020404" pitchFamily="49" charset="0"/>
              <a:buNone/>
              <a:defRPr sz="2000" kern="1200">
                <a:solidFill>
                  <a:schemeClr val="tx1"/>
                </a:solidFill>
                <a:latin typeface="Mulish" pitchFamily="2" charset="77"/>
                <a:ea typeface="+mn-ea"/>
                <a:cs typeface="+mn-cs"/>
              </a:defRPr>
            </a:lvl2pPr>
            <a:lvl3pPr marL="914400" indent="0" algn="ctr" defTabSz="914400" rtl="0" eaLnBrk="1" latinLnBrk="0" hangingPunct="1">
              <a:lnSpc>
                <a:spcPct val="90000"/>
              </a:lnSpc>
              <a:spcBef>
                <a:spcPts val="500"/>
              </a:spcBef>
              <a:buClr>
                <a:schemeClr val="accent1"/>
              </a:buClr>
              <a:buFont typeface="Wingdings" pitchFamily="2" charset="2"/>
              <a:buNone/>
              <a:defRPr sz="1800" kern="1200">
                <a:solidFill>
                  <a:schemeClr val="tx1"/>
                </a:solidFill>
                <a:latin typeface="Mulish"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ulish"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ulish"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a:t>Date</a:t>
            </a:r>
          </a:p>
        </p:txBody>
      </p:sp>
    </p:spTree>
    <p:extLst>
      <p:ext uri="{BB962C8B-B14F-4D97-AF65-F5344CB8AC3E}">
        <p14:creationId xmlns:p14="http://schemas.microsoft.com/office/powerpoint/2010/main" val="40323708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D7D5-36F6-69B1-7D4B-D3780EBA3BB5}"/>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10A9D46-BAF5-029B-A925-76BAE96874CA}"/>
              </a:ext>
            </a:extLst>
          </p:cNvPr>
          <p:cNvSpPr>
            <a:spLocks noGrp="1"/>
          </p:cNvSpPr>
          <p:nvPr>
            <p:ph idx="1"/>
          </p:nvPr>
        </p:nvSpPr>
        <p:spPr>
          <a:xfrm>
            <a:off x="838200" y="169003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raphic 6">
            <a:extLst>
              <a:ext uri="{FF2B5EF4-FFF2-40B4-BE49-F238E27FC236}">
                <a16:creationId xmlns:a16="http://schemas.microsoft.com/office/drawing/2014/main" id="{DF4EF5E1-7F4C-D067-D9B2-0C51E99493C9}"/>
              </a:ext>
            </a:extLst>
          </p:cNvPr>
          <p:cNvSpPr/>
          <p:nvPr/>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D5CEA84-A7E4-EDC6-02E0-53083974B2BB}"/>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A23A46D-0E0A-67A0-FF95-99ECD554EA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848715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eam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D7D5-36F6-69B1-7D4B-D3780EBA3BB5}"/>
              </a:ext>
            </a:extLst>
          </p:cNvPr>
          <p:cNvSpPr>
            <a:spLocks noGrp="1"/>
          </p:cNvSpPr>
          <p:nvPr>
            <p:ph type="title"/>
          </p:nvPr>
        </p:nvSpPr>
        <p:spPr>
          <a:xfrm>
            <a:off x="838200" y="139838"/>
            <a:ext cx="10515600" cy="1025649"/>
          </a:xfrm>
        </p:spPr>
        <p:txBody>
          <a:bodyPr anchor="b"/>
          <a:lstStyle/>
          <a:p>
            <a:r>
              <a:rPr lang="en-US"/>
              <a:t>Click to edit Master title style</a:t>
            </a:r>
          </a:p>
        </p:txBody>
      </p:sp>
      <p:sp>
        <p:nvSpPr>
          <p:cNvPr id="8" name="Graphic 6">
            <a:extLst>
              <a:ext uri="{FF2B5EF4-FFF2-40B4-BE49-F238E27FC236}">
                <a16:creationId xmlns:a16="http://schemas.microsoft.com/office/drawing/2014/main" id="{DF4EF5E1-7F4C-D067-D9B2-0C51E99493C9}"/>
              </a:ext>
            </a:extLst>
          </p:cNvPr>
          <p:cNvSpPr/>
          <p:nvPr/>
        </p:nvSpPr>
        <p:spPr>
          <a:xfrm rot="2700000">
            <a:off x="394412" y="619582"/>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D5CEA84-A7E4-EDC6-02E0-53083974B2BB}"/>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A23A46D-0E0A-67A0-FF95-99ECD554EA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8390542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_Arrow">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B7DF412-E812-7327-25F3-2BD46159D9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4868"/>
          <a:stretch/>
        </p:blipFill>
        <p:spPr>
          <a:xfrm>
            <a:off x="5735782" y="0"/>
            <a:ext cx="6481399" cy="6843784"/>
          </a:xfrm>
          <a:prstGeom prst="rect">
            <a:avLst/>
          </a:prstGeom>
        </p:spPr>
      </p:pic>
      <p:sp>
        <p:nvSpPr>
          <p:cNvPr id="2" name="Title 1">
            <a:extLst>
              <a:ext uri="{FF2B5EF4-FFF2-40B4-BE49-F238E27FC236}">
                <a16:creationId xmlns:a16="http://schemas.microsoft.com/office/drawing/2014/main" id="{9227D7D5-36F6-69B1-7D4B-D3780EBA3BB5}"/>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10A9D46-BAF5-029B-A925-76BAE96874CA}"/>
              </a:ext>
            </a:extLst>
          </p:cNvPr>
          <p:cNvSpPr>
            <a:spLocks noGrp="1"/>
          </p:cNvSpPr>
          <p:nvPr>
            <p:ph idx="1"/>
          </p:nvPr>
        </p:nvSpPr>
        <p:spPr>
          <a:xfrm>
            <a:off x="838200" y="169003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raphic 6">
            <a:extLst>
              <a:ext uri="{FF2B5EF4-FFF2-40B4-BE49-F238E27FC236}">
                <a16:creationId xmlns:a16="http://schemas.microsoft.com/office/drawing/2014/main" id="{DF4EF5E1-7F4C-D067-D9B2-0C51E99493C9}"/>
              </a:ext>
            </a:extLst>
          </p:cNvPr>
          <p:cNvSpPr/>
          <p:nvPr/>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D5CEA84-A7E4-EDC6-02E0-53083974B2BB}"/>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A23A46D-0E0A-67A0-FF95-99ECD554EA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1749070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5"/>
        <p:cNvGrpSpPr/>
        <p:nvPr/>
      </p:nvGrpSpPr>
      <p:grpSpPr>
        <a:xfrm>
          <a:off x="0" y="0"/>
          <a:ext cx="0" cy="0"/>
          <a:chOff x="0" y="0"/>
          <a:chExt cx="0" cy="0"/>
        </a:xfrm>
      </p:grpSpPr>
      <p:pic>
        <p:nvPicPr>
          <p:cNvPr id="16" name="Google Shape;16;p20"/>
          <p:cNvPicPr preferRelativeResize="0"/>
          <p:nvPr/>
        </p:nvPicPr>
        <p:blipFill rotWithShape="1">
          <a:blip r:embed="rId2">
            <a:alphaModFix/>
          </a:blip>
          <a:srcRect/>
          <a:stretch/>
        </p:blipFill>
        <p:spPr>
          <a:xfrm>
            <a:off x="0" y="0"/>
            <a:ext cx="12191999" cy="6858000"/>
          </a:xfrm>
          <a:prstGeom prst="rect">
            <a:avLst/>
          </a:prstGeom>
          <a:noFill/>
          <a:ln>
            <a:noFill/>
          </a:ln>
        </p:spPr>
      </p:pic>
      <p:sp>
        <p:nvSpPr>
          <p:cNvPr id="17" name="Google Shape;17;p20"/>
          <p:cNvSpPr txBox="1">
            <a:spLocks noGrp="1"/>
          </p:cNvSpPr>
          <p:nvPr>
            <p:ph type="ctrTitle"/>
          </p:nvPr>
        </p:nvSpPr>
        <p:spPr>
          <a:xfrm>
            <a:off x="2076451" y="2210462"/>
            <a:ext cx="10119360" cy="1538883"/>
          </a:xfrm>
          <a:prstGeom prst="rect">
            <a:avLst/>
          </a:prstGeom>
          <a:noFill/>
          <a:ln>
            <a:noFill/>
          </a:ln>
        </p:spPr>
        <p:txBody>
          <a:bodyPr spcFirstLastPara="1" wrap="square" lIns="0" tIns="0" rIns="0" bIns="0" anchor="b" anchorCtr="0">
            <a:spAutoFit/>
          </a:bodyPr>
          <a:lstStyle>
            <a:lvl1pPr lvl="0" algn="l">
              <a:lnSpc>
                <a:spcPct val="120000"/>
              </a:lnSpc>
              <a:spcBef>
                <a:spcPts val="0"/>
              </a:spcBef>
              <a:spcAft>
                <a:spcPts val="0"/>
              </a:spcAft>
              <a:buClr>
                <a:schemeClr val="dk1"/>
              </a:buClr>
              <a:buSzPts val="5000"/>
              <a:buFont typeface="Arial"/>
              <a:buNone/>
              <a:defRPr sz="5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0"/>
          <p:cNvSpPr txBox="1">
            <a:spLocks noGrp="1"/>
          </p:cNvSpPr>
          <p:nvPr>
            <p:ph type="subTitle" idx="1"/>
          </p:nvPr>
        </p:nvSpPr>
        <p:spPr>
          <a:xfrm>
            <a:off x="2076451" y="3855674"/>
            <a:ext cx="101193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Font typeface="Arial"/>
              <a:buNone/>
              <a:defRPr sz="1400" b="1">
                <a:solidFill>
                  <a:schemeClr val="dk1"/>
                </a:solidFill>
              </a:defRPr>
            </a:lvl1pPr>
            <a:lvl2pPr lvl="1" algn="ctr">
              <a:lnSpc>
                <a:spcPct val="100000"/>
              </a:lnSpc>
              <a:spcBef>
                <a:spcPts val="1000"/>
              </a:spcBef>
              <a:spcAft>
                <a:spcPts val="0"/>
              </a:spcAft>
              <a:buSzPts val="1600"/>
              <a:buNone/>
              <a:defRPr>
                <a:solidFill>
                  <a:srgbClr val="909090"/>
                </a:solidFill>
              </a:defRPr>
            </a:lvl2pPr>
            <a:lvl3pPr lvl="2" algn="ctr">
              <a:lnSpc>
                <a:spcPct val="120000"/>
              </a:lnSpc>
              <a:spcBef>
                <a:spcPts val="1000"/>
              </a:spcBef>
              <a:spcAft>
                <a:spcPts val="0"/>
              </a:spcAft>
              <a:buClr>
                <a:srgbClr val="909090"/>
              </a:buClr>
              <a:buSzPts val="1400"/>
              <a:buFont typeface="Arial"/>
              <a:buNone/>
              <a:defRPr>
                <a:solidFill>
                  <a:srgbClr val="909090"/>
                </a:solidFill>
              </a:defRPr>
            </a:lvl3pPr>
            <a:lvl4pPr lvl="3" algn="ctr">
              <a:lnSpc>
                <a:spcPct val="120000"/>
              </a:lnSpc>
              <a:spcBef>
                <a:spcPts val="300"/>
              </a:spcBef>
              <a:spcAft>
                <a:spcPts val="0"/>
              </a:spcAft>
              <a:buClr>
                <a:srgbClr val="909090"/>
              </a:buClr>
              <a:buSzPts val="1200"/>
              <a:buNone/>
              <a:defRPr>
                <a:solidFill>
                  <a:srgbClr val="909090"/>
                </a:solidFill>
              </a:defRPr>
            </a:lvl4pPr>
            <a:lvl5pPr lvl="4" algn="ctr">
              <a:lnSpc>
                <a:spcPct val="120000"/>
              </a:lnSpc>
              <a:spcBef>
                <a:spcPts val="300"/>
              </a:spcBef>
              <a:spcAft>
                <a:spcPts val="0"/>
              </a:spcAft>
              <a:buClr>
                <a:srgbClr val="909090"/>
              </a:buClr>
              <a:buSzPts val="1200"/>
              <a:buNone/>
              <a:defRPr>
                <a:solidFill>
                  <a:srgbClr val="909090"/>
                </a:solidFill>
              </a:defRPr>
            </a:lvl5pPr>
            <a:lvl6pPr lvl="5" algn="ctr">
              <a:spcBef>
                <a:spcPts val="400"/>
              </a:spcBef>
              <a:spcAft>
                <a:spcPts val="0"/>
              </a:spcAft>
              <a:buClr>
                <a:srgbClr val="909090"/>
              </a:buClr>
              <a:buSzPts val="2000"/>
              <a:buNone/>
              <a:defRPr>
                <a:solidFill>
                  <a:srgbClr val="909090"/>
                </a:solidFill>
              </a:defRPr>
            </a:lvl6pPr>
            <a:lvl7pPr lvl="6" algn="ctr">
              <a:spcBef>
                <a:spcPts val="400"/>
              </a:spcBef>
              <a:spcAft>
                <a:spcPts val="0"/>
              </a:spcAft>
              <a:buClr>
                <a:srgbClr val="909090"/>
              </a:buClr>
              <a:buSzPts val="2000"/>
              <a:buNone/>
              <a:defRPr>
                <a:solidFill>
                  <a:srgbClr val="909090"/>
                </a:solidFill>
              </a:defRPr>
            </a:lvl7pPr>
            <a:lvl8pPr lvl="7" algn="ctr">
              <a:spcBef>
                <a:spcPts val="400"/>
              </a:spcBef>
              <a:spcAft>
                <a:spcPts val="0"/>
              </a:spcAft>
              <a:buClr>
                <a:srgbClr val="909090"/>
              </a:buClr>
              <a:buSzPts val="2000"/>
              <a:buNone/>
              <a:defRPr>
                <a:solidFill>
                  <a:srgbClr val="909090"/>
                </a:solidFill>
              </a:defRPr>
            </a:lvl8pPr>
            <a:lvl9pPr lvl="8" algn="ctr">
              <a:spcBef>
                <a:spcPts val="400"/>
              </a:spcBef>
              <a:spcAft>
                <a:spcPts val="0"/>
              </a:spcAft>
              <a:buClr>
                <a:srgbClr val="909090"/>
              </a:buClr>
              <a:buSzPts val="2000"/>
              <a:buNone/>
              <a:defRPr>
                <a:solidFill>
                  <a:srgbClr val="909090"/>
                </a:solidFill>
              </a:defRPr>
            </a:lvl9pPr>
          </a:lstStyle>
          <a:p>
            <a:endParaRPr/>
          </a:p>
        </p:txBody>
      </p:sp>
      <p:sp>
        <p:nvSpPr>
          <p:cNvPr id="19" name="Google Shape;19;p20"/>
          <p:cNvSpPr txBox="1">
            <a:spLocks noGrp="1"/>
          </p:cNvSpPr>
          <p:nvPr>
            <p:ph type="ftr" idx="11"/>
          </p:nvPr>
        </p:nvSpPr>
        <p:spPr>
          <a:xfrm>
            <a:off x="2072640" y="6552123"/>
            <a:ext cx="9679093" cy="153888"/>
          </a:xfrm>
          <a:prstGeom prst="rect">
            <a:avLst/>
          </a:prstGeom>
          <a:noFill/>
          <a:ln>
            <a:noFill/>
          </a:ln>
        </p:spPr>
        <p:txBody>
          <a:bodyPr spcFirstLastPara="1" wrap="square" lIns="0" tIns="0" rIns="0" bIns="0" anchor="ctr" anchorCtr="0">
            <a:spAutoFit/>
          </a:bodyPr>
          <a:lstStyle>
            <a:lvl1pPr lvl="0" algn="l">
              <a:lnSpc>
                <a:spcPct val="150000"/>
              </a:lnSpc>
              <a:spcBef>
                <a:spcPts val="0"/>
              </a:spcBef>
              <a:spcAft>
                <a:spcPts val="0"/>
              </a:spcAft>
              <a:buSzPts val="1400"/>
              <a:buNone/>
              <a:defRPr sz="800"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549194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Header_Gradient">
    <p:bg>
      <p:bgPr>
        <a:gradFill>
          <a:gsLst>
            <a:gs pos="46000">
              <a:srgbClr val="246397"/>
            </a:gs>
            <a:gs pos="0">
              <a:schemeClr val="tx2"/>
            </a:gs>
            <a:gs pos="100000">
              <a:schemeClr val="accent2"/>
            </a:gs>
          </a:gsLst>
          <a:lin ang="27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BD8043-500A-ED4F-46B8-783E4387B36F}"/>
              </a:ext>
            </a:extLst>
          </p:cNvPr>
          <p:cNvSpPr>
            <a:spLocks noGrp="1"/>
          </p:cNvSpPr>
          <p:nvPr>
            <p:ph type="ctrTitle" hasCustomPrompt="1"/>
          </p:nvPr>
        </p:nvSpPr>
        <p:spPr>
          <a:xfrm>
            <a:off x="838199" y="1981491"/>
            <a:ext cx="6393874" cy="2551958"/>
          </a:xfrm>
        </p:spPr>
        <p:txBody>
          <a:bodyPr anchor="b"/>
          <a:lstStyle>
            <a:lvl1pPr algn="l">
              <a:defRPr sz="6000">
                <a:solidFill>
                  <a:schemeClr val="bg1"/>
                </a:solidFill>
              </a:defRPr>
            </a:lvl1pPr>
          </a:lstStyle>
          <a:p>
            <a:r>
              <a:rPr lang="en-US"/>
              <a:t>Section Title</a:t>
            </a:r>
          </a:p>
        </p:txBody>
      </p:sp>
      <p:pic>
        <p:nvPicPr>
          <p:cNvPr id="8" name="Graphic 7">
            <a:extLst>
              <a:ext uri="{FF2B5EF4-FFF2-40B4-BE49-F238E27FC236}">
                <a16:creationId xmlns:a16="http://schemas.microsoft.com/office/drawing/2014/main" id="{DA7D94E3-8BE6-5F84-0C37-36112A4526E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4868"/>
          <a:stretch/>
        </p:blipFill>
        <p:spPr>
          <a:xfrm>
            <a:off x="5735782" y="0"/>
            <a:ext cx="6481399" cy="6843784"/>
          </a:xfrm>
          <a:prstGeom prst="rect">
            <a:avLst/>
          </a:prstGeom>
        </p:spPr>
      </p:pic>
      <p:sp>
        <p:nvSpPr>
          <p:cNvPr id="9" name="Subtitle 2">
            <a:extLst>
              <a:ext uri="{FF2B5EF4-FFF2-40B4-BE49-F238E27FC236}">
                <a16:creationId xmlns:a16="http://schemas.microsoft.com/office/drawing/2014/main" id="{5C18B0C7-B3E9-FC2E-C523-F3F0ED5B9B73}"/>
              </a:ext>
            </a:extLst>
          </p:cNvPr>
          <p:cNvSpPr>
            <a:spLocks noGrp="1"/>
          </p:cNvSpPr>
          <p:nvPr>
            <p:ph type="subTitle" idx="1"/>
          </p:nvPr>
        </p:nvSpPr>
        <p:spPr>
          <a:xfrm>
            <a:off x="838199" y="4547574"/>
            <a:ext cx="6393874" cy="117987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330392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_Blue">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BD8043-500A-ED4F-46B8-783E4387B36F}"/>
              </a:ext>
            </a:extLst>
          </p:cNvPr>
          <p:cNvSpPr>
            <a:spLocks noGrp="1"/>
          </p:cNvSpPr>
          <p:nvPr>
            <p:ph type="ctrTitle" hasCustomPrompt="1"/>
          </p:nvPr>
        </p:nvSpPr>
        <p:spPr>
          <a:xfrm>
            <a:off x="838198" y="1981491"/>
            <a:ext cx="7097111" cy="2551958"/>
          </a:xfrm>
        </p:spPr>
        <p:txBody>
          <a:bodyPr anchor="b"/>
          <a:lstStyle>
            <a:lvl1pPr algn="l">
              <a:defRPr sz="6000">
                <a:solidFill>
                  <a:schemeClr val="bg1"/>
                </a:solidFill>
              </a:defRPr>
            </a:lvl1pPr>
          </a:lstStyle>
          <a:p>
            <a:r>
              <a:rPr lang="en-US"/>
              <a:t>Section Title</a:t>
            </a:r>
          </a:p>
        </p:txBody>
      </p:sp>
      <p:sp>
        <p:nvSpPr>
          <p:cNvPr id="9" name="Subtitle 2">
            <a:extLst>
              <a:ext uri="{FF2B5EF4-FFF2-40B4-BE49-F238E27FC236}">
                <a16:creationId xmlns:a16="http://schemas.microsoft.com/office/drawing/2014/main" id="{5C18B0C7-B3E9-FC2E-C523-F3F0ED5B9B73}"/>
              </a:ext>
            </a:extLst>
          </p:cNvPr>
          <p:cNvSpPr>
            <a:spLocks noGrp="1"/>
          </p:cNvSpPr>
          <p:nvPr>
            <p:ph type="subTitle" idx="1"/>
          </p:nvPr>
        </p:nvSpPr>
        <p:spPr>
          <a:xfrm>
            <a:off x="838198" y="4547574"/>
            <a:ext cx="7097111" cy="117987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Rectangle 1">
            <a:extLst>
              <a:ext uri="{FF2B5EF4-FFF2-40B4-BE49-F238E27FC236}">
                <a16:creationId xmlns:a16="http://schemas.microsoft.com/office/drawing/2014/main" id="{3B6145CC-6DCB-2FBB-BBA3-D45DA7E95345}"/>
              </a:ext>
            </a:extLst>
          </p:cNvPr>
          <p:cNvSpPr/>
          <p:nvPr userDrawn="1"/>
        </p:nvSpPr>
        <p:spPr>
          <a:xfrm>
            <a:off x="0" y="662232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915FB6-4E19-60B1-771B-76EA5F9F7A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2985"/>
          <a:stretch/>
        </p:blipFill>
        <p:spPr>
          <a:xfrm>
            <a:off x="8045669" y="3429001"/>
            <a:ext cx="4146331" cy="3193324"/>
          </a:xfrm>
          <a:prstGeom prst="rect">
            <a:avLst/>
          </a:prstGeom>
        </p:spPr>
      </p:pic>
    </p:spTree>
    <p:extLst>
      <p:ext uri="{BB962C8B-B14F-4D97-AF65-F5344CB8AC3E}">
        <p14:creationId xmlns:p14="http://schemas.microsoft.com/office/powerpoint/2010/main" val="391654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_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BD8043-500A-ED4F-46B8-783E4387B36F}"/>
              </a:ext>
            </a:extLst>
          </p:cNvPr>
          <p:cNvSpPr>
            <a:spLocks noGrp="1"/>
          </p:cNvSpPr>
          <p:nvPr>
            <p:ph type="ctrTitle" hasCustomPrompt="1"/>
          </p:nvPr>
        </p:nvSpPr>
        <p:spPr>
          <a:xfrm>
            <a:off x="838198" y="1981491"/>
            <a:ext cx="7097111" cy="2551958"/>
          </a:xfrm>
        </p:spPr>
        <p:txBody>
          <a:bodyPr anchor="b"/>
          <a:lstStyle>
            <a:lvl1pPr algn="l">
              <a:defRPr sz="6000">
                <a:solidFill>
                  <a:schemeClr val="tx1"/>
                </a:solidFill>
              </a:defRPr>
            </a:lvl1pPr>
          </a:lstStyle>
          <a:p>
            <a:r>
              <a:rPr lang="en-US"/>
              <a:t>Section Title</a:t>
            </a:r>
          </a:p>
        </p:txBody>
      </p:sp>
      <p:sp>
        <p:nvSpPr>
          <p:cNvPr id="9" name="Subtitle 2">
            <a:extLst>
              <a:ext uri="{FF2B5EF4-FFF2-40B4-BE49-F238E27FC236}">
                <a16:creationId xmlns:a16="http://schemas.microsoft.com/office/drawing/2014/main" id="{5C18B0C7-B3E9-FC2E-C523-F3F0ED5B9B73}"/>
              </a:ext>
            </a:extLst>
          </p:cNvPr>
          <p:cNvSpPr>
            <a:spLocks noGrp="1"/>
          </p:cNvSpPr>
          <p:nvPr>
            <p:ph type="subTitle" idx="1"/>
          </p:nvPr>
        </p:nvSpPr>
        <p:spPr>
          <a:xfrm>
            <a:off x="838198" y="4547574"/>
            <a:ext cx="7097111" cy="117987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Rectangle 1">
            <a:extLst>
              <a:ext uri="{FF2B5EF4-FFF2-40B4-BE49-F238E27FC236}">
                <a16:creationId xmlns:a16="http://schemas.microsoft.com/office/drawing/2014/main" id="{3B6145CC-6DCB-2FBB-BBA3-D45DA7E95345}"/>
              </a:ext>
            </a:extLst>
          </p:cNvPr>
          <p:cNvSpPr/>
          <p:nvPr userDrawn="1"/>
        </p:nvSpPr>
        <p:spPr>
          <a:xfrm>
            <a:off x="0" y="662232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915FB6-4E19-60B1-771B-76EA5F9F7A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2985"/>
          <a:stretch/>
        </p:blipFill>
        <p:spPr>
          <a:xfrm>
            <a:off x="8045669" y="3429001"/>
            <a:ext cx="4146331" cy="3193324"/>
          </a:xfrm>
          <a:prstGeom prst="rect">
            <a:avLst/>
          </a:prstGeom>
        </p:spPr>
      </p:pic>
    </p:spTree>
    <p:extLst>
      <p:ext uri="{BB962C8B-B14F-4D97-AF65-F5344CB8AC3E}">
        <p14:creationId xmlns:p14="http://schemas.microsoft.com/office/powerpoint/2010/main" val="7479715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18D2E-A4BF-D75A-D00A-0E0EA1ABE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FAFC88-390B-9D52-792E-A661AB75CE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B1908B6-895C-6F33-E327-55ACCB23B9AB}"/>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9" name="Graphic 6">
            <a:extLst>
              <a:ext uri="{FF2B5EF4-FFF2-40B4-BE49-F238E27FC236}">
                <a16:creationId xmlns:a16="http://schemas.microsoft.com/office/drawing/2014/main" id="{8BAC6E63-82C5-C26B-9CF9-12C04E2F76C1}"/>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pic>
        <p:nvPicPr>
          <p:cNvPr id="10" name="Graphic 9">
            <a:extLst>
              <a:ext uri="{FF2B5EF4-FFF2-40B4-BE49-F238E27FC236}">
                <a16:creationId xmlns:a16="http://schemas.microsoft.com/office/drawing/2014/main" id="{0A8D1F7B-763D-065A-30C8-538B856C4C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
        <p:nvSpPr>
          <p:cNvPr id="11" name="Rectangle 10">
            <a:extLst>
              <a:ext uri="{FF2B5EF4-FFF2-40B4-BE49-F238E27FC236}">
                <a16:creationId xmlns:a16="http://schemas.microsoft.com/office/drawing/2014/main" id="{4CACE385-78A1-B0F5-AEFA-EC17B45DE290}"/>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7710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31A6D3-B2C4-2A99-14B9-D49119D81B0F}"/>
              </a:ext>
            </a:extLst>
          </p:cNvPr>
          <p:cNvSpPr/>
          <p:nvPr userDrawn="1"/>
        </p:nvSpPr>
        <p:spPr>
          <a:xfrm>
            <a:off x="0" y="1794830"/>
            <a:ext cx="12192000" cy="506317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618D2E-A4BF-D75A-D00A-0E0EA1ABE90A}"/>
              </a:ext>
            </a:extLst>
          </p:cNvPr>
          <p:cNvSpPr>
            <a:spLocks noGrp="1"/>
          </p:cNvSpPr>
          <p:nvPr>
            <p:ph sz="half" idx="1"/>
          </p:nvPr>
        </p:nvSpPr>
        <p:spPr>
          <a:xfrm>
            <a:off x="838199" y="2208886"/>
            <a:ext cx="6078415" cy="3894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B1908B6-895C-6F33-E327-55ACCB23B9AB}"/>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9" name="Graphic 6">
            <a:extLst>
              <a:ext uri="{FF2B5EF4-FFF2-40B4-BE49-F238E27FC236}">
                <a16:creationId xmlns:a16="http://schemas.microsoft.com/office/drawing/2014/main" id="{8BAC6E63-82C5-C26B-9CF9-12C04E2F76C1}"/>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sp>
        <p:nvSpPr>
          <p:cNvPr id="11" name="Picture Placeholder 10">
            <a:extLst>
              <a:ext uri="{FF2B5EF4-FFF2-40B4-BE49-F238E27FC236}">
                <a16:creationId xmlns:a16="http://schemas.microsoft.com/office/drawing/2014/main" id="{84FBC947-3DB0-C06E-489C-600ED02219D1}"/>
              </a:ext>
            </a:extLst>
          </p:cNvPr>
          <p:cNvSpPr>
            <a:spLocks noGrp="1"/>
          </p:cNvSpPr>
          <p:nvPr>
            <p:ph type="pic" sz="quarter" idx="13" hasCustomPrompt="1"/>
          </p:nvPr>
        </p:nvSpPr>
        <p:spPr>
          <a:xfrm>
            <a:off x="7654847" y="2444650"/>
            <a:ext cx="3698953" cy="3658313"/>
          </a:xfrm>
          <a:solidFill>
            <a:schemeClr val="bg1"/>
          </a:solidFill>
        </p:spPr>
        <p:txBody>
          <a:bodyPr anchor="ctr">
            <a:normAutofit/>
          </a:bodyPr>
          <a:lstStyle>
            <a:lvl1pPr marL="0" indent="0" algn="ctr">
              <a:buNone/>
              <a:defRPr sz="2000">
                <a:solidFill>
                  <a:schemeClr val="tx1"/>
                </a:solidFill>
              </a:defRPr>
            </a:lvl1pPr>
          </a:lstStyle>
          <a:p>
            <a:r>
              <a:rPr lang="en-US"/>
              <a:t>Insert picture</a:t>
            </a:r>
          </a:p>
        </p:txBody>
      </p:sp>
      <p:sp>
        <p:nvSpPr>
          <p:cNvPr id="13" name="Rectangle 12">
            <a:extLst>
              <a:ext uri="{FF2B5EF4-FFF2-40B4-BE49-F238E27FC236}">
                <a16:creationId xmlns:a16="http://schemas.microsoft.com/office/drawing/2014/main" id="{65E1CB80-9CA7-76B2-8025-0C135829BDE5}"/>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0D24E2C0-238C-133F-6D2E-B0F4B85923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7438742" y="2228545"/>
            <a:ext cx="502549" cy="502549"/>
          </a:xfrm>
          <a:prstGeom prst="rect">
            <a:avLst/>
          </a:prstGeom>
        </p:spPr>
      </p:pic>
      <p:pic>
        <p:nvPicPr>
          <p:cNvPr id="15" name="Graphic 14">
            <a:extLst>
              <a:ext uri="{FF2B5EF4-FFF2-40B4-BE49-F238E27FC236}">
                <a16:creationId xmlns:a16="http://schemas.microsoft.com/office/drawing/2014/main" id="{DB02DB66-C66A-7039-9D2E-D70FA89E7A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9451576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6DD699-3494-CA55-01CA-89C5454056F4}"/>
              </a:ext>
            </a:extLst>
          </p:cNvPr>
          <p:cNvSpPr/>
          <p:nvPr userDrawn="1"/>
        </p:nvSpPr>
        <p:spPr>
          <a:xfrm>
            <a:off x="2895600" y="0"/>
            <a:ext cx="9296400" cy="27310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31A6D3-B2C4-2A99-14B9-D49119D81B0F}"/>
              </a:ext>
            </a:extLst>
          </p:cNvPr>
          <p:cNvSpPr/>
          <p:nvPr userDrawn="1"/>
        </p:nvSpPr>
        <p:spPr>
          <a:xfrm>
            <a:off x="0" y="2731094"/>
            <a:ext cx="12192000" cy="412690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B1908B6-895C-6F33-E327-55ACCB23B9AB}"/>
              </a:ext>
            </a:extLst>
          </p:cNvPr>
          <p:cNvSpPr>
            <a:spLocks noGrp="1"/>
          </p:cNvSpPr>
          <p:nvPr>
            <p:ph type="title"/>
          </p:nvPr>
        </p:nvSpPr>
        <p:spPr>
          <a:xfrm>
            <a:off x="3434861" y="527537"/>
            <a:ext cx="8217877" cy="1899139"/>
          </a:xfrm>
        </p:spPr>
        <p:txBody>
          <a:bodyPr anchor="b"/>
          <a:lstStyle>
            <a:lvl1pPr>
              <a:defRPr>
                <a:solidFill>
                  <a:schemeClr val="bg1"/>
                </a:solidFill>
              </a:defRPr>
            </a:lvl1pPr>
          </a:lstStyle>
          <a:p>
            <a:r>
              <a:rPr lang="en-US"/>
              <a:t>Click to edit Master title style</a:t>
            </a:r>
          </a:p>
        </p:txBody>
      </p:sp>
      <p:sp>
        <p:nvSpPr>
          <p:cNvPr id="13" name="Rectangle 12">
            <a:extLst>
              <a:ext uri="{FF2B5EF4-FFF2-40B4-BE49-F238E27FC236}">
                <a16:creationId xmlns:a16="http://schemas.microsoft.com/office/drawing/2014/main" id="{65E1CB80-9CA7-76B2-8025-0C135829BDE5}"/>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DB02DB66-C66A-7039-9D2E-D70FA89E7A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pic>
        <p:nvPicPr>
          <p:cNvPr id="5" name="Graphic 4">
            <a:extLst>
              <a:ext uri="{FF2B5EF4-FFF2-40B4-BE49-F238E27FC236}">
                <a16:creationId xmlns:a16="http://schemas.microsoft.com/office/drawing/2014/main" id="{3B95C1F3-DA18-F266-56BD-042DEFD0D0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8069" y="295816"/>
            <a:ext cx="2139462" cy="2139462"/>
          </a:xfrm>
          <a:prstGeom prst="rect">
            <a:avLst/>
          </a:prstGeom>
        </p:spPr>
      </p:pic>
      <p:cxnSp>
        <p:nvCxnSpPr>
          <p:cNvPr id="7" name="Straight Connector 6">
            <a:extLst>
              <a:ext uri="{FF2B5EF4-FFF2-40B4-BE49-F238E27FC236}">
                <a16:creationId xmlns:a16="http://schemas.microsoft.com/office/drawing/2014/main" id="{E3A577EB-8C4A-FC4E-79FE-0064DACCCBEB}"/>
              </a:ext>
            </a:extLst>
          </p:cNvPr>
          <p:cNvCxnSpPr/>
          <p:nvPr userDrawn="1"/>
        </p:nvCxnSpPr>
        <p:spPr>
          <a:xfrm>
            <a:off x="4044461" y="3024554"/>
            <a:ext cx="0" cy="33223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FE1FEB6-8BF4-8313-3760-8CF8D78B8C2C}"/>
              </a:ext>
            </a:extLst>
          </p:cNvPr>
          <p:cNvCxnSpPr/>
          <p:nvPr userDrawn="1"/>
        </p:nvCxnSpPr>
        <p:spPr>
          <a:xfrm>
            <a:off x="8053754" y="3024554"/>
            <a:ext cx="0" cy="3322394"/>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 Placeholder 3">
            <a:extLst>
              <a:ext uri="{FF2B5EF4-FFF2-40B4-BE49-F238E27FC236}">
                <a16:creationId xmlns:a16="http://schemas.microsoft.com/office/drawing/2014/main" id="{384E5D4B-84C8-7B59-FB9C-C793AE4D3329}"/>
              </a:ext>
            </a:extLst>
          </p:cNvPr>
          <p:cNvSpPr>
            <a:spLocks noGrp="1"/>
          </p:cNvSpPr>
          <p:nvPr>
            <p:ph type="body" sz="quarter" idx="14" hasCustomPrompt="1"/>
          </p:nvPr>
        </p:nvSpPr>
        <p:spPr>
          <a:xfrm>
            <a:off x="378069" y="3063429"/>
            <a:ext cx="3443649" cy="390404"/>
          </a:xfrm>
        </p:spPr>
        <p:txBody>
          <a:bodyPr anchor="b">
            <a:noAutofit/>
          </a:bodyPr>
          <a:lstStyle>
            <a:lvl1pPr marL="0" indent="0">
              <a:buNone/>
              <a:defRPr sz="2000" b="1" i="0">
                <a:solidFill>
                  <a:schemeClr val="tx1"/>
                </a:solidFill>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8" name="Text Placeholder 17">
            <a:extLst>
              <a:ext uri="{FF2B5EF4-FFF2-40B4-BE49-F238E27FC236}">
                <a16:creationId xmlns:a16="http://schemas.microsoft.com/office/drawing/2014/main" id="{E6156087-4980-641D-F3AF-E780C4774FBE}"/>
              </a:ext>
            </a:extLst>
          </p:cNvPr>
          <p:cNvSpPr>
            <a:spLocks noGrp="1"/>
          </p:cNvSpPr>
          <p:nvPr>
            <p:ph type="body" sz="quarter" idx="15"/>
          </p:nvPr>
        </p:nvSpPr>
        <p:spPr>
          <a:xfrm>
            <a:off x="377825" y="3563938"/>
            <a:ext cx="3443288" cy="2782887"/>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3">
            <a:extLst>
              <a:ext uri="{FF2B5EF4-FFF2-40B4-BE49-F238E27FC236}">
                <a16:creationId xmlns:a16="http://schemas.microsoft.com/office/drawing/2014/main" id="{17742A73-E6DD-03A6-6507-849B5F2683A7}"/>
              </a:ext>
            </a:extLst>
          </p:cNvPr>
          <p:cNvSpPr>
            <a:spLocks noGrp="1"/>
          </p:cNvSpPr>
          <p:nvPr>
            <p:ph type="body" sz="quarter" idx="16" hasCustomPrompt="1"/>
          </p:nvPr>
        </p:nvSpPr>
        <p:spPr>
          <a:xfrm>
            <a:off x="4328746" y="3063429"/>
            <a:ext cx="3443649" cy="390404"/>
          </a:xfrm>
        </p:spPr>
        <p:txBody>
          <a:bodyPr anchor="b">
            <a:noAutofit/>
          </a:bodyPr>
          <a:lstStyle>
            <a:lvl1pPr marL="0" indent="0">
              <a:buNone/>
              <a:defRPr sz="2000" b="1" i="0">
                <a:solidFill>
                  <a:schemeClr val="tx1"/>
                </a:solidFill>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0" name="Text Placeholder 17">
            <a:extLst>
              <a:ext uri="{FF2B5EF4-FFF2-40B4-BE49-F238E27FC236}">
                <a16:creationId xmlns:a16="http://schemas.microsoft.com/office/drawing/2014/main" id="{7F4F0EB4-E503-64A5-238E-7F57195B5C2D}"/>
              </a:ext>
            </a:extLst>
          </p:cNvPr>
          <p:cNvSpPr>
            <a:spLocks noGrp="1"/>
          </p:cNvSpPr>
          <p:nvPr>
            <p:ph type="body" sz="quarter" idx="17"/>
          </p:nvPr>
        </p:nvSpPr>
        <p:spPr>
          <a:xfrm>
            <a:off x="4328502" y="3563938"/>
            <a:ext cx="3443288" cy="2782887"/>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Text Placeholder 3">
            <a:extLst>
              <a:ext uri="{FF2B5EF4-FFF2-40B4-BE49-F238E27FC236}">
                <a16:creationId xmlns:a16="http://schemas.microsoft.com/office/drawing/2014/main" id="{64117173-3BC0-D3A2-D26F-820B5D1FD573}"/>
              </a:ext>
            </a:extLst>
          </p:cNvPr>
          <p:cNvSpPr>
            <a:spLocks noGrp="1"/>
          </p:cNvSpPr>
          <p:nvPr>
            <p:ph type="body" sz="quarter" idx="18" hasCustomPrompt="1"/>
          </p:nvPr>
        </p:nvSpPr>
        <p:spPr>
          <a:xfrm>
            <a:off x="8279423" y="3063429"/>
            <a:ext cx="3443649" cy="390404"/>
          </a:xfrm>
        </p:spPr>
        <p:txBody>
          <a:bodyPr anchor="b">
            <a:noAutofit/>
          </a:bodyPr>
          <a:lstStyle>
            <a:lvl1pPr marL="0" indent="0">
              <a:buNone/>
              <a:defRPr sz="2000" b="1" i="0">
                <a:solidFill>
                  <a:schemeClr val="tx1"/>
                </a:solidFill>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2" name="Text Placeholder 17">
            <a:extLst>
              <a:ext uri="{FF2B5EF4-FFF2-40B4-BE49-F238E27FC236}">
                <a16:creationId xmlns:a16="http://schemas.microsoft.com/office/drawing/2014/main" id="{D5BAD0C0-99CA-87F3-AE73-198D6A896B4B}"/>
              </a:ext>
            </a:extLst>
          </p:cNvPr>
          <p:cNvSpPr>
            <a:spLocks noGrp="1"/>
          </p:cNvSpPr>
          <p:nvPr>
            <p:ph type="body" sz="quarter" idx="19"/>
          </p:nvPr>
        </p:nvSpPr>
        <p:spPr>
          <a:xfrm>
            <a:off x="8279179" y="3563938"/>
            <a:ext cx="3443288" cy="2782887"/>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7724022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5C32DF-CC74-68ED-BA65-BC6550D9CDBE}"/>
              </a:ext>
            </a:extLst>
          </p:cNvPr>
          <p:cNvSpPr/>
          <p:nvPr userDrawn="1"/>
        </p:nvSpPr>
        <p:spPr>
          <a:xfrm>
            <a:off x="445477" y="2208885"/>
            <a:ext cx="6846277" cy="440292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618D2E-A4BF-D75A-D00A-0E0EA1ABE90A}"/>
              </a:ext>
            </a:extLst>
          </p:cNvPr>
          <p:cNvSpPr>
            <a:spLocks noGrp="1"/>
          </p:cNvSpPr>
          <p:nvPr>
            <p:ph sz="half" idx="1"/>
          </p:nvPr>
        </p:nvSpPr>
        <p:spPr>
          <a:xfrm>
            <a:off x="838199" y="2412938"/>
            <a:ext cx="6078415" cy="3690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itle 1">
            <a:extLst>
              <a:ext uri="{FF2B5EF4-FFF2-40B4-BE49-F238E27FC236}">
                <a16:creationId xmlns:a16="http://schemas.microsoft.com/office/drawing/2014/main" id="{1B1908B6-895C-6F33-E327-55ACCB23B9AB}"/>
              </a:ext>
            </a:extLst>
          </p:cNvPr>
          <p:cNvSpPr>
            <a:spLocks noGrp="1"/>
          </p:cNvSpPr>
          <p:nvPr>
            <p:ph type="title"/>
          </p:nvPr>
        </p:nvSpPr>
        <p:spPr>
          <a:xfrm>
            <a:off x="838199" y="902943"/>
            <a:ext cx="6078414" cy="1203916"/>
          </a:xfrm>
        </p:spPr>
        <p:txBody>
          <a:bodyPr anchor="b">
            <a:normAutofit/>
          </a:bodyPr>
          <a:lstStyle>
            <a:lvl1pPr>
              <a:defRPr sz="3200">
                <a:solidFill>
                  <a:schemeClr val="tx2"/>
                </a:solidFill>
              </a:defRPr>
            </a:lvl1pPr>
          </a:lstStyle>
          <a:p>
            <a:r>
              <a:rPr lang="en-US"/>
              <a:t>Click to edit Master title style</a:t>
            </a:r>
          </a:p>
        </p:txBody>
      </p:sp>
      <p:sp>
        <p:nvSpPr>
          <p:cNvPr id="2" name="Rectangle 1">
            <a:extLst>
              <a:ext uri="{FF2B5EF4-FFF2-40B4-BE49-F238E27FC236}">
                <a16:creationId xmlns:a16="http://schemas.microsoft.com/office/drawing/2014/main" id="{76338494-FEC8-5896-BD4D-6AE1F5E7665C}"/>
              </a:ext>
            </a:extLst>
          </p:cNvPr>
          <p:cNvSpPr/>
          <p:nvPr userDrawn="1"/>
        </p:nvSpPr>
        <p:spPr>
          <a:xfrm>
            <a:off x="7291754" y="1794830"/>
            <a:ext cx="4910767" cy="48169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84FBC947-3DB0-C06E-489C-600ED02219D1}"/>
              </a:ext>
            </a:extLst>
          </p:cNvPr>
          <p:cNvSpPr>
            <a:spLocks noGrp="1"/>
          </p:cNvSpPr>
          <p:nvPr>
            <p:ph type="pic" sz="quarter" idx="13" hasCustomPrompt="1"/>
          </p:nvPr>
        </p:nvSpPr>
        <p:spPr>
          <a:xfrm>
            <a:off x="7740161" y="2208886"/>
            <a:ext cx="4451839" cy="4402927"/>
          </a:xfrm>
          <a:solidFill>
            <a:schemeClr val="bg1"/>
          </a:solidFill>
        </p:spPr>
        <p:txBody>
          <a:bodyPr anchor="ctr">
            <a:normAutofit/>
          </a:bodyPr>
          <a:lstStyle>
            <a:lvl1pPr marL="0" indent="0" algn="ctr">
              <a:buNone/>
              <a:defRPr sz="2000">
                <a:solidFill>
                  <a:schemeClr val="tx1"/>
                </a:solidFill>
              </a:defRPr>
            </a:lvl1pPr>
          </a:lstStyle>
          <a:p>
            <a:r>
              <a:rPr lang="en-US"/>
              <a:t>Insert picture</a:t>
            </a:r>
          </a:p>
        </p:txBody>
      </p:sp>
      <p:sp>
        <p:nvSpPr>
          <p:cNvPr id="13" name="Rectangle 12">
            <a:extLst>
              <a:ext uri="{FF2B5EF4-FFF2-40B4-BE49-F238E27FC236}">
                <a16:creationId xmlns:a16="http://schemas.microsoft.com/office/drawing/2014/main" id="{65E1CB80-9CA7-76B2-8025-0C135829BDE5}"/>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raphic 6">
            <a:extLst>
              <a:ext uri="{FF2B5EF4-FFF2-40B4-BE49-F238E27FC236}">
                <a16:creationId xmlns:a16="http://schemas.microsoft.com/office/drawing/2014/main" id="{4DB7A2E2-1C5C-9AB4-619F-08622207BDC4}"/>
              </a:ext>
            </a:extLst>
          </p:cNvPr>
          <p:cNvSpPr/>
          <p:nvPr userDrawn="1"/>
        </p:nvSpPr>
        <p:spPr>
          <a:xfrm rot="2700000">
            <a:off x="244983" y="2497354"/>
            <a:ext cx="321476" cy="321460"/>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spTree>
    <p:extLst>
      <p:ext uri="{BB962C8B-B14F-4D97-AF65-F5344CB8AC3E}">
        <p14:creationId xmlns:p14="http://schemas.microsoft.com/office/powerpoint/2010/main" val="14681379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_Quo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31A6D3-B2C4-2A99-14B9-D49119D81B0F}"/>
              </a:ext>
            </a:extLst>
          </p:cNvPr>
          <p:cNvSpPr/>
          <p:nvPr userDrawn="1"/>
        </p:nvSpPr>
        <p:spPr>
          <a:xfrm>
            <a:off x="0" y="3429000"/>
            <a:ext cx="12192000" cy="3429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618D2E-A4BF-D75A-D00A-0E0EA1ABE90A}"/>
              </a:ext>
            </a:extLst>
          </p:cNvPr>
          <p:cNvSpPr>
            <a:spLocks noGrp="1"/>
          </p:cNvSpPr>
          <p:nvPr>
            <p:ph sz="half" idx="1" hasCustomPrompt="1"/>
          </p:nvPr>
        </p:nvSpPr>
        <p:spPr>
          <a:xfrm>
            <a:off x="5040923" y="3837547"/>
            <a:ext cx="6435969" cy="2393404"/>
          </a:xfrm>
        </p:spPr>
        <p:txBody>
          <a:bodyPr>
            <a:normAutofit/>
          </a:bodyPr>
          <a:lstStyle>
            <a:lvl1pPr marL="0" indent="0">
              <a:buNone/>
              <a:defRPr sz="2400" i="1"/>
            </a:lvl1pPr>
            <a:lvl2pPr marL="457200" indent="0">
              <a:buNone/>
              <a:defRPr/>
            </a:lvl2pPr>
            <a:lvl3pPr marL="914400" indent="0">
              <a:buNone/>
              <a:defRPr/>
            </a:lvl3pPr>
            <a:lvl4pPr marL="1371600" indent="0">
              <a:buNone/>
              <a:defRPr/>
            </a:lvl4pPr>
            <a:lvl5pPr marL="1828800" indent="0">
              <a:buNone/>
              <a:defRPr/>
            </a:lvl5pPr>
          </a:lstStyle>
          <a:p>
            <a:pPr lvl="0"/>
            <a:r>
              <a:rPr lang="en-US"/>
              <a:t>Highlighted quote here</a:t>
            </a:r>
          </a:p>
        </p:txBody>
      </p:sp>
      <p:sp>
        <p:nvSpPr>
          <p:cNvPr id="8" name="Title 1">
            <a:extLst>
              <a:ext uri="{FF2B5EF4-FFF2-40B4-BE49-F238E27FC236}">
                <a16:creationId xmlns:a16="http://schemas.microsoft.com/office/drawing/2014/main" id="{1B1908B6-895C-6F33-E327-55ACCB23B9AB}"/>
              </a:ext>
            </a:extLst>
          </p:cNvPr>
          <p:cNvSpPr>
            <a:spLocks noGrp="1"/>
          </p:cNvSpPr>
          <p:nvPr>
            <p:ph type="title" hasCustomPrompt="1"/>
          </p:nvPr>
        </p:nvSpPr>
        <p:spPr>
          <a:xfrm>
            <a:off x="5040923" y="1989787"/>
            <a:ext cx="6506630" cy="691093"/>
          </a:xfrm>
        </p:spPr>
        <p:txBody>
          <a:bodyPr anchor="b">
            <a:normAutofit/>
          </a:bodyPr>
          <a:lstStyle>
            <a:lvl1pPr>
              <a:defRPr sz="3600"/>
            </a:lvl1pPr>
          </a:lstStyle>
          <a:p>
            <a:r>
              <a:rPr lang="en-US"/>
              <a:t>Name</a:t>
            </a:r>
          </a:p>
        </p:txBody>
      </p:sp>
      <p:sp>
        <p:nvSpPr>
          <p:cNvPr id="11" name="Picture Placeholder 10">
            <a:extLst>
              <a:ext uri="{FF2B5EF4-FFF2-40B4-BE49-F238E27FC236}">
                <a16:creationId xmlns:a16="http://schemas.microsoft.com/office/drawing/2014/main" id="{84FBC947-3DB0-C06E-489C-600ED02219D1}"/>
              </a:ext>
            </a:extLst>
          </p:cNvPr>
          <p:cNvSpPr>
            <a:spLocks noGrp="1"/>
          </p:cNvSpPr>
          <p:nvPr>
            <p:ph type="pic" sz="quarter" idx="13" hasCustomPrompt="1"/>
          </p:nvPr>
        </p:nvSpPr>
        <p:spPr>
          <a:xfrm>
            <a:off x="644447" y="651008"/>
            <a:ext cx="3698953" cy="3658313"/>
          </a:xfrm>
          <a:solidFill>
            <a:schemeClr val="bg1"/>
          </a:solidFill>
          <a:ln w="79375">
            <a:solidFill>
              <a:schemeClr val="accent3"/>
            </a:solidFill>
            <a:miter lim="800000"/>
          </a:ln>
        </p:spPr>
        <p:txBody>
          <a:bodyPr anchor="ctr">
            <a:normAutofit/>
          </a:bodyPr>
          <a:lstStyle>
            <a:lvl1pPr marL="0" indent="0" algn="ctr">
              <a:buNone/>
              <a:defRPr sz="2000">
                <a:solidFill>
                  <a:schemeClr val="tx1"/>
                </a:solidFill>
              </a:defRPr>
            </a:lvl1pPr>
          </a:lstStyle>
          <a:p>
            <a:r>
              <a:rPr lang="en-US"/>
              <a:t>Insert picture</a:t>
            </a:r>
          </a:p>
        </p:txBody>
      </p:sp>
      <p:sp>
        <p:nvSpPr>
          <p:cNvPr id="13" name="Rectangle 12">
            <a:extLst>
              <a:ext uri="{FF2B5EF4-FFF2-40B4-BE49-F238E27FC236}">
                <a16:creationId xmlns:a16="http://schemas.microsoft.com/office/drawing/2014/main" id="{65E1CB80-9CA7-76B2-8025-0C135829BDE5}"/>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0D24E2C0-238C-133F-6D2E-B0F4B85923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404895" y="411455"/>
            <a:ext cx="502549" cy="502549"/>
          </a:xfrm>
          <a:prstGeom prst="rect">
            <a:avLst/>
          </a:prstGeom>
        </p:spPr>
      </p:pic>
      <p:sp>
        <p:nvSpPr>
          <p:cNvPr id="4" name="Text Placeholder 3">
            <a:extLst>
              <a:ext uri="{FF2B5EF4-FFF2-40B4-BE49-F238E27FC236}">
                <a16:creationId xmlns:a16="http://schemas.microsoft.com/office/drawing/2014/main" id="{6C8783F6-4846-F16B-904A-24F4EBEF357B}"/>
              </a:ext>
            </a:extLst>
          </p:cNvPr>
          <p:cNvSpPr>
            <a:spLocks noGrp="1"/>
          </p:cNvSpPr>
          <p:nvPr>
            <p:ph type="body" sz="quarter" idx="14" hasCustomPrompt="1"/>
          </p:nvPr>
        </p:nvSpPr>
        <p:spPr>
          <a:xfrm>
            <a:off x="5040313" y="2732211"/>
            <a:ext cx="6507162" cy="390404"/>
          </a:xfrm>
        </p:spPr>
        <p:txBody>
          <a:bodyPr/>
          <a:lstStyle>
            <a:lvl1pPr marL="0" indent="0">
              <a:buNone/>
              <a:defRPr>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6" name="Graphic 5" descr="Open quotation mark with solid fill">
            <a:extLst>
              <a:ext uri="{FF2B5EF4-FFF2-40B4-BE49-F238E27FC236}">
                <a16:creationId xmlns:a16="http://schemas.microsoft.com/office/drawing/2014/main" id="{EAB7887E-ED32-7370-42DE-90EA9366C7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31677" y="3353996"/>
            <a:ext cx="914400" cy="914400"/>
          </a:xfrm>
          <a:prstGeom prst="rect">
            <a:avLst/>
          </a:prstGeom>
        </p:spPr>
      </p:pic>
      <p:pic>
        <p:nvPicPr>
          <p:cNvPr id="7" name="Graphic 6">
            <a:extLst>
              <a:ext uri="{FF2B5EF4-FFF2-40B4-BE49-F238E27FC236}">
                <a16:creationId xmlns:a16="http://schemas.microsoft.com/office/drawing/2014/main" id="{355FFA31-A5BC-F5DD-4649-7F43840B9E1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22356891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41DC-7261-8D8D-85EF-8EB4D53661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14AA20-773D-F0D6-1F5A-CEE706DEB1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8EBEBE-7E01-2041-BE55-4A67D5E3C0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4EFF71-C469-705B-E56A-1DDF0120E4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0FD479-2712-33B4-FC5F-0C726D29A5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EFEF7D-941F-2F30-AE42-B9EFBBCAA1E3}"/>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11/22/2024</a:t>
            </a:fld>
            <a:endParaRPr lang="en-US"/>
          </a:p>
        </p:txBody>
      </p:sp>
      <p:sp>
        <p:nvSpPr>
          <p:cNvPr id="8" name="Footer Placeholder 7">
            <a:extLst>
              <a:ext uri="{FF2B5EF4-FFF2-40B4-BE49-F238E27FC236}">
                <a16:creationId xmlns:a16="http://schemas.microsoft.com/office/drawing/2014/main" id="{3392EDE1-B01D-5563-C75A-4CD1E54C34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5A14EE-C9AD-1EE5-F850-8A65C7F40997}"/>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pic>
        <p:nvPicPr>
          <p:cNvPr id="10" name="Graphic 9">
            <a:extLst>
              <a:ext uri="{FF2B5EF4-FFF2-40B4-BE49-F238E27FC236}">
                <a16:creationId xmlns:a16="http://schemas.microsoft.com/office/drawing/2014/main" id="{18E1E0A2-8807-90EE-4368-ADDB64E981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2000615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7" name="Graphic 6">
            <a:extLst>
              <a:ext uri="{FF2B5EF4-FFF2-40B4-BE49-F238E27FC236}">
                <a16:creationId xmlns:a16="http://schemas.microsoft.com/office/drawing/2014/main" id="{D2B6FF30-0FBB-D4CB-4E0E-CF1821AC25A8}"/>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937B1C8B-9773-A4E2-D364-362CE2FF53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714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up_Photo_layout">
  <p:cSld name="1up_Photo_layou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6"/>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8" name="Google Shape;28;p26"/>
          <p:cNvSpPr txBox="1">
            <a:spLocks noGrp="1"/>
          </p:cNvSpPr>
          <p:nvPr>
            <p:ph type="body" idx="1"/>
          </p:nvPr>
        </p:nvSpPr>
        <p:spPr>
          <a:xfrm>
            <a:off x="8930856" y="2296485"/>
            <a:ext cx="2694517" cy="359073"/>
          </a:xfrm>
          <a:prstGeom prst="rect">
            <a:avLst/>
          </a:prstGeom>
          <a:noFill/>
          <a:ln>
            <a:noFill/>
          </a:ln>
        </p:spPr>
        <p:txBody>
          <a:bodyPr spcFirstLastPara="1" wrap="square" lIns="0" tIns="0" rIns="0" bIns="0" anchor="t" anchorCtr="0">
            <a:spAutoFit/>
          </a:bodyPr>
          <a:lstStyle>
            <a:lvl1pPr marL="457200" lvl="0" indent="-228600" algn="l">
              <a:lnSpc>
                <a:spcPct val="116666"/>
              </a:lnSpc>
              <a:spcBef>
                <a:spcPts val="0"/>
              </a:spcBef>
              <a:spcAft>
                <a:spcPts val="0"/>
              </a:spcAft>
              <a:buSzPts val="1200"/>
              <a:buFont typeface="Arial"/>
              <a:buNone/>
              <a:defRPr sz="1200">
                <a:solidFill>
                  <a:schemeClr val="lt2"/>
                </a:solidFill>
              </a:defRPr>
            </a:lvl1pPr>
            <a:lvl2pPr marL="914400" lvl="1" indent="-228600" algn="l">
              <a:lnSpc>
                <a:spcPct val="116666"/>
              </a:lnSpc>
              <a:spcBef>
                <a:spcPts val="0"/>
              </a:spcBef>
              <a:spcAft>
                <a:spcPts val="0"/>
              </a:spcAft>
              <a:buSzPts val="1200"/>
              <a:buNone/>
              <a:defRPr sz="1200" b="0">
                <a:solidFill>
                  <a:schemeClr val="dk1"/>
                </a:solidFill>
              </a:defRPr>
            </a:lvl2pPr>
            <a:lvl3pPr marL="1371600" lvl="2" indent="-228600" algn="l">
              <a:lnSpc>
                <a:spcPct val="120000"/>
              </a:lnSpc>
              <a:spcBef>
                <a:spcPts val="0"/>
              </a:spcBef>
              <a:spcAft>
                <a:spcPts val="0"/>
              </a:spcAft>
              <a:buClr>
                <a:schemeClr val="dk1"/>
              </a:buClr>
              <a:buSzPts val="1800"/>
              <a:buNone/>
              <a:defRPr/>
            </a:lvl3pPr>
            <a:lvl4pPr marL="1828800" lvl="3" indent="-342900" algn="l">
              <a:lnSpc>
                <a:spcPct val="120000"/>
              </a:lnSpc>
              <a:spcBef>
                <a:spcPts val="300"/>
              </a:spcBef>
              <a:spcAft>
                <a:spcPts val="0"/>
              </a:spcAft>
              <a:buClr>
                <a:schemeClr val="dk1"/>
              </a:buClr>
              <a:buSzPts val="1800"/>
              <a:buChar char="»"/>
              <a:defRPr/>
            </a:lvl4pPr>
            <a:lvl5pPr marL="2286000" lvl="4" indent="-228600" algn="l">
              <a:lnSpc>
                <a:spcPct val="120000"/>
              </a:lnSpc>
              <a:spcBef>
                <a:spcPts val="3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26"/>
          <p:cNvSpPr>
            <a:spLocks noGrp="1"/>
          </p:cNvSpPr>
          <p:nvPr>
            <p:ph type="pic" idx="2"/>
          </p:nvPr>
        </p:nvSpPr>
        <p:spPr>
          <a:xfrm>
            <a:off x="1587500" y="2274888"/>
            <a:ext cx="7061200" cy="246221"/>
          </a:xfrm>
          <a:prstGeom prst="rect">
            <a:avLst/>
          </a:prstGeom>
          <a:noFill/>
          <a:ln>
            <a:noFill/>
          </a:ln>
        </p:spPr>
      </p:sp>
      <p:sp>
        <p:nvSpPr>
          <p:cNvPr id="30" name="Google Shape;30;p26"/>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9698076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issouri Header">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37B1C8B-9773-A4E2-D364-362CE2FF53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
        <p:nvSpPr>
          <p:cNvPr id="17" name="Graphic 15">
            <a:extLst>
              <a:ext uri="{FF2B5EF4-FFF2-40B4-BE49-F238E27FC236}">
                <a16:creationId xmlns:a16="http://schemas.microsoft.com/office/drawing/2014/main" id="{5581143A-3AB9-C723-7112-863DBAFC9817}"/>
              </a:ext>
            </a:extLst>
          </p:cNvPr>
          <p:cNvSpPr/>
          <p:nvPr/>
        </p:nvSpPr>
        <p:spPr>
          <a:xfrm>
            <a:off x="370246" y="178904"/>
            <a:ext cx="7289705" cy="6432910"/>
          </a:xfrm>
          <a:custGeom>
            <a:avLst/>
            <a:gdLst>
              <a:gd name="connsiteX0" fmla="*/ 0 w 5502592"/>
              <a:gd name="connsiteY0" fmla="*/ 87630 h 4855845"/>
              <a:gd name="connsiteX1" fmla="*/ 928688 w 5502592"/>
              <a:gd name="connsiteY1" fmla="*/ 1628775 h 4855845"/>
              <a:gd name="connsiteX2" fmla="*/ 928688 w 5502592"/>
              <a:gd name="connsiteY2" fmla="*/ 4387215 h 4855845"/>
              <a:gd name="connsiteX3" fmla="*/ 4520565 w 5502592"/>
              <a:gd name="connsiteY3" fmla="*/ 4387215 h 4855845"/>
              <a:gd name="connsiteX4" fmla="*/ 4406265 w 5502592"/>
              <a:gd name="connsiteY4" fmla="*/ 4855845 h 4855845"/>
              <a:gd name="connsiteX5" fmla="*/ 5073968 w 5502592"/>
              <a:gd name="connsiteY5" fmla="*/ 4855845 h 4855845"/>
              <a:gd name="connsiteX6" fmla="*/ 5502593 w 5502592"/>
              <a:gd name="connsiteY6" fmla="*/ 3770948 h 4855845"/>
              <a:gd name="connsiteX7" fmla="*/ 4559618 w 5502592"/>
              <a:gd name="connsiteY7" fmla="*/ 2611755 h 4855845"/>
              <a:gd name="connsiteX8" fmla="*/ 4573905 w 5502592"/>
              <a:gd name="connsiteY8" fmla="*/ 1886903 h 4855845"/>
              <a:gd name="connsiteX9" fmla="*/ 4073843 w 5502592"/>
              <a:gd name="connsiteY9" fmla="*/ 1644015 h 4855845"/>
              <a:gd name="connsiteX10" fmla="*/ 3187065 w 5502592"/>
              <a:gd name="connsiteY10" fmla="*/ 0 h 485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2592" h="4855845">
                <a:moveTo>
                  <a:pt x="0" y="87630"/>
                </a:moveTo>
                <a:lnTo>
                  <a:pt x="928688" y="1628775"/>
                </a:lnTo>
                <a:lnTo>
                  <a:pt x="928688" y="4387215"/>
                </a:lnTo>
                <a:lnTo>
                  <a:pt x="4520565" y="4387215"/>
                </a:lnTo>
                <a:lnTo>
                  <a:pt x="4406265" y="4855845"/>
                </a:lnTo>
                <a:lnTo>
                  <a:pt x="5073968" y="4855845"/>
                </a:lnTo>
                <a:lnTo>
                  <a:pt x="5502593" y="3770948"/>
                </a:lnTo>
                <a:lnTo>
                  <a:pt x="4559618" y="2611755"/>
                </a:lnTo>
                <a:lnTo>
                  <a:pt x="4573905" y="1886903"/>
                </a:lnTo>
                <a:lnTo>
                  <a:pt x="4073843" y="1644015"/>
                </a:lnTo>
                <a:lnTo>
                  <a:pt x="3187065" y="0"/>
                </a:lnTo>
                <a:close/>
              </a:path>
            </a:pathLst>
          </a:custGeom>
          <a:gradFill>
            <a:gsLst>
              <a:gs pos="0">
                <a:srgbClr val="00C5A1"/>
              </a:gs>
              <a:gs pos="50000">
                <a:srgbClr val="1D7396"/>
              </a:gs>
              <a:gs pos="100000">
                <a:srgbClr val="3B228C"/>
              </a:gs>
            </a:gsLst>
            <a:lin ang="0" scaled="1"/>
          </a:gradFill>
          <a:ln w="9525"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1838995" y="1885785"/>
            <a:ext cx="3627527" cy="2938005"/>
          </a:xfrm>
        </p:spPr>
        <p:txBody>
          <a:bodyPr anchor="ctr"/>
          <a:lstStyle>
            <a:lvl1pPr>
              <a:defRPr>
                <a:solidFill>
                  <a:schemeClr val="bg1"/>
                </a:solidFill>
              </a:defRPr>
            </a:lvl1pPr>
          </a:lstStyle>
          <a:p>
            <a:r>
              <a:rPr lang="en-US"/>
              <a:t>Click to edit Master title style</a:t>
            </a:r>
          </a:p>
        </p:txBody>
      </p:sp>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6474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issouri Accen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C1BB31C2-D87D-BED6-2437-B346527D9F4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4868"/>
          <a:stretch/>
        </p:blipFill>
        <p:spPr>
          <a:xfrm>
            <a:off x="5285090" y="0"/>
            <a:ext cx="6481399" cy="6843784"/>
          </a:xfrm>
          <a:prstGeom prst="rect">
            <a:avLst/>
          </a:prstGeom>
        </p:spPr>
      </p:pic>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1242802" y="1620741"/>
            <a:ext cx="4995814" cy="2374789"/>
          </a:xfrm>
        </p:spPr>
        <p:txBody>
          <a:bodyPr anchor="b"/>
          <a:lstStyle>
            <a:lvl1pPr>
              <a:defRPr>
                <a:solidFill>
                  <a:schemeClr val="tx1"/>
                </a:solidFill>
              </a:defRPr>
            </a:lvl1pPr>
          </a:lstStyle>
          <a:p>
            <a:r>
              <a:rPr lang="en-US"/>
              <a:t>Click to edit Master title style</a:t>
            </a:r>
          </a:p>
        </p:txBody>
      </p:sp>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1AF3655-41B6-04F2-2F58-1E914DD76719}"/>
              </a:ext>
            </a:extLst>
          </p:cNvPr>
          <p:cNvCxnSpPr/>
          <p:nvPr userDrawn="1"/>
        </p:nvCxnSpPr>
        <p:spPr>
          <a:xfrm>
            <a:off x="914400" y="4260574"/>
            <a:ext cx="6480313"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Graphic 15">
            <a:extLst>
              <a:ext uri="{FF2B5EF4-FFF2-40B4-BE49-F238E27FC236}">
                <a16:creationId xmlns:a16="http://schemas.microsoft.com/office/drawing/2014/main" id="{5581143A-3AB9-C723-7112-863DBAFC9817}"/>
              </a:ext>
            </a:extLst>
          </p:cNvPr>
          <p:cNvSpPr/>
          <p:nvPr/>
        </p:nvSpPr>
        <p:spPr>
          <a:xfrm>
            <a:off x="6488456" y="1192696"/>
            <a:ext cx="4789337" cy="4226423"/>
          </a:xfrm>
          <a:custGeom>
            <a:avLst/>
            <a:gdLst>
              <a:gd name="connsiteX0" fmla="*/ 0 w 5502592"/>
              <a:gd name="connsiteY0" fmla="*/ 87630 h 4855845"/>
              <a:gd name="connsiteX1" fmla="*/ 928688 w 5502592"/>
              <a:gd name="connsiteY1" fmla="*/ 1628775 h 4855845"/>
              <a:gd name="connsiteX2" fmla="*/ 928688 w 5502592"/>
              <a:gd name="connsiteY2" fmla="*/ 4387215 h 4855845"/>
              <a:gd name="connsiteX3" fmla="*/ 4520565 w 5502592"/>
              <a:gd name="connsiteY3" fmla="*/ 4387215 h 4855845"/>
              <a:gd name="connsiteX4" fmla="*/ 4406265 w 5502592"/>
              <a:gd name="connsiteY4" fmla="*/ 4855845 h 4855845"/>
              <a:gd name="connsiteX5" fmla="*/ 5073968 w 5502592"/>
              <a:gd name="connsiteY5" fmla="*/ 4855845 h 4855845"/>
              <a:gd name="connsiteX6" fmla="*/ 5502593 w 5502592"/>
              <a:gd name="connsiteY6" fmla="*/ 3770948 h 4855845"/>
              <a:gd name="connsiteX7" fmla="*/ 4559618 w 5502592"/>
              <a:gd name="connsiteY7" fmla="*/ 2611755 h 4855845"/>
              <a:gd name="connsiteX8" fmla="*/ 4573905 w 5502592"/>
              <a:gd name="connsiteY8" fmla="*/ 1886903 h 4855845"/>
              <a:gd name="connsiteX9" fmla="*/ 4073843 w 5502592"/>
              <a:gd name="connsiteY9" fmla="*/ 1644015 h 4855845"/>
              <a:gd name="connsiteX10" fmla="*/ 3187065 w 5502592"/>
              <a:gd name="connsiteY10" fmla="*/ 0 h 485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2592" h="4855845">
                <a:moveTo>
                  <a:pt x="0" y="87630"/>
                </a:moveTo>
                <a:lnTo>
                  <a:pt x="928688" y="1628775"/>
                </a:lnTo>
                <a:lnTo>
                  <a:pt x="928688" y="4387215"/>
                </a:lnTo>
                <a:lnTo>
                  <a:pt x="4520565" y="4387215"/>
                </a:lnTo>
                <a:lnTo>
                  <a:pt x="4406265" y="4855845"/>
                </a:lnTo>
                <a:lnTo>
                  <a:pt x="5073968" y="4855845"/>
                </a:lnTo>
                <a:lnTo>
                  <a:pt x="5502593" y="3770948"/>
                </a:lnTo>
                <a:lnTo>
                  <a:pt x="4559618" y="2611755"/>
                </a:lnTo>
                <a:lnTo>
                  <a:pt x="4573905" y="1886903"/>
                </a:lnTo>
                <a:lnTo>
                  <a:pt x="4073843" y="1644015"/>
                </a:lnTo>
                <a:lnTo>
                  <a:pt x="3187065" y="0"/>
                </a:lnTo>
                <a:close/>
              </a:path>
            </a:pathLst>
          </a:custGeom>
          <a:gradFill>
            <a:gsLst>
              <a:gs pos="0">
                <a:srgbClr val="00C5A1"/>
              </a:gs>
              <a:gs pos="50000">
                <a:srgbClr val="1D7396"/>
              </a:gs>
              <a:gs pos="100000">
                <a:srgbClr val="3B228C"/>
              </a:gs>
            </a:gsLst>
            <a:lin ang="0" scaled="1"/>
          </a:gradFill>
          <a:ln w="9525" cap="flat">
            <a:noFill/>
            <a:prstDash val="solid"/>
            <a:miter/>
          </a:ln>
        </p:spPr>
        <p:txBody>
          <a:bodyPr rtlCol="0" anchor="ctr"/>
          <a:lstStyle/>
          <a:p>
            <a:endParaRPr lang="en-US"/>
          </a:p>
        </p:txBody>
      </p:sp>
      <p:pic>
        <p:nvPicPr>
          <p:cNvPr id="3" name="Graphic 2">
            <a:extLst>
              <a:ext uri="{FF2B5EF4-FFF2-40B4-BE49-F238E27FC236}">
                <a16:creationId xmlns:a16="http://schemas.microsoft.com/office/drawing/2014/main" id="{30763444-A1BF-090F-A0A4-42D06A8F5F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3313" y="2120348"/>
            <a:ext cx="2140226" cy="2140226"/>
          </a:xfrm>
          <a:prstGeom prst="rect">
            <a:avLst/>
          </a:prstGeom>
        </p:spPr>
      </p:pic>
    </p:spTree>
    <p:extLst>
      <p:ext uri="{BB962C8B-B14F-4D97-AF65-F5344CB8AC3E}">
        <p14:creationId xmlns:p14="http://schemas.microsoft.com/office/powerpoint/2010/main" val="9522863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issouri Accent_2">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1216297" y="958132"/>
            <a:ext cx="6456711" cy="2036859"/>
          </a:xfrm>
        </p:spPr>
        <p:txBody>
          <a:bodyPr anchor="b"/>
          <a:lstStyle>
            <a:lvl1pPr>
              <a:defRPr>
                <a:solidFill>
                  <a:schemeClr val="tx1"/>
                </a:solidFill>
              </a:defRPr>
            </a:lvl1pPr>
          </a:lstStyle>
          <a:p>
            <a:r>
              <a:rPr lang="en-US"/>
              <a:t>Click to edit Master title style</a:t>
            </a:r>
          </a:p>
        </p:txBody>
      </p:sp>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92FEC328-FF7A-CEAF-8B21-9E6BF4A580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94276" y="2544418"/>
            <a:ext cx="4150732" cy="4150732"/>
          </a:xfrm>
          <a:prstGeom prst="rect">
            <a:avLst/>
          </a:prstGeom>
        </p:spPr>
      </p:pic>
      <p:sp>
        <p:nvSpPr>
          <p:cNvPr id="7" name="Text Placeholder 19">
            <a:extLst>
              <a:ext uri="{FF2B5EF4-FFF2-40B4-BE49-F238E27FC236}">
                <a16:creationId xmlns:a16="http://schemas.microsoft.com/office/drawing/2014/main" id="{ED401104-82CF-909E-1006-BE68884F2649}"/>
              </a:ext>
            </a:extLst>
          </p:cNvPr>
          <p:cNvSpPr>
            <a:spLocks noGrp="1"/>
          </p:cNvSpPr>
          <p:nvPr>
            <p:ph type="body" sz="quarter" idx="10" hasCustomPrompt="1"/>
          </p:nvPr>
        </p:nvSpPr>
        <p:spPr>
          <a:xfrm>
            <a:off x="1216297" y="3193776"/>
            <a:ext cx="6456710" cy="2385389"/>
          </a:xfr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Paragraph text</a:t>
            </a:r>
          </a:p>
        </p:txBody>
      </p:sp>
      <p:cxnSp>
        <p:nvCxnSpPr>
          <p:cNvPr id="10" name="Straight Connector 9">
            <a:extLst>
              <a:ext uri="{FF2B5EF4-FFF2-40B4-BE49-F238E27FC236}">
                <a16:creationId xmlns:a16="http://schemas.microsoft.com/office/drawing/2014/main" id="{15EBA230-CEA3-A433-11D1-BCAF723CE98F}"/>
              </a:ext>
            </a:extLst>
          </p:cNvPr>
          <p:cNvCxnSpPr>
            <a:cxnSpLocks/>
          </p:cNvCxnSpPr>
          <p:nvPr userDrawn="1"/>
        </p:nvCxnSpPr>
        <p:spPr>
          <a:xfrm>
            <a:off x="0" y="3101009"/>
            <a:ext cx="7673007"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14314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issouri_Text">
    <p:bg>
      <p:bgPr>
        <a:gradFill>
          <a:gsLst>
            <a:gs pos="0">
              <a:srgbClr val="00C5A1"/>
            </a:gs>
            <a:gs pos="50000">
              <a:srgbClr val="1D7396"/>
            </a:gs>
            <a:gs pos="100000">
              <a:srgbClr val="3B228C"/>
            </a:gs>
          </a:gsLst>
          <a:lin ang="0" scaled="1"/>
        </a:gradFill>
        <a:effectLst/>
      </p:bgPr>
    </p:bg>
    <p:spTree>
      <p:nvGrpSpPr>
        <p:cNvPr id="1" name=""/>
        <p:cNvGrpSpPr/>
        <p:nvPr/>
      </p:nvGrpSpPr>
      <p:grpSpPr>
        <a:xfrm>
          <a:off x="0" y="0"/>
          <a:ext cx="0" cy="0"/>
          <a:chOff x="0" y="0"/>
          <a:chExt cx="0" cy="0"/>
        </a:xfrm>
      </p:grpSpPr>
      <p:sp>
        <p:nvSpPr>
          <p:cNvPr id="17" name="Graphic 15">
            <a:extLst>
              <a:ext uri="{FF2B5EF4-FFF2-40B4-BE49-F238E27FC236}">
                <a16:creationId xmlns:a16="http://schemas.microsoft.com/office/drawing/2014/main" id="{5581143A-3AB9-C723-7112-863DBAFC9817}"/>
              </a:ext>
            </a:extLst>
          </p:cNvPr>
          <p:cNvSpPr/>
          <p:nvPr/>
        </p:nvSpPr>
        <p:spPr>
          <a:xfrm>
            <a:off x="241854" y="178904"/>
            <a:ext cx="7668919" cy="6679096"/>
          </a:xfrm>
          <a:custGeom>
            <a:avLst/>
            <a:gdLst>
              <a:gd name="connsiteX0" fmla="*/ 0 w 5502592"/>
              <a:gd name="connsiteY0" fmla="*/ 87630 h 4855845"/>
              <a:gd name="connsiteX1" fmla="*/ 928688 w 5502592"/>
              <a:gd name="connsiteY1" fmla="*/ 1628775 h 4855845"/>
              <a:gd name="connsiteX2" fmla="*/ 928688 w 5502592"/>
              <a:gd name="connsiteY2" fmla="*/ 4387215 h 4855845"/>
              <a:gd name="connsiteX3" fmla="*/ 4520565 w 5502592"/>
              <a:gd name="connsiteY3" fmla="*/ 4387215 h 4855845"/>
              <a:gd name="connsiteX4" fmla="*/ 4406265 w 5502592"/>
              <a:gd name="connsiteY4" fmla="*/ 4855845 h 4855845"/>
              <a:gd name="connsiteX5" fmla="*/ 5073968 w 5502592"/>
              <a:gd name="connsiteY5" fmla="*/ 4855845 h 4855845"/>
              <a:gd name="connsiteX6" fmla="*/ 5502593 w 5502592"/>
              <a:gd name="connsiteY6" fmla="*/ 3770948 h 4855845"/>
              <a:gd name="connsiteX7" fmla="*/ 4559618 w 5502592"/>
              <a:gd name="connsiteY7" fmla="*/ 2611755 h 4855845"/>
              <a:gd name="connsiteX8" fmla="*/ 4573905 w 5502592"/>
              <a:gd name="connsiteY8" fmla="*/ 1886903 h 4855845"/>
              <a:gd name="connsiteX9" fmla="*/ 4073843 w 5502592"/>
              <a:gd name="connsiteY9" fmla="*/ 1644015 h 4855845"/>
              <a:gd name="connsiteX10" fmla="*/ 3187065 w 5502592"/>
              <a:gd name="connsiteY10" fmla="*/ 0 h 485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2592" h="4855845">
                <a:moveTo>
                  <a:pt x="0" y="87630"/>
                </a:moveTo>
                <a:lnTo>
                  <a:pt x="928688" y="1628775"/>
                </a:lnTo>
                <a:lnTo>
                  <a:pt x="928688" y="4387215"/>
                </a:lnTo>
                <a:lnTo>
                  <a:pt x="4520565" y="4387215"/>
                </a:lnTo>
                <a:lnTo>
                  <a:pt x="4406265" y="4855845"/>
                </a:lnTo>
                <a:lnTo>
                  <a:pt x="5073968" y="4855845"/>
                </a:lnTo>
                <a:lnTo>
                  <a:pt x="5502593" y="3770948"/>
                </a:lnTo>
                <a:lnTo>
                  <a:pt x="4559618" y="2611755"/>
                </a:lnTo>
                <a:lnTo>
                  <a:pt x="4573905" y="1886903"/>
                </a:lnTo>
                <a:lnTo>
                  <a:pt x="4073843" y="1644015"/>
                </a:lnTo>
                <a:lnTo>
                  <a:pt x="3187065" y="0"/>
                </a:lnTo>
                <a:close/>
              </a:path>
            </a:pathLst>
          </a:custGeom>
          <a:solidFill>
            <a:schemeClr val="bg1"/>
          </a:solidFill>
          <a:ln w="9525" cap="flat">
            <a:noFill/>
            <a:prstDash val="solid"/>
            <a:miter/>
          </a:ln>
        </p:spPr>
        <p:txBody>
          <a:bodyPr rtlCol="0" anchor="ctr"/>
          <a:lstStyle/>
          <a:p>
            <a:endParaRPr lang="en-US"/>
          </a:p>
        </p:txBody>
      </p:sp>
      <p:sp>
        <p:nvSpPr>
          <p:cNvPr id="20" name="Text Placeholder 19">
            <a:extLst>
              <a:ext uri="{FF2B5EF4-FFF2-40B4-BE49-F238E27FC236}">
                <a16:creationId xmlns:a16="http://schemas.microsoft.com/office/drawing/2014/main" id="{0E5D4137-3725-85F3-6341-4618598679DD}"/>
              </a:ext>
            </a:extLst>
          </p:cNvPr>
          <p:cNvSpPr>
            <a:spLocks noGrp="1"/>
          </p:cNvSpPr>
          <p:nvPr>
            <p:ph type="body" sz="quarter" idx="10"/>
          </p:nvPr>
        </p:nvSpPr>
        <p:spPr>
          <a:xfrm>
            <a:off x="1837573" y="2650435"/>
            <a:ext cx="4546738" cy="3167268"/>
          </a:xfr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19">
            <a:extLst>
              <a:ext uri="{FF2B5EF4-FFF2-40B4-BE49-F238E27FC236}">
                <a16:creationId xmlns:a16="http://schemas.microsoft.com/office/drawing/2014/main" id="{7232ED9B-4649-DFF0-83D9-9E995FEBC4EF}"/>
              </a:ext>
            </a:extLst>
          </p:cNvPr>
          <p:cNvSpPr>
            <a:spLocks noGrp="1"/>
          </p:cNvSpPr>
          <p:nvPr>
            <p:ph type="body" sz="quarter" idx="11" hasCustomPrompt="1"/>
          </p:nvPr>
        </p:nvSpPr>
        <p:spPr>
          <a:xfrm>
            <a:off x="1837573" y="1656522"/>
            <a:ext cx="3628949" cy="926689"/>
          </a:xfrm>
        </p:spPr>
        <p:txBody>
          <a:bodyPr anchor="b"/>
          <a:lstStyle>
            <a:lvl1pPr marL="0" indent="0">
              <a:buNone/>
              <a:defRPr b="1" i="0">
                <a:solidFill>
                  <a:schemeClr val="tx1"/>
                </a:solidFill>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pic>
        <p:nvPicPr>
          <p:cNvPr id="7" name="Graphic 6">
            <a:extLst>
              <a:ext uri="{FF2B5EF4-FFF2-40B4-BE49-F238E27FC236}">
                <a16:creationId xmlns:a16="http://schemas.microsoft.com/office/drawing/2014/main" id="{F5584BA1-CCBA-19F0-9355-DBCD3C5E56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95153" y="1280491"/>
            <a:ext cx="3429000" cy="3429000"/>
          </a:xfrm>
          <a:prstGeom prst="rect">
            <a:avLst/>
          </a:prstGeom>
        </p:spPr>
      </p:pic>
    </p:spTree>
    <p:extLst>
      <p:ext uri="{BB962C8B-B14F-4D97-AF65-F5344CB8AC3E}">
        <p14:creationId xmlns:p14="http://schemas.microsoft.com/office/powerpoint/2010/main" val="18518960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issouri_Data">
    <p:bg>
      <p:bgPr>
        <a:gradFill>
          <a:gsLst>
            <a:gs pos="0">
              <a:srgbClr val="00C5A1"/>
            </a:gs>
            <a:gs pos="50000">
              <a:srgbClr val="1D7396"/>
            </a:gs>
            <a:gs pos="100000">
              <a:srgbClr val="3B228C"/>
            </a:gs>
          </a:gsLst>
          <a:lin ang="0" scaled="1"/>
        </a:gradFill>
        <a:effectLst/>
      </p:bgPr>
    </p:bg>
    <p:spTree>
      <p:nvGrpSpPr>
        <p:cNvPr id="1" name=""/>
        <p:cNvGrpSpPr/>
        <p:nvPr/>
      </p:nvGrpSpPr>
      <p:grpSpPr>
        <a:xfrm>
          <a:off x="0" y="0"/>
          <a:ext cx="0" cy="0"/>
          <a:chOff x="0" y="0"/>
          <a:chExt cx="0" cy="0"/>
        </a:xfrm>
      </p:grpSpPr>
      <p:sp>
        <p:nvSpPr>
          <p:cNvPr id="4" name="Graphic 15">
            <a:extLst>
              <a:ext uri="{FF2B5EF4-FFF2-40B4-BE49-F238E27FC236}">
                <a16:creationId xmlns:a16="http://schemas.microsoft.com/office/drawing/2014/main" id="{C14DEB84-2BF7-1071-837E-A3A90E39E6DF}"/>
              </a:ext>
            </a:extLst>
          </p:cNvPr>
          <p:cNvSpPr/>
          <p:nvPr userDrawn="1"/>
        </p:nvSpPr>
        <p:spPr>
          <a:xfrm>
            <a:off x="241854" y="178904"/>
            <a:ext cx="7668919" cy="6679096"/>
          </a:xfrm>
          <a:custGeom>
            <a:avLst/>
            <a:gdLst>
              <a:gd name="connsiteX0" fmla="*/ 0 w 5502592"/>
              <a:gd name="connsiteY0" fmla="*/ 87630 h 4855845"/>
              <a:gd name="connsiteX1" fmla="*/ 928688 w 5502592"/>
              <a:gd name="connsiteY1" fmla="*/ 1628775 h 4855845"/>
              <a:gd name="connsiteX2" fmla="*/ 928688 w 5502592"/>
              <a:gd name="connsiteY2" fmla="*/ 4387215 h 4855845"/>
              <a:gd name="connsiteX3" fmla="*/ 4520565 w 5502592"/>
              <a:gd name="connsiteY3" fmla="*/ 4387215 h 4855845"/>
              <a:gd name="connsiteX4" fmla="*/ 4406265 w 5502592"/>
              <a:gd name="connsiteY4" fmla="*/ 4855845 h 4855845"/>
              <a:gd name="connsiteX5" fmla="*/ 5073968 w 5502592"/>
              <a:gd name="connsiteY5" fmla="*/ 4855845 h 4855845"/>
              <a:gd name="connsiteX6" fmla="*/ 5502593 w 5502592"/>
              <a:gd name="connsiteY6" fmla="*/ 3770948 h 4855845"/>
              <a:gd name="connsiteX7" fmla="*/ 4559618 w 5502592"/>
              <a:gd name="connsiteY7" fmla="*/ 2611755 h 4855845"/>
              <a:gd name="connsiteX8" fmla="*/ 4573905 w 5502592"/>
              <a:gd name="connsiteY8" fmla="*/ 1886903 h 4855845"/>
              <a:gd name="connsiteX9" fmla="*/ 4073843 w 5502592"/>
              <a:gd name="connsiteY9" fmla="*/ 1644015 h 4855845"/>
              <a:gd name="connsiteX10" fmla="*/ 3187065 w 5502592"/>
              <a:gd name="connsiteY10" fmla="*/ 0 h 485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2592" h="4855845">
                <a:moveTo>
                  <a:pt x="0" y="87630"/>
                </a:moveTo>
                <a:lnTo>
                  <a:pt x="928688" y="1628775"/>
                </a:lnTo>
                <a:lnTo>
                  <a:pt x="928688" y="4387215"/>
                </a:lnTo>
                <a:lnTo>
                  <a:pt x="4520565" y="4387215"/>
                </a:lnTo>
                <a:lnTo>
                  <a:pt x="4406265" y="4855845"/>
                </a:lnTo>
                <a:lnTo>
                  <a:pt x="5073968" y="4855845"/>
                </a:lnTo>
                <a:lnTo>
                  <a:pt x="5502593" y="3770948"/>
                </a:lnTo>
                <a:lnTo>
                  <a:pt x="4559618" y="2611755"/>
                </a:lnTo>
                <a:lnTo>
                  <a:pt x="4573905" y="1886903"/>
                </a:lnTo>
                <a:lnTo>
                  <a:pt x="4073843" y="1644015"/>
                </a:lnTo>
                <a:lnTo>
                  <a:pt x="3187065" y="0"/>
                </a:lnTo>
                <a:close/>
              </a:path>
            </a:pathLst>
          </a:custGeom>
          <a:solidFill>
            <a:schemeClr val="bg1"/>
          </a:solidFill>
          <a:ln w="9525" cap="flat">
            <a:noFill/>
            <a:prstDash val="solid"/>
            <a:miter/>
          </a:ln>
        </p:spPr>
        <p:txBody>
          <a:bodyPr rtlCol="0" anchor="ctr"/>
          <a:lstStyle/>
          <a:p>
            <a:endParaRPr lang="en-US"/>
          </a:p>
        </p:txBody>
      </p:sp>
      <p:sp>
        <p:nvSpPr>
          <p:cNvPr id="20" name="Text Placeholder 19">
            <a:extLst>
              <a:ext uri="{FF2B5EF4-FFF2-40B4-BE49-F238E27FC236}">
                <a16:creationId xmlns:a16="http://schemas.microsoft.com/office/drawing/2014/main" id="{0E5D4137-3725-85F3-6341-4618598679DD}"/>
              </a:ext>
            </a:extLst>
          </p:cNvPr>
          <p:cNvSpPr>
            <a:spLocks noGrp="1"/>
          </p:cNvSpPr>
          <p:nvPr>
            <p:ph type="body" sz="quarter" idx="10" hasCustomPrompt="1"/>
          </p:nvPr>
        </p:nvSpPr>
        <p:spPr>
          <a:xfrm>
            <a:off x="1698427" y="3140767"/>
            <a:ext cx="4546738" cy="2570920"/>
          </a:xfr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point or fact</a:t>
            </a:r>
          </a:p>
        </p:txBody>
      </p:sp>
      <p:sp>
        <p:nvSpPr>
          <p:cNvPr id="2" name="Text Placeholder 19">
            <a:extLst>
              <a:ext uri="{FF2B5EF4-FFF2-40B4-BE49-F238E27FC236}">
                <a16:creationId xmlns:a16="http://schemas.microsoft.com/office/drawing/2014/main" id="{7232ED9B-4649-DFF0-83D9-9E995FEBC4EF}"/>
              </a:ext>
            </a:extLst>
          </p:cNvPr>
          <p:cNvSpPr>
            <a:spLocks noGrp="1"/>
          </p:cNvSpPr>
          <p:nvPr>
            <p:ph type="body" sz="quarter" idx="11" hasCustomPrompt="1"/>
          </p:nvPr>
        </p:nvSpPr>
        <p:spPr>
          <a:xfrm>
            <a:off x="1698427" y="1656522"/>
            <a:ext cx="3814477" cy="1457739"/>
          </a:xfrm>
        </p:spPr>
        <p:txBody>
          <a:bodyPr anchor="b">
            <a:normAutofit/>
          </a:bodyPr>
          <a:lstStyle>
            <a:lvl1pPr marL="0" indent="0">
              <a:buNone/>
              <a:defRPr sz="8800" b="1" i="0">
                <a:solidFill>
                  <a:schemeClr val="tx2"/>
                </a:solidFill>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 name="Text Placeholder 19">
            <a:extLst>
              <a:ext uri="{FF2B5EF4-FFF2-40B4-BE49-F238E27FC236}">
                <a16:creationId xmlns:a16="http://schemas.microsoft.com/office/drawing/2014/main" id="{3DB0DF96-635B-5553-51B0-BF90C070C695}"/>
              </a:ext>
            </a:extLst>
          </p:cNvPr>
          <p:cNvSpPr>
            <a:spLocks noGrp="1"/>
          </p:cNvSpPr>
          <p:nvPr>
            <p:ph type="body" sz="quarter" idx="12"/>
          </p:nvPr>
        </p:nvSpPr>
        <p:spPr>
          <a:xfrm>
            <a:off x="7211331" y="1422373"/>
            <a:ext cx="4384321" cy="2593036"/>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75898CE3-19DC-CE45-B492-61A913216029}"/>
              </a:ext>
            </a:extLst>
          </p:cNvPr>
          <p:cNvCxnSpPr/>
          <p:nvPr userDrawn="1"/>
        </p:nvCxnSpPr>
        <p:spPr>
          <a:xfrm>
            <a:off x="1698427" y="1656522"/>
            <a:ext cx="5219208"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 Placeholder 19">
            <a:extLst>
              <a:ext uri="{FF2B5EF4-FFF2-40B4-BE49-F238E27FC236}">
                <a16:creationId xmlns:a16="http://schemas.microsoft.com/office/drawing/2014/main" id="{21C6FDF0-BEDE-4112-D821-17455BEF0B01}"/>
              </a:ext>
            </a:extLst>
          </p:cNvPr>
          <p:cNvSpPr>
            <a:spLocks noGrp="1"/>
          </p:cNvSpPr>
          <p:nvPr>
            <p:ph type="body" sz="quarter" idx="13" hasCustomPrompt="1"/>
          </p:nvPr>
        </p:nvSpPr>
        <p:spPr>
          <a:xfrm>
            <a:off x="664757" y="6312426"/>
            <a:ext cx="5580408" cy="353418"/>
          </a:xfrm>
        </p:spPr>
        <p:txBody>
          <a:bodyPr>
            <a:normAutofit/>
          </a:bodyPr>
          <a:lstStyle>
            <a:lvl1pPr marL="0" indent="0" algn="r">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Organization </a:t>
            </a:r>
          </a:p>
        </p:txBody>
      </p:sp>
    </p:spTree>
    <p:extLst>
      <p:ext uri="{BB962C8B-B14F-4D97-AF65-F5344CB8AC3E}">
        <p14:creationId xmlns:p14="http://schemas.microsoft.com/office/powerpoint/2010/main" val="27089946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artners_5">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FA1C406-21C3-5987-1BE7-F0627B61D0B3}"/>
              </a:ext>
            </a:extLst>
          </p:cNvPr>
          <p:cNvSpPr/>
          <p:nvPr userDrawn="1"/>
        </p:nvSpPr>
        <p:spPr>
          <a:xfrm rot="2700000">
            <a:off x="2410882" y="2791388"/>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7" name="Graphic 6">
            <a:extLst>
              <a:ext uri="{FF2B5EF4-FFF2-40B4-BE49-F238E27FC236}">
                <a16:creationId xmlns:a16="http://schemas.microsoft.com/office/drawing/2014/main" id="{D2B6FF30-0FBB-D4CB-4E0E-CF1821AC25A8}"/>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937B1C8B-9773-A4E2-D364-362CE2FF53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7BCF048-BEE6-CFE5-7644-73F5DEF7D8D1}"/>
              </a:ext>
            </a:extLst>
          </p:cNvPr>
          <p:cNvSpPr>
            <a:spLocks noGrp="1"/>
          </p:cNvSpPr>
          <p:nvPr>
            <p:ph type="pic" sz="quarter" idx="10" hasCustomPrompt="1"/>
          </p:nvPr>
        </p:nvSpPr>
        <p:spPr>
          <a:xfrm>
            <a:off x="709163"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5" name="Text Placeholder 4">
            <a:extLst>
              <a:ext uri="{FF2B5EF4-FFF2-40B4-BE49-F238E27FC236}">
                <a16:creationId xmlns:a16="http://schemas.microsoft.com/office/drawing/2014/main" id="{52994ECA-D96C-FD71-C009-9D20998CAA58}"/>
              </a:ext>
            </a:extLst>
          </p:cNvPr>
          <p:cNvSpPr>
            <a:spLocks noGrp="1"/>
          </p:cNvSpPr>
          <p:nvPr>
            <p:ph type="body" sz="quarter" idx="11" hasCustomPrompt="1"/>
          </p:nvPr>
        </p:nvSpPr>
        <p:spPr>
          <a:xfrm>
            <a:off x="543338"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10" name="Text Placeholder 4">
            <a:extLst>
              <a:ext uri="{FF2B5EF4-FFF2-40B4-BE49-F238E27FC236}">
                <a16:creationId xmlns:a16="http://schemas.microsoft.com/office/drawing/2014/main" id="{A3C33367-8BC6-ED93-3013-58584F6AAAF4}"/>
              </a:ext>
            </a:extLst>
          </p:cNvPr>
          <p:cNvSpPr>
            <a:spLocks noGrp="1"/>
          </p:cNvSpPr>
          <p:nvPr>
            <p:ph type="body" sz="quarter" idx="12" hasCustomPrompt="1"/>
          </p:nvPr>
        </p:nvSpPr>
        <p:spPr>
          <a:xfrm>
            <a:off x="543338"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3" name="Picture Placeholder 2">
            <a:extLst>
              <a:ext uri="{FF2B5EF4-FFF2-40B4-BE49-F238E27FC236}">
                <a16:creationId xmlns:a16="http://schemas.microsoft.com/office/drawing/2014/main" id="{E6B1E275-175B-7229-99D2-79AC2307DED9}"/>
              </a:ext>
            </a:extLst>
          </p:cNvPr>
          <p:cNvSpPr>
            <a:spLocks noGrp="1"/>
          </p:cNvSpPr>
          <p:nvPr>
            <p:ph type="pic" sz="quarter" idx="13" hasCustomPrompt="1"/>
          </p:nvPr>
        </p:nvSpPr>
        <p:spPr>
          <a:xfrm>
            <a:off x="3001790"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4" name="Text Placeholder 4">
            <a:extLst>
              <a:ext uri="{FF2B5EF4-FFF2-40B4-BE49-F238E27FC236}">
                <a16:creationId xmlns:a16="http://schemas.microsoft.com/office/drawing/2014/main" id="{89D4F650-4F88-8B3B-90D8-AD6DA31A9AA2}"/>
              </a:ext>
            </a:extLst>
          </p:cNvPr>
          <p:cNvSpPr>
            <a:spLocks noGrp="1"/>
          </p:cNvSpPr>
          <p:nvPr>
            <p:ph type="body" sz="quarter" idx="14" hasCustomPrompt="1"/>
          </p:nvPr>
        </p:nvSpPr>
        <p:spPr>
          <a:xfrm>
            <a:off x="2835965"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5" name="Text Placeholder 4">
            <a:extLst>
              <a:ext uri="{FF2B5EF4-FFF2-40B4-BE49-F238E27FC236}">
                <a16:creationId xmlns:a16="http://schemas.microsoft.com/office/drawing/2014/main" id="{62204996-0169-1968-B83E-25B2B4C84582}"/>
              </a:ext>
            </a:extLst>
          </p:cNvPr>
          <p:cNvSpPr>
            <a:spLocks noGrp="1"/>
          </p:cNvSpPr>
          <p:nvPr>
            <p:ph type="body" sz="quarter" idx="15" hasCustomPrompt="1"/>
          </p:nvPr>
        </p:nvSpPr>
        <p:spPr>
          <a:xfrm>
            <a:off x="2835965"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6" name="Picture Placeholder 2">
            <a:extLst>
              <a:ext uri="{FF2B5EF4-FFF2-40B4-BE49-F238E27FC236}">
                <a16:creationId xmlns:a16="http://schemas.microsoft.com/office/drawing/2014/main" id="{8425C38A-2910-5D62-2E9D-3F913C8B0C7B}"/>
              </a:ext>
            </a:extLst>
          </p:cNvPr>
          <p:cNvSpPr>
            <a:spLocks noGrp="1"/>
          </p:cNvSpPr>
          <p:nvPr>
            <p:ph type="pic" sz="quarter" idx="16" hasCustomPrompt="1"/>
          </p:nvPr>
        </p:nvSpPr>
        <p:spPr>
          <a:xfrm>
            <a:off x="5294416"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7" name="Text Placeholder 4">
            <a:extLst>
              <a:ext uri="{FF2B5EF4-FFF2-40B4-BE49-F238E27FC236}">
                <a16:creationId xmlns:a16="http://schemas.microsoft.com/office/drawing/2014/main" id="{F12EC0AE-36BB-D6F5-C8C0-DF6DB7E72D39}"/>
              </a:ext>
            </a:extLst>
          </p:cNvPr>
          <p:cNvSpPr>
            <a:spLocks noGrp="1"/>
          </p:cNvSpPr>
          <p:nvPr>
            <p:ph type="body" sz="quarter" idx="17" hasCustomPrompt="1"/>
          </p:nvPr>
        </p:nvSpPr>
        <p:spPr>
          <a:xfrm>
            <a:off x="5128591"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8" name="Text Placeholder 4">
            <a:extLst>
              <a:ext uri="{FF2B5EF4-FFF2-40B4-BE49-F238E27FC236}">
                <a16:creationId xmlns:a16="http://schemas.microsoft.com/office/drawing/2014/main" id="{5423A429-F1F8-B189-125B-66BB4017D954}"/>
              </a:ext>
            </a:extLst>
          </p:cNvPr>
          <p:cNvSpPr>
            <a:spLocks noGrp="1"/>
          </p:cNvSpPr>
          <p:nvPr>
            <p:ph type="body" sz="quarter" idx="18" hasCustomPrompt="1"/>
          </p:nvPr>
        </p:nvSpPr>
        <p:spPr>
          <a:xfrm>
            <a:off x="5128591"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9" name="Picture Placeholder 2">
            <a:extLst>
              <a:ext uri="{FF2B5EF4-FFF2-40B4-BE49-F238E27FC236}">
                <a16:creationId xmlns:a16="http://schemas.microsoft.com/office/drawing/2014/main" id="{F2273D0E-652E-9AAD-5D0F-1B4542DA48D5}"/>
              </a:ext>
            </a:extLst>
          </p:cNvPr>
          <p:cNvSpPr>
            <a:spLocks noGrp="1"/>
          </p:cNvSpPr>
          <p:nvPr>
            <p:ph type="pic" sz="quarter" idx="19" hasCustomPrompt="1"/>
          </p:nvPr>
        </p:nvSpPr>
        <p:spPr>
          <a:xfrm>
            <a:off x="7587042"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30" name="Text Placeholder 4">
            <a:extLst>
              <a:ext uri="{FF2B5EF4-FFF2-40B4-BE49-F238E27FC236}">
                <a16:creationId xmlns:a16="http://schemas.microsoft.com/office/drawing/2014/main" id="{681B19C1-15F7-B3AB-E908-2EDAD074F1D1}"/>
              </a:ext>
            </a:extLst>
          </p:cNvPr>
          <p:cNvSpPr>
            <a:spLocks noGrp="1"/>
          </p:cNvSpPr>
          <p:nvPr>
            <p:ph type="body" sz="quarter" idx="20" hasCustomPrompt="1"/>
          </p:nvPr>
        </p:nvSpPr>
        <p:spPr>
          <a:xfrm>
            <a:off x="7421217"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31" name="Text Placeholder 4">
            <a:extLst>
              <a:ext uri="{FF2B5EF4-FFF2-40B4-BE49-F238E27FC236}">
                <a16:creationId xmlns:a16="http://schemas.microsoft.com/office/drawing/2014/main" id="{0BE1A5D3-B17E-24A4-5A89-2C9BE5AD6DEA}"/>
              </a:ext>
            </a:extLst>
          </p:cNvPr>
          <p:cNvSpPr>
            <a:spLocks noGrp="1"/>
          </p:cNvSpPr>
          <p:nvPr>
            <p:ph type="body" sz="quarter" idx="21" hasCustomPrompt="1"/>
          </p:nvPr>
        </p:nvSpPr>
        <p:spPr>
          <a:xfrm>
            <a:off x="7421217"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32" name="Picture Placeholder 2">
            <a:extLst>
              <a:ext uri="{FF2B5EF4-FFF2-40B4-BE49-F238E27FC236}">
                <a16:creationId xmlns:a16="http://schemas.microsoft.com/office/drawing/2014/main" id="{34474D04-EC07-1CC6-6EA6-61F583918FFE}"/>
              </a:ext>
            </a:extLst>
          </p:cNvPr>
          <p:cNvSpPr>
            <a:spLocks noGrp="1"/>
          </p:cNvSpPr>
          <p:nvPr>
            <p:ph type="pic" sz="quarter" idx="22" hasCustomPrompt="1"/>
          </p:nvPr>
        </p:nvSpPr>
        <p:spPr>
          <a:xfrm>
            <a:off x="9879668"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33" name="Text Placeholder 4">
            <a:extLst>
              <a:ext uri="{FF2B5EF4-FFF2-40B4-BE49-F238E27FC236}">
                <a16:creationId xmlns:a16="http://schemas.microsoft.com/office/drawing/2014/main" id="{10F66266-8443-678A-89C4-54E2AC6DC548}"/>
              </a:ext>
            </a:extLst>
          </p:cNvPr>
          <p:cNvSpPr>
            <a:spLocks noGrp="1"/>
          </p:cNvSpPr>
          <p:nvPr>
            <p:ph type="body" sz="quarter" idx="23" hasCustomPrompt="1"/>
          </p:nvPr>
        </p:nvSpPr>
        <p:spPr>
          <a:xfrm>
            <a:off x="9713843"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34" name="Text Placeholder 4">
            <a:extLst>
              <a:ext uri="{FF2B5EF4-FFF2-40B4-BE49-F238E27FC236}">
                <a16:creationId xmlns:a16="http://schemas.microsoft.com/office/drawing/2014/main" id="{8B098C5A-CCB5-9D81-9401-EB2C3FA7BA8C}"/>
              </a:ext>
            </a:extLst>
          </p:cNvPr>
          <p:cNvSpPr>
            <a:spLocks noGrp="1"/>
          </p:cNvSpPr>
          <p:nvPr>
            <p:ph type="body" sz="quarter" idx="24" hasCustomPrompt="1"/>
          </p:nvPr>
        </p:nvSpPr>
        <p:spPr>
          <a:xfrm>
            <a:off x="9713843"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36" name="Rectangle 35">
            <a:extLst>
              <a:ext uri="{FF2B5EF4-FFF2-40B4-BE49-F238E27FC236}">
                <a16:creationId xmlns:a16="http://schemas.microsoft.com/office/drawing/2014/main" id="{4A48CF55-B976-FA65-338D-90D73D8175CB}"/>
              </a:ext>
            </a:extLst>
          </p:cNvPr>
          <p:cNvSpPr/>
          <p:nvPr userDrawn="1"/>
        </p:nvSpPr>
        <p:spPr>
          <a:xfrm rot="2700000">
            <a:off x="4703508" y="2791389"/>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C22B9D0-CCAA-50B7-2C00-EA5B33E2B74E}"/>
              </a:ext>
            </a:extLst>
          </p:cNvPr>
          <p:cNvSpPr/>
          <p:nvPr userDrawn="1"/>
        </p:nvSpPr>
        <p:spPr>
          <a:xfrm rot="2700000">
            <a:off x="6996134" y="2791390"/>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40C4D2B-400C-FBB0-5C29-D9DBEA0812F4}"/>
              </a:ext>
            </a:extLst>
          </p:cNvPr>
          <p:cNvSpPr/>
          <p:nvPr userDrawn="1"/>
        </p:nvSpPr>
        <p:spPr>
          <a:xfrm rot="2700000">
            <a:off x="9288759" y="2791390"/>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7848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artners_4">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FA1C406-21C3-5987-1BE7-F0627B61D0B3}"/>
              </a:ext>
            </a:extLst>
          </p:cNvPr>
          <p:cNvSpPr/>
          <p:nvPr userDrawn="1"/>
        </p:nvSpPr>
        <p:spPr>
          <a:xfrm rot="2700000">
            <a:off x="3524065" y="2791388"/>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7" name="Graphic 6">
            <a:extLst>
              <a:ext uri="{FF2B5EF4-FFF2-40B4-BE49-F238E27FC236}">
                <a16:creationId xmlns:a16="http://schemas.microsoft.com/office/drawing/2014/main" id="{D2B6FF30-0FBB-D4CB-4E0E-CF1821AC25A8}"/>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937B1C8B-9773-A4E2-D364-362CE2FF53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7BCF048-BEE6-CFE5-7644-73F5DEF7D8D1}"/>
              </a:ext>
            </a:extLst>
          </p:cNvPr>
          <p:cNvSpPr>
            <a:spLocks noGrp="1"/>
          </p:cNvSpPr>
          <p:nvPr>
            <p:ph type="pic" sz="quarter" idx="10" hasCustomPrompt="1"/>
          </p:nvPr>
        </p:nvSpPr>
        <p:spPr>
          <a:xfrm>
            <a:off x="1822346"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5" name="Text Placeholder 4">
            <a:extLst>
              <a:ext uri="{FF2B5EF4-FFF2-40B4-BE49-F238E27FC236}">
                <a16:creationId xmlns:a16="http://schemas.microsoft.com/office/drawing/2014/main" id="{52994ECA-D96C-FD71-C009-9D20998CAA58}"/>
              </a:ext>
            </a:extLst>
          </p:cNvPr>
          <p:cNvSpPr>
            <a:spLocks noGrp="1"/>
          </p:cNvSpPr>
          <p:nvPr>
            <p:ph type="body" sz="quarter" idx="11" hasCustomPrompt="1"/>
          </p:nvPr>
        </p:nvSpPr>
        <p:spPr>
          <a:xfrm>
            <a:off x="1656521"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10" name="Text Placeholder 4">
            <a:extLst>
              <a:ext uri="{FF2B5EF4-FFF2-40B4-BE49-F238E27FC236}">
                <a16:creationId xmlns:a16="http://schemas.microsoft.com/office/drawing/2014/main" id="{A3C33367-8BC6-ED93-3013-58584F6AAAF4}"/>
              </a:ext>
            </a:extLst>
          </p:cNvPr>
          <p:cNvSpPr>
            <a:spLocks noGrp="1"/>
          </p:cNvSpPr>
          <p:nvPr>
            <p:ph type="body" sz="quarter" idx="12" hasCustomPrompt="1"/>
          </p:nvPr>
        </p:nvSpPr>
        <p:spPr>
          <a:xfrm>
            <a:off x="1656521"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3" name="Picture Placeholder 2">
            <a:extLst>
              <a:ext uri="{FF2B5EF4-FFF2-40B4-BE49-F238E27FC236}">
                <a16:creationId xmlns:a16="http://schemas.microsoft.com/office/drawing/2014/main" id="{E6B1E275-175B-7229-99D2-79AC2307DED9}"/>
              </a:ext>
            </a:extLst>
          </p:cNvPr>
          <p:cNvSpPr>
            <a:spLocks noGrp="1"/>
          </p:cNvSpPr>
          <p:nvPr>
            <p:ph type="pic" sz="quarter" idx="13" hasCustomPrompt="1"/>
          </p:nvPr>
        </p:nvSpPr>
        <p:spPr>
          <a:xfrm>
            <a:off x="4114973"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4" name="Text Placeholder 4">
            <a:extLst>
              <a:ext uri="{FF2B5EF4-FFF2-40B4-BE49-F238E27FC236}">
                <a16:creationId xmlns:a16="http://schemas.microsoft.com/office/drawing/2014/main" id="{89D4F650-4F88-8B3B-90D8-AD6DA31A9AA2}"/>
              </a:ext>
            </a:extLst>
          </p:cNvPr>
          <p:cNvSpPr>
            <a:spLocks noGrp="1"/>
          </p:cNvSpPr>
          <p:nvPr>
            <p:ph type="body" sz="quarter" idx="14" hasCustomPrompt="1"/>
          </p:nvPr>
        </p:nvSpPr>
        <p:spPr>
          <a:xfrm>
            <a:off x="3949148"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5" name="Text Placeholder 4">
            <a:extLst>
              <a:ext uri="{FF2B5EF4-FFF2-40B4-BE49-F238E27FC236}">
                <a16:creationId xmlns:a16="http://schemas.microsoft.com/office/drawing/2014/main" id="{62204996-0169-1968-B83E-25B2B4C84582}"/>
              </a:ext>
            </a:extLst>
          </p:cNvPr>
          <p:cNvSpPr>
            <a:spLocks noGrp="1"/>
          </p:cNvSpPr>
          <p:nvPr>
            <p:ph type="body" sz="quarter" idx="15" hasCustomPrompt="1"/>
          </p:nvPr>
        </p:nvSpPr>
        <p:spPr>
          <a:xfrm>
            <a:off x="3949148"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6" name="Picture Placeholder 2">
            <a:extLst>
              <a:ext uri="{FF2B5EF4-FFF2-40B4-BE49-F238E27FC236}">
                <a16:creationId xmlns:a16="http://schemas.microsoft.com/office/drawing/2014/main" id="{8425C38A-2910-5D62-2E9D-3F913C8B0C7B}"/>
              </a:ext>
            </a:extLst>
          </p:cNvPr>
          <p:cNvSpPr>
            <a:spLocks noGrp="1"/>
          </p:cNvSpPr>
          <p:nvPr>
            <p:ph type="pic" sz="quarter" idx="16" hasCustomPrompt="1"/>
          </p:nvPr>
        </p:nvSpPr>
        <p:spPr>
          <a:xfrm>
            <a:off x="6407599"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7" name="Text Placeholder 4">
            <a:extLst>
              <a:ext uri="{FF2B5EF4-FFF2-40B4-BE49-F238E27FC236}">
                <a16:creationId xmlns:a16="http://schemas.microsoft.com/office/drawing/2014/main" id="{F12EC0AE-36BB-D6F5-C8C0-DF6DB7E72D39}"/>
              </a:ext>
            </a:extLst>
          </p:cNvPr>
          <p:cNvSpPr>
            <a:spLocks noGrp="1"/>
          </p:cNvSpPr>
          <p:nvPr>
            <p:ph type="body" sz="quarter" idx="17" hasCustomPrompt="1"/>
          </p:nvPr>
        </p:nvSpPr>
        <p:spPr>
          <a:xfrm>
            <a:off x="6241774"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8" name="Text Placeholder 4">
            <a:extLst>
              <a:ext uri="{FF2B5EF4-FFF2-40B4-BE49-F238E27FC236}">
                <a16:creationId xmlns:a16="http://schemas.microsoft.com/office/drawing/2014/main" id="{5423A429-F1F8-B189-125B-66BB4017D954}"/>
              </a:ext>
            </a:extLst>
          </p:cNvPr>
          <p:cNvSpPr>
            <a:spLocks noGrp="1"/>
          </p:cNvSpPr>
          <p:nvPr>
            <p:ph type="body" sz="quarter" idx="18" hasCustomPrompt="1"/>
          </p:nvPr>
        </p:nvSpPr>
        <p:spPr>
          <a:xfrm>
            <a:off x="6241774"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9" name="Picture Placeholder 2">
            <a:extLst>
              <a:ext uri="{FF2B5EF4-FFF2-40B4-BE49-F238E27FC236}">
                <a16:creationId xmlns:a16="http://schemas.microsoft.com/office/drawing/2014/main" id="{F2273D0E-652E-9AAD-5D0F-1B4542DA48D5}"/>
              </a:ext>
            </a:extLst>
          </p:cNvPr>
          <p:cNvSpPr>
            <a:spLocks noGrp="1"/>
          </p:cNvSpPr>
          <p:nvPr>
            <p:ph type="pic" sz="quarter" idx="19" hasCustomPrompt="1"/>
          </p:nvPr>
        </p:nvSpPr>
        <p:spPr>
          <a:xfrm>
            <a:off x="8700225"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30" name="Text Placeholder 4">
            <a:extLst>
              <a:ext uri="{FF2B5EF4-FFF2-40B4-BE49-F238E27FC236}">
                <a16:creationId xmlns:a16="http://schemas.microsoft.com/office/drawing/2014/main" id="{681B19C1-15F7-B3AB-E908-2EDAD074F1D1}"/>
              </a:ext>
            </a:extLst>
          </p:cNvPr>
          <p:cNvSpPr>
            <a:spLocks noGrp="1"/>
          </p:cNvSpPr>
          <p:nvPr>
            <p:ph type="body" sz="quarter" idx="20" hasCustomPrompt="1"/>
          </p:nvPr>
        </p:nvSpPr>
        <p:spPr>
          <a:xfrm>
            <a:off x="8534400"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31" name="Text Placeholder 4">
            <a:extLst>
              <a:ext uri="{FF2B5EF4-FFF2-40B4-BE49-F238E27FC236}">
                <a16:creationId xmlns:a16="http://schemas.microsoft.com/office/drawing/2014/main" id="{0BE1A5D3-B17E-24A4-5A89-2C9BE5AD6DEA}"/>
              </a:ext>
            </a:extLst>
          </p:cNvPr>
          <p:cNvSpPr>
            <a:spLocks noGrp="1"/>
          </p:cNvSpPr>
          <p:nvPr>
            <p:ph type="body" sz="quarter" idx="21" hasCustomPrompt="1"/>
          </p:nvPr>
        </p:nvSpPr>
        <p:spPr>
          <a:xfrm>
            <a:off x="8534400"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36" name="Rectangle 35">
            <a:extLst>
              <a:ext uri="{FF2B5EF4-FFF2-40B4-BE49-F238E27FC236}">
                <a16:creationId xmlns:a16="http://schemas.microsoft.com/office/drawing/2014/main" id="{4A48CF55-B976-FA65-338D-90D73D8175CB}"/>
              </a:ext>
            </a:extLst>
          </p:cNvPr>
          <p:cNvSpPr/>
          <p:nvPr userDrawn="1"/>
        </p:nvSpPr>
        <p:spPr>
          <a:xfrm rot="2700000">
            <a:off x="5816691" y="2791389"/>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C22B9D0-CCAA-50B7-2C00-EA5B33E2B74E}"/>
              </a:ext>
            </a:extLst>
          </p:cNvPr>
          <p:cNvSpPr/>
          <p:nvPr userDrawn="1"/>
        </p:nvSpPr>
        <p:spPr>
          <a:xfrm rot="2700000">
            <a:off x="8109317" y="2791390"/>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4858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artners_3">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FA1C406-21C3-5987-1BE7-F0627B61D0B3}"/>
              </a:ext>
            </a:extLst>
          </p:cNvPr>
          <p:cNvSpPr/>
          <p:nvPr userDrawn="1"/>
        </p:nvSpPr>
        <p:spPr>
          <a:xfrm rot="2700000">
            <a:off x="4597490" y="2791388"/>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7" name="Graphic 6">
            <a:extLst>
              <a:ext uri="{FF2B5EF4-FFF2-40B4-BE49-F238E27FC236}">
                <a16:creationId xmlns:a16="http://schemas.microsoft.com/office/drawing/2014/main" id="{D2B6FF30-0FBB-D4CB-4E0E-CF1821AC25A8}"/>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937B1C8B-9773-A4E2-D364-362CE2FF53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7BCF048-BEE6-CFE5-7644-73F5DEF7D8D1}"/>
              </a:ext>
            </a:extLst>
          </p:cNvPr>
          <p:cNvSpPr>
            <a:spLocks noGrp="1"/>
          </p:cNvSpPr>
          <p:nvPr>
            <p:ph type="pic" sz="quarter" idx="10" hasCustomPrompt="1"/>
          </p:nvPr>
        </p:nvSpPr>
        <p:spPr>
          <a:xfrm>
            <a:off x="2895771"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5" name="Text Placeholder 4">
            <a:extLst>
              <a:ext uri="{FF2B5EF4-FFF2-40B4-BE49-F238E27FC236}">
                <a16:creationId xmlns:a16="http://schemas.microsoft.com/office/drawing/2014/main" id="{52994ECA-D96C-FD71-C009-9D20998CAA58}"/>
              </a:ext>
            </a:extLst>
          </p:cNvPr>
          <p:cNvSpPr>
            <a:spLocks noGrp="1"/>
          </p:cNvSpPr>
          <p:nvPr>
            <p:ph type="body" sz="quarter" idx="11" hasCustomPrompt="1"/>
          </p:nvPr>
        </p:nvSpPr>
        <p:spPr>
          <a:xfrm>
            <a:off x="2729946"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10" name="Text Placeholder 4">
            <a:extLst>
              <a:ext uri="{FF2B5EF4-FFF2-40B4-BE49-F238E27FC236}">
                <a16:creationId xmlns:a16="http://schemas.microsoft.com/office/drawing/2014/main" id="{A3C33367-8BC6-ED93-3013-58584F6AAAF4}"/>
              </a:ext>
            </a:extLst>
          </p:cNvPr>
          <p:cNvSpPr>
            <a:spLocks noGrp="1"/>
          </p:cNvSpPr>
          <p:nvPr>
            <p:ph type="body" sz="quarter" idx="12" hasCustomPrompt="1"/>
          </p:nvPr>
        </p:nvSpPr>
        <p:spPr>
          <a:xfrm>
            <a:off x="2729946"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3" name="Picture Placeholder 2">
            <a:extLst>
              <a:ext uri="{FF2B5EF4-FFF2-40B4-BE49-F238E27FC236}">
                <a16:creationId xmlns:a16="http://schemas.microsoft.com/office/drawing/2014/main" id="{E6B1E275-175B-7229-99D2-79AC2307DED9}"/>
              </a:ext>
            </a:extLst>
          </p:cNvPr>
          <p:cNvSpPr>
            <a:spLocks noGrp="1"/>
          </p:cNvSpPr>
          <p:nvPr>
            <p:ph type="pic" sz="quarter" idx="13" hasCustomPrompt="1"/>
          </p:nvPr>
        </p:nvSpPr>
        <p:spPr>
          <a:xfrm>
            <a:off x="5188398"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4" name="Text Placeholder 4">
            <a:extLst>
              <a:ext uri="{FF2B5EF4-FFF2-40B4-BE49-F238E27FC236}">
                <a16:creationId xmlns:a16="http://schemas.microsoft.com/office/drawing/2014/main" id="{89D4F650-4F88-8B3B-90D8-AD6DA31A9AA2}"/>
              </a:ext>
            </a:extLst>
          </p:cNvPr>
          <p:cNvSpPr>
            <a:spLocks noGrp="1"/>
          </p:cNvSpPr>
          <p:nvPr>
            <p:ph type="body" sz="quarter" idx="14" hasCustomPrompt="1"/>
          </p:nvPr>
        </p:nvSpPr>
        <p:spPr>
          <a:xfrm>
            <a:off x="5022573"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5" name="Text Placeholder 4">
            <a:extLst>
              <a:ext uri="{FF2B5EF4-FFF2-40B4-BE49-F238E27FC236}">
                <a16:creationId xmlns:a16="http://schemas.microsoft.com/office/drawing/2014/main" id="{62204996-0169-1968-B83E-25B2B4C84582}"/>
              </a:ext>
            </a:extLst>
          </p:cNvPr>
          <p:cNvSpPr>
            <a:spLocks noGrp="1"/>
          </p:cNvSpPr>
          <p:nvPr>
            <p:ph type="body" sz="quarter" idx="15" hasCustomPrompt="1"/>
          </p:nvPr>
        </p:nvSpPr>
        <p:spPr>
          <a:xfrm>
            <a:off x="5022573"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6" name="Picture Placeholder 2">
            <a:extLst>
              <a:ext uri="{FF2B5EF4-FFF2-40B4-BE49-F238E27FC236}">
                <a16:creationId xmlns:a16="http://schemas.microsoft.com/office/drawing/2014/main" id="{8425C38A-2910-5D62-2E9D-3F913C8B0C7B}"/>
              </a:ext>
            </a:extLst>
          </p:cNvPr>
          <p:cNvSpPr>
            <a:spLocks noGrp="1"/>
          </p:cNvSpPr>
          <p:nvPr>
            <p:ph type="pic" sz="quarter" idx="16" hasCustomPrompt="1"/>
          </p:nvPr>
        </p:nvSpPr>
        <p:spPr>
          <a:xfrm>
            <a:off x="7481024"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7" name="Text Placeholder 4">
            <a:extLst>
              <a:ext uri="{FF2B5EF4-FFF2-40B4-BE49-F238E27FC236}">
                <a16:creationId xmlns:a16="http://schemas.microsoft.com/office/drawing/2014/main" id="{F12EC0AE-36BB-D6F5-C8C0-DF6DB7E72D39}"/>
              </a:ext>
            </a:extLst>
          </p:cNvPr>
          <p:cNvSpPr>
            <a:spLocks noGrp="1"/>
          </p:cNvSpPr>
          <p:nvPr>
            <p:ph type="body" sz="quarter" idx="17" hasCustomPrompt="1"/>
          </p:nvPr>
        </p:nvSpPr>
        <p:spPr>
          <a:xfrm>
            <a:off x="7315199"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8" name="Text Placeholder 4">
            <a:extLst>
              <a:ext uri="{FF2B5EF4-FFF2-40B4-BE49-F238E27FC236}">
                <a16:creationId xmlns:a16="http://schemas.microsoft.com/office/drawing/2014/main" id="{5423A429-F1F8-B189-125B-66BB4017D954}"/>
              </a:ext>
            </a:extLst>
          </p:cNvPr>
          <p:cNvSpPr>
            <a:spLocks noGrp="1"/>
          </p:cNvSpPr>
          <p:nvPr>
            <p:ph type="body" sz="quarter" idx="18" hasCustomPrompt="1"/>
          </p:nvPr>
        </p:nvSpPr>
        <p:spPr>
          <a:xfrm>
            <a:off x="7315199"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36" name="Rectangle 35">
            <a:extLst>
              <a:ext uri="{FF2B5EF4-FFF2-40B4-BE49-F238E27FC236}">
                <a16:creationId xmlns:a16="http://schemas.microsoft.com/office/drawing/2014/main" id="{4A48CF55-B976-FA65-338D-90D73D8175CB}"/>
              </a:ext>
            </a:extLst>
          </p:cNvPr>
          <p:cNvSpPr/>
          <p:nvPr userDrawn="1"/>
        </p:nvSpPr>
        <p:spPr>
          <a:xfrm rot="2700000">
            <a:off x="6890116" y="2791389"/>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3944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Closing_1">
    <p:bg>
      <p:bgPr>
        <a:gradFill>
          <a:gsLst>
            <a:gs pos="0">
              <a:srgbClr val="00C5A1"/>
            </a:gs>
            <a:gs pos="50000">
              <a:srgbClr val="1D7396"/>
            </a:gs>
            <a:gs pos="100000">
              <a:srgbClr val="3B228C"/>
            </a:gs>
          </a:gsLst>
          <a:lin ang="0" scaled="1"/>
        </a:gra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179434A-A889-54C7-E92E-5289B59185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32328" y="1874318"/>
            <a:ext cx="6038232" cy="2137534"/>
          </a:xfrm>
          <a:prstGeom prst="rect">
            <a:avLst/>
          </a:prstGeom>
        </p:spPr>
      </p:pic>
      <p:cxnSp>
        <p:nvCxnSpPr>
          <p:cNvPr id="8" name="Straight Connector 7">
            <a:extLst>
              <a:ext uri="{FF2B5EF4-FFF2-40B4-BE49-F238E27FC236}">
                <a16:creationId xmlns:a16="http://schemas.microsoft.com/office/drawing/2014/main" id="{4E5ED2AD-7766-0F38-C128-50DA5D53AF4E}"/>
              </a:ext>
            </a:extLst>
          </p:cNvPr>
          <p:cNvCxnSpPr>
            <a:cxnSpLocks/>
          </p:cNvCxnSpPr>
          <p:nvPr userDrawn="1"/>
        </p:nvCxnSpPr>
        <p:spPr>
          <a:xfrm>
            <a:off x="0" y="5261114"/>
            <a:ext cx="12192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A878D012-FE29-EC37-5044-A680B990C8D4}"/>
              </a:ext>
            </a:extLst>
          </p:cNvPr>
          <p:cNvSpPr/>
          <p:nvPr userDrawn="1"/>
        </p:nvSpPr>
        <p:spPr>
          <a:xfrm>
            <a:off x="4598504" y="4996070"/>
            <a:ext cx="3114262" cy="56984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162FEE-A27B-74C5-E5BA-6FF5BC86D306}"/>
              </a:ext>
            </a:extLst>
          </p:cNvPr>
          <p:cNvSpPr txBox="1"/>
          <p:nvPr userDrawn="1"/>
        </p:nvSpPr>
        <p:spPr>
          <a:xfrm>
            <a:off x="4144618" y="5069821"/>
            <a:ext cx="3902766" cy="400110"/>
          </a:xfrm>
          <a:prstGeom prst="rect">
            <a:avLst/>
          </a:prstGeom>
          <a:noFill/>
        </p:spPr>
        <p:txBody>
          <a:bodyPr wrap="square" rtlCol="0">
            <a:spAutoFit/>
          </a:bodyPr>
          <a:lstStyle/>
          <a:p>
            <a:pPr algn="ctr"/>
            <a:r>
              <a:rPr lang="en-US" sz="2000" b="1" i="0">
                <a:latin typeface="Mulish ExtraBold" pitchFamily="2" charset="77"/>
              </a:rPr>
              <a:t>missouri-phi.org</a:t>
            </a:r>
          </a:p>
        </p:txBody>
      </p:sp>
    </p:spTree>
    <p:extLst>
      <p:ext uri="{BB962C8B-B14F-4D97-AF65-F5344CB8AC3E}">
        <p14:creationId xmlns:p14="http://schemas.microsoft.com/office/powerpoint/2010/main" val="19018819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losing_2">
    <p:bg>
      <p:bgPr>
        <a:gradFill>
          <a:gsLst>
            <a:gs pos="0">
              <a:srgbClr val="00C5A1"/>
            </a:gs>
            <a:gs pos="50000">
              <a:srgbClr val="1D7396"/>
            </a:gs>
            <a:gs pos="100000">
              <a:srgbClr val="3B228C"/>
            </a:gs>
          </a:gsLst>
          <a:lin ang="0" scaled="1"/>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E5ED2AD-7766-0F38-C128-50DA5D53AF4E}"/>
              </a:ext>
            </a:extLst>
          </p:cNvPr>
          <p:cNvCxnSpPr>
            <a:cxnSpLocks/>
          </p:cNvCxnSpPr>
          <p:nvPr userDrawn="1"/>
        </p:nvCxnSpPr>
        <p:spPr>
          <a:xfrm>
            <a:off x="0" y="4267201"/>
            <a:ext cx="12192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A878D012-FE29-EC37-5044-A680B990C8D4}"/>
              </a:ext>
            </a:extLst>
          </p:cNvPr>
          <p:cNvSpPr/>
          <p:nvPr userDrawn="1"/>
        </p:nvSpPr>
        <p:spPr>
          <a:xfrm>
            <a:off x="9077739" y="5393635"/>
            <a:ext cx="3114262" cy="56984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162FEE-A27B-74C5-E5BA-6FF5BC86D306}"/>
              </a:ext>
            </a:extLst>
          </p:cNvPr>
          <p:cNvSpPr txBox="1"/>
          <p:nvPr userDrawn="1"/>
        </p:nvSpPr>
        <p:spPr>
          <a:xfrm>
            <a:off x="8623853" y="5467386"/>
            <a:ext cx="3902766" cy="400110"/>
          </a:xfrm>
          <a:prstGeom prst="rect">
            <a:avLst/>
          </a:prstGeom>
          <a:noFill/>
        </p:spPr>
        <p:txBody>
          <a:bodyPr wrap="square" rtlCol="0">
            <a:spAutoFit/>
          </a:bodyPr>
          <a:lstStyle/>
          <a:p>
            <a:pPr algn="ctr"/>
            <a:r>
              <a:rPr lang="en-US" sz="2000" b="1" i="0">
                <a:latin typeface="Mulish ExtraBold" pitchFamily="2" charset="77"/>
              </a:rPr>
              <a:t>missouri-phi.org</a:t>
            </a:r>
          </a:p>
        </p:txBody>
      </p:sp>
      <p:pic>
        <p:nvPicPr>
          <p:cNvPr id="2" name="Graphic 1">
            <a:extLst>
              <a:ext uri="{FF2B5EF4-FFF2-40B4-BE49-F238E27FC236}">
                <a16:creationId xmlns:a16="http://schemas.microsoft.com/office/drawing/2014/main" id="{9FFC7995-DCEB-198E-4136-E07F89DB3A7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4868"/>
          <a:stretch/>
        </p:blipFill>
        <p:spPr>
          <a:xfrm>
            <a:off x="5735782" y="0"/>
            <a:ext cx="6481399" cy="6843784"/>
          </a:xfrm>
          <a:prstGeom prst="rect">
            <a:avLst/>
          </a:prstGeom>
        </p:spPr>
      </p:pic>
      <p:pic>
        <p:nvPicPr>
          <p:cNvPr id="5" name="Graphic 4">
            <a:extLst>
              <a:ext uri="{FF2B5EF4-FFF2-40B4-BE49-F238E27FC236}">
                <a16:creationId xmlns:a16="http://schemas.microsoft.com/office/drawing/2014/main" id="{F179434A-A889-54C7-E92E-5289B59185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94598" y="4750043"/>
            <a:ext cx="4052786" cy="1434686"/>
          </a:xfrm>
          <a:prstGeom prst="rect">
            <a:avLst/>
          </a:prstGeom>
        </p:spPr>
      </p:pic>
      <p:sp>
        <p:nvSpPr>
          <p:cNvPr id="4" name="Text Placeholder 3">
            <a:extLst>
              <a:ext uri="{FF2B5EF4-FFF2-40B4-BE49-F238E27FC236}">
                <a16:creationId xmlns:a16="http://schemas.microsoft.com/office/drawing/2014/main" id="{D218694E-9450-67AB-7BF0-72152A22D78F}"/>
              </a:ext>
            </a:extLst>
          </p:cNvPr>
          <p:cNvSpPr>
            <a:spLocks noGrp="1"/>
          </p:cNvSpPr>
          <p:nvPr>
            <p:ph type="body" sz="quarter" idx="10" hasCustomPrompt="1"/>
          </p:nvPr>
        </p:nvSpPr>
        <p:spPr>
          <a:xfrm>
            <a:off x="1868487" y="1812941"/>
            <a:ext cx="8455025" cy="1555716"/>
          </a:xfrm>
        </p:spPr>
        <p:txBody>
          <a:bodyPr>
            <a:normAutofit/>
          </a:bodyPr>
          <a:lstStyle>
            <a:lvl1pPr marL="0" indent="0" algn="ctr">
              <a:buNone/>
              <a:defRPr sz="8800" b="1" i="0">
                <a:solidFill>
                  <a:schemeClr val="bg1"/>
                </a:solidFill>
                <a:latin typeface="Mulish ExtraBold"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Thank You</a:t>
            </a:r>
          </a:p>
        </p:txBody>
      </p:sp>
    </p:spTree>
    <p:extLst>
      <p:ext uri="{BB962C8B-B14F-4D97-AF65-F5344CB8AC3E}">
        <p14:creationId xmlns:p14="http://schemas.microsoft.com/office/powerpoint/2010/main" val="290167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1"/>
        <p:cNvGrpSpPr/>
        <p:nvPr/>
      </p:nvGrpSpPr>
      <p:grpSpPr>
        <a:xfrm>
          <a:off x="0" y="0"/>
          <a:ext cx="0" cy="0"/>
          <a:chOff x="0" y="0"/>
          <a:chExt cx="0" cy="0"/>
        </a:xfrm>
      </p:grpSpPr>
      <p:pic>
        <p:nvPicPr>
          <p:cNvPr id="32" name="Google Shape;32;p27"/>
          <p:cNvPicPr preferRelativeResize="0"/>
          <p:nvPr/>
        </p:nvPicPr>
        <p:blipFill rotWithShape="1">
          <a:blip r:embed="rId2">
            <a:alphaModFix/>
          </a:blip>
          <a:srcRect/>
          <a:stretch/>
        </p:blipFill>
        <p:spPr>
          <a:xfrm>
            <a:off x="0" y="0"/>
            <a:ext cx="12191999" cy="6858000"/>
          </a:xfrm>
          <a:prstGeom prst="rect">
            <a:avLst/>
          </a:prstGeom>
          <a:noFill/>
          <a:ln>
            <a:noFill/>
          </a:ln>
        </p:spPr>
      </p:pic>
      <p:sp>
        <p:nvSpPr>
          <p:cNvPr id="33" name="Google Shape;33;p27"/>
          <p:cNvSpPr txBox="1">
            <a:spLocks noGrp="1"/>
          </p:cNvSpPr>
          <p:nvPr>
            <p:ph type="title"/>
          </p:nvPr>
        </p:nvSpPr>
        <p:spPr>
          <a:xfrm>
            <a:off x="2076451" y="3065962"/>
            <a:ext cx="10119360" cy="769441"/>
          </a:xfrm>
          <a:prstGeom prst="rect">
            <a:avLst/>
          </a:prstGeom>
          <a:noFill/>
          <a:ln>
            <a:noFill/>
          </a:ln>
        </p:spPr>
        <p:txBody>
          <a:bodyPr spcFirstLastPara="1" wrap="square" lIns="0" tIns="0" rIns="0" bIns="0" anchor="b" anchorCtr="0">
            <a:spAutoFit/>
          </a:bodyPr>
          <a:lstStyle>
            <a:lvl1pPr lvl="0" algn="l">
              <a:spcBef>
                <a:spcPts val="0"/>
              </a:spcBef>
              <a:spcAft>
                <a:spcPts val="0"/>
              </a:spcAft>
              <a:buClr>
                <a:schemeClr val="dk1"/>
              </a:buClr>
              <a:buSzPts val="5000"/>
              <a:buFont typeface="Arial"/>
              <a:buNone/>
              <a:defRPr sz="5000" b="1"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2076451" y="3835402"/>
            <a:ext cx="10119360" cy="21544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Font typeface="Arial"/>
              <a:buNone/>
              <a:defRPr sz="1400" b="1">
                <a:solidFill>
                  <a:schemeClr val="dk1"/>
                </a:solidFill>
              </a:defRPr>
            </a:lvl1pPr>
            <a:lvl2pPr marL="914400" lvl="1" indent="-228600" algn="l">
              <a:lnSpc>
                <a:spcPct val="100000"/>
              </a:lnSpc>
              <a:spcBef>
                <a:spcPts val="1000"/>
              </a:spcBef>
              <a:spcAft>
                <a:spcPts val="0"/>
              </a:spcAft>
              <a:buSzPts val="1800"/>
              <a:buNone/>
              <a:defRPr sz="1800">
                <a:solidFill>
                  <a:srgbClr val="909090"/>
                </a:solidFill>
              </a:defRPr>
            </a:lvl2pPr>
            <a:lvl3pPr marL="1371600" lvl="2" indent="-228600" algn="l">
              <a:lnSpc>
                <a:spcPct val="120000"/>
              </a:lnSpc>
              <a:spcBef>
                <a:spcPts val="1000"/>
              </a:spcBef>
              <a:spcAft>
                <a:spcPts val="0"/>
              </a:spcAft>
              <a:buClr>
                <a:srgbClr val="909090"/>
              </a:buClr>
              <a:buSzPts val="1600"/>
              <a:buFont typeface="Arial"/>
              <a:buNone/>
              <a:defRPr sz="1600">
                <a:solidFill>
                  <a:srgbClr val="909090"/>
                </a:solidFill>
              </a:defRPr>
            </a:lvl3pPr>
            <a:lvl4pPr marL="1828800" lvl="3" indent="-228600" algn="l">
              <a:lnSpc>
                <a:spcPct val="120000"/>
              </a:lnSpc>
              <a:spcBef>
                <a:spcPts val="300"/>
              </a:spcBef>
              <a:spcAft>
                <a:spcPts val="0"/>
              </a:spcAft>
              <a:buClr>
                <a:srgbClr val="909090"/>
              </a:buClr>
              <a:buSzPts val="1400"/>
              <a:buNone/>
              <a:defRPr sz="1400">
                <a:solidFill>
                  <a:srgbClr val="909090"/>
                </a:solidFill>
              </a:defRPr>
            </a:lvl4pPr>
            <a:lvl5pPr marL="2286000" lvl="4" indent="-228600" algn="l">
              <a:lnSpc>
                <a:spcPct val="120000"/>
              </a:lnSpc>
              <a:spcBef>
                <a:spcPts val="300"/>
              </a:spcBef>
              <a:spcAft>
                <a:spcPts val="0"/>
              </a:spcAft>
              <a:buClr>
                <a:srgbClr val="909090"/>
              </a:buClr>
              <a:buSzPts val="1400"/>
              <a:buNone/>
              <a:defRPr sz="1400">
                <a:solidFill>
                  <a:srgbClr val="909090"/>
                </a:solidFill>
              </a:defRPr>
            </a:lvl5pPr>
            <a:lvl6pPr marL="2743200" lvl="5" indent="-228600" algn="l">
              <a:spcBef>
                <a:spcPts val="300"/>
              </a:spcBef>
              <a:spcAft>
                <a:spcPts val="0"/>
              </a:spcAft>
              <a:buClr>
                <a:srgbClr val="909090"/>
              </a:buClr>
              <a:buSzPts val="1400"/>
              <a:buNone/>
              <a:defRPr sz="1400">
                <a:solidFill>
                  <a:srgbClr val="909090"/>
                </a:solidFill>
              </a:defRPr>
            </a:lvl6pPr>
            <a:lvl7pPr marL="3200400" lvl="6" indent="-228600" algn="l">
              <a:spcBef>
                <a:spcPts val="280"/>
              </a:spcBef>
              <a:spcAft>
                <a:spcPts val="0"/>
              </a:spcAft>
              <a:buClr>
                <a:srgbClr val="909090"/>
              </a:buClr>
              <a:buSzPts val="1400"/>
              <a:buNone/>
              <a:defRPr sz="1400">
                <a:solidFill>
                  <a:srgbClr val="909090"/>
                </a:solidFill>
              </a:defRPr>
            </a:lvl7pPr>
            <a:lvl8pPr marL="3657600" lvl="7" indent="-228600" algn="l">
              <a:spcBef>
                <a:spcPts val="280"/>
              </a:spcBef>
              <a:spcAft>
                <a:spcPts val="0"/>
              </a:spcAft>
              <a:buClr>
                <a:srgbClr val="909090"/>
              </a:buClr>
              <a:buSzPts val="1400"/>
              <a:buNone/>
              <a:defRPr sz="1400">
                <a:solidFill>
                  <a:srgbClr val="909090"/>
                </a:solidFill>
              </a:defRPr>
            </a:lvl8pPr>
            <a:lvl9pPr marL="4114800" lvl="8" indent="-228600" algn="l">
              <a:spcBef>
                <a:spcPts val="280"/>
              </a:spcBef>
              <a:spcAft>
                <a:spcPts val="0"/>
              </a:spcAft>
              <a:buClr>
                <a:srgbClr val="909090"/>
              </a:buClr>
              <a:buSzPts val="1400"/>
              <a:buNone/>
              <a:defRPr sz="1400">
                <a:solidFill>
                  <a:srgbClr val="909090"/>
                </a:solidFill>
              </a:defRPr>
            </a:lvl9pPr>
          </a:lstStyle>
          <a:p>
            <a:endParaRPr/>
          </a:p>
        </p:txBody>
      </p:sp>
      <p:sp>
        <p:nvSpPr>
          <p:cNvPr id="35" name="Google Shape;35;p27"/>
          <p:cNvSpPr txBox="1">
            <a:spLocks noGrp="1"/>
          </p:cNvSpPr>
          <p:nvPr>
            <p:ph type="ftr" idx="11"/>
          </p:nvPr>
        </p:nvSpPr>
        <p:spPr>
          <a:xfrm>
            <a:off x="2072640" y="6400800"/>
            <a:ext cx="9669400" cy="153888"/>
          </a:xfrm>
          <a:prstGeom prst="rect">
            <a:avLst/>
          </a:prstGeom>
          <a:noFill/>
          <a:ln>
            <a:noFill/>
          </a:ln>
        </p:spPr>
        <p:txBody>
          <a:bodyPr spcFirstLastPara="1" wrap="square" lIns="0" tIns="0" rIns="0" bIns="0" anchor="t" anchorCtr="0">
            <a:spAutoFit/>
          </a:bodyPr>
          <a:lstStyle>
            <a:lvl1pPr lvl="0" algn="l">
              <a:lnSpc>
                <a:spcPct val="150000"/>
              </a:lnSpc>
              <a:spcBef>
                <a:spcPts val="0"/>
              </a:spcBef>
              <a:spcAft>
                <a:spcPts val="0"/>
              </a:spcAft>
              <a:buSzPts val="1400"/>
              <a:buNone/>
              <a:defRPr sz="800"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86342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85989-9DAC-0DB7-3CCB-B1576EFCB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4486B-E2A4-F4DF-4F31-AFA9D1F310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6E56E-AB99-73E6-D8EF-4A6257CEB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275B63-0AE2-1757-C3B1-F908BF8705A9}"/>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11/22/2024</a:t>
            </a:fld>
            <a:endParaRPr lang="en-US"/>
          </a:p>
        </p:txBody>
      </p:sp>
      <p:sp>
        <p:nvSpPr>
          <p:cNvPr id="6" name="Footer Placeholder 5">
            <a:extLst>
              <a:ext uri="{FF2B5EF4-FFF2-40B4-BE49-F238E27FC236}">
                <a16:creationId xmlns:a16="http://schemas.microsoft.com/office/drawing/2014/main" id="{2B7B6974-2CDE-A88A-8842-3CD346FA4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0F0C5D-ADBD-53BC-0C3F-C632E61B9361}"/>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spTree>
    <p:extLst>
      <p:ext uri="{BB962C8B-B14F-4D97-AF65-F5344CB8AC3E}">
        <p14:creationId xmlns:p14="http://schemas.microsoft.com/office/powerpoint/2010/main" val="27395702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B1452-7179-B1BD-5EC6-1B8017165F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140A55-1D4E-1D15-5987-D80BAB563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2A20AD-B45D-389B-C30C-694143BDB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5A2090-6AE8-CCB7-4D29-943F10C595FF}"/>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11/22/2024</a:t>
            </a:fld>
            <a:endParaRPr lang="en-US"/>
          </a:p>
        </p:txBody>
      </p:sp>
      <p:sp>
        <p:nvSpPr>
          <p:cNvPr id="6" name="Footer Placeholder 5">
            <a:extLst>
              <a:ext uri="{FF2B5EF4-FFF2-40B4-BE49-F238E27FC236}">
                <a16:creationId xmlns:a16="http://schemas.microsoft.com/office/drawing/2014/main" id="{211F528E-8C16-F23A-A59F-3160740F47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BE021-12AA-A4FE-ED1D-CD0D124AF674}"/>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spTree>
    <p:extLst>
      <p:ext uri="{BB962C8B-B14F-4D97-AF65-F5344CB8AC3E}">
        <p14:creationId xmlns:p14="http://schemas.microsoft.com/office/powerpoint/2010/main" val="37561306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04C3-E384-4455-9A34-AEA9D9B2D3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48BBBD-E230-E615-5941-6B5311BE31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5C322-A533-6ECC-457B-863F13124585}"/>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11/22/2024</a:t>
            </a:fld>
            <a:endParaRPr lang="en-US"/>
          </a:p>
        </p:txBody>
      </p:sp>
      <p:sp>
        <p:nvSpPr>
          <p:cNvPr id="5" name="Footer Placeholder 4">
            <a:extLst>
              <a:ext uri="{FF2B5EF4-FFF2-40B4-BE49-F238E27FC236}">
                <a16:creationId xmlns:a16="http://schemas.microsoft.com/office/drawing/2014/main" id="{51E500DA-8A2C-E376-3454-C42722AB13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B42C41-683E-0037-A0D0-8717C95B9B48}"/>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spTree>
    <p:extLst>
      <p:ext uri="{BB962C8B-B14F-4D97-AF65-F5344CB8AC3E}">
        <p14:creationId xmlns:p14="http://schemas.microsoft.com/office/powerpoint/2010/main" val="23652513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A1CE8D-5038-74C9-5DC1-9D716E0782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9C7A3-E4D3-EF54-60B3-1F25888FE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13EC6-1130-C056-35BF-94FDB29D0D88}"/>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11/22/2024</a:t>
            </a:fld>
            <a:endParaRPr lang="en-US"/>
          </a:p>
        </p:txBody>
      </p:sp>
      <p:sp>
        <p:nvSpPr>
          <p:cNvPr id="5" name="Footer Placeholder 4">
            <a:extLst>
              <a:ext uri="{FF2B5EF4-FFF2-40B4-BE49-F238E27FC236}">
                <a16:creationId xmlns:a16="http://schemas.microsoft.com/office/drawing/2014/main" id="{20396954-F588-6226-E952-8E6C815CB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CED27F-4931-3F95-ACDC-02ABD01F9B39}"/>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spTree>
    <p:extLst>
      <p:ext uri="{BB962C8B-B14F-4D97-AF65-F5344CB8AC3E}">
        <p14:creationId xmlns:p14="http://schemas.microsoft.com/office/powerpoint/2010/main" val="4186268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pporters4up">
  <p:cSld name="Supporters4up">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1584961" y="1600200"/>
            <a:ext cx="9976273"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8"/>
          <p:cNvSpPr txBox="1">
            <a:spLocks noGrp="1"/>
          </p:cNvSpPr>
          <p:nvPr>
            <p:ph type="body" idx="1"/>
          </p:nvPr>
        </p:nvSpPr>
        <p:spPr>
          <a:xfrm>
            <a:off x="1608667" y="2226459"/>
            <a:ext cx="8541883" cy="24622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50000"/>
              </a:lnSpc>
              <a:spcBef>
                <a:spcPts val="300"/>
              </a:spcBef>
              <a:spcAft>
                <a:spcPts val="0"/>
              </a:spcAft>
              <a:buClr>
                <a:schemeClr val="dk1"/>
              </a:buClr>
              <a:buSzPts val="1200"/>
              <a:buChar char="»"/>
              <a:defRPr/>
            </a:lvl4pPr>
            <a:lvl5pPr marL="2286000" lvl="4" indent="-228600" algn="l">
              <a:lnSpc>
                <a:spcPct val="150000"/>
              </a:lnSpc>
              <a:spcBef>
                <a:spcPts val="300"/>
              </a:spcBef>
              <a:spcAft>
                <a:spcPts val="0"/>
              </a:spcAft>
              <a:buClr>
                <a:schemeClr val="dk1"/>
              </a:buClr>
              <a:buSzPts val="1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28"/>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0" name="Google Shape;40;p28"/>
          <p:cNvSpPr>
            <a:spLocks noGrp="1"/>
          </p:cNvSpPr>
          <p:nvPr>
            <p:ph type="pic" idx="2"/>
          </p:nvPr>
        </p:nvSpPr>
        <p:spPr>
          <a:xfrm>
            <a:off x="1608667" y="3136900"/>
            <a:ext cx="3285067" cy="246221"/>
          </a:xfrm>
          <a:prstGeom prst="rect">
            <a:avLst/>
          </a:prstGeom>
          <a:noFill/>
          <a:ln>
            <a:noFill/>
          </a:ln>
        </p:spPr>
      </p:sp>
      <p:sp>
        <p:nvSpPr>
          <p:cNvPr id="41" name="Google Shape;41;p28"/>
          <p:cNvSpPr>
            <a:spLocks noGrp="1"/>
          </p:cNvSpPr>
          <p:nvPr>
            <p:ph type="pic" idx="3"/>
          </p:nvPr>
        </p:nvSpPr>
        <p:spPr>
          <a:xfrm>
            <a:off x="6081184" y="3136900"/>
            <a:ext cx="3285067" cy="246221"/>
          </a:xfrm>
          <a:prstGeom prst="rect">
            <a:avLst/>
          </a:prstGeom>
          <a:noFill/>
          <a:ln>
            <a:noFill/>
          </a:ln>
        </p:spPr>
      </p:sp>
      <p:sp>
        <p:nvSpPr>
          <p:cNvPr id="42" name="Google Shape;42;p28"/>
          <p:cNvSpPr>
            <a:spLocks noGrp="1"/>
          </p:cNvSpPr>
          <p:nvPr>
            <p:ph type="pic" idx="4"/>
          </p:nvPr>
        </p:nvSpPr>
        <p:spPr>
          <a:xfrm>
            <a:off x="1608667" y="4710223"/>
            <a:ext cx="3285067" cy="246221"/>
          </a:xfrm>
          <a:prstGeom prst="rect">
            <a:avLst/>
          </a:prstGeom>
          <a:noFill/>
          <a:ln>
            <a:noFill/>
          </a:ln>
        </p:spPr>
      </p:sp>
      <p:sp>
        <p:nvSpPr>
          <p:cNvPr id="43" name="Google Shape;43;p28"/>
          <p:cNvSpPr>
            <a:spLocks noGrp="1"/>
          </p:cNvSpPr>
          <p:nvPr>
            <p:ph type="pic" idx="5"/>
          </p:nvPr>
        </p:nvSpPr>
        <p:spPr>
          <a:xfrm>
            <a:off x="6081184" y="4710223"/>
            <a:ext cx="3285067" cy="246221"/>
          </a:xfrm>
          <a:prstGeom prst="rect">
            <a:avLst/>
          </a:prstGeom>
          <a:noFill/>
          <a:ln>
            <a:noFill/>
          </a:ln>
        </p:spPr>
      </p:sp>
      <p:sp>
        <p:nvSpPr>
          <p:cNvPr id="44" name="Google Shape;44;p28"/>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9424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pporters2up">
  <p:cSld name="Supporters2up">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1584961" y="1600200"/>
            <a:ext cx="9976273"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9"/>
          <p:cNvSpPr txBox="1">
            <a:spLocks noGrp="1"/>
          </p:cNvSpPr>
          <p:nvPr>
            <p:ph type="body" idx="1"/>
          </p:nvPr>
        </p:nvSpPr>
        <p:spPr>
          <a:xfrm>
            <a:off x="5174512" y="2647509"/>
            <a:ext cx="6010939" cy="24622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50000"/>
              </a:lnSpc>
              <a:spcBef>
                <a:spcPts val="300"/>
              </a:spcBef>
              <a:spcAft>
                <a:spcPts val="0"/>
              </a:spcAft>
              <a:buClr>
                <a:schemeClr val="dk1"/>
              </a:buClr>
              <a:buSzPts val="1200"/>
              <a:buChar char="»"/>
              <a:defRPr/>
            </a:lvl4pPr>
            <a:lvl5pPr marL="2286000" lvl="4" indent="-228600" algn="l">
              <a:lnSpc>
                <a:spcPct val="150000"/>
              </a:lnSpc>
              <a:spcBef>
                <a:spcPts val="300"/>
              </a:spcBef>
              <a:spcAft>
                <a:spcPts val="0"/>
              </a:spcAft>
              <a:buClr>
                <a:schemeClr val="dk1"/>
              </a:buClr>
              <a:buSzPts val="1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29"/>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9" name="Google Shape;49;p29"/>
          <p:cNvSpPr>
            <a:spLocks noGrp="1"/>
          </p:cNvSpPr>
          <p:nvPr>
            <p:ph type="pic" idx="2"/>
          </p:nvPr>
        </p:nvSpPr>
        <p:spPr>
          <a:xfrm>
            <a:off x="1608667" y="2403876"/>
            <a:ext cx="3285067" cy="246221"/>
          </a:xfrm>
          <a:prstGeom prst="rect">
            <a:avLst/>
          </a:prstGeom>
          <a:noFill/>
          <a:ln>
            <a:noFill/>
          </a:ln>
        </p:spPr>
      </p:sp>
      <p:sp>
        <p:nvSpPr>
          <p:cNvPr id="50" name="Google Shape;50;p29"/>
          <p:cNvSpPr>
            <a:spLocks noGrp="1"/>
          </p:cNvSpPr>
          <p:nvPr>
            <p:ph type="pic" idx="3"/>
          </p:nvPr>
        </p:nvSpPr>
        <p:spPr>
          <a:xfrm>
            <a:off x="1608667" y="4306169"/>
            <a:ext cx="3285067" cy="246221"/>
          </a:xfrm>
          <a:prstGeom prst="rect">
            <a:avLst/>
          </a:prstGeom>
          <a:noFill/>
          <a:ln>
            <a:noFill/>
          </a:ln>
        </p:spPr>
      </p:sp>
      <p:sp>
        <p:nvSpPr>
          <p:cNvPr id="51" name="Google Shape;51;p29"/>
          <p:cNvSpPr txBox="1">
            <a:spLocks noGrp="1"/>
          </p:cNvSpPr>
          <p:nvPr>
            <p:ph type="body" idx="4"/>
          </p:nvPr>
        </p:nvSpPr>
        <p:spPr>
          <a:xfrm>
            <a:off x="5174512" y="4335488"/>
            <a:ext cx="6010939" cy="24622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600"/>
              <a:buFont typeface="Arial"/>
              <a:buNone/>
              <a:defRPr/>
            </a:lvl1pPr>
            <a:lvl2pPr marL="914400" lvl="1" indent="-342900" algn="l">
              <a:lnSpc>
                <a:spcPct val="100000"/>
              </a:lnSpc>
              <a:spcBef>
                <a:spcPts val="0"/>
              </a:spcBef>
              <a:spcAft>
                <a:spcPts val="0"/>
              </a:spcAft>
              <a:buSzPts val="1800"/>
              <a:buChar char="»"/>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50000"/>
              </a:lnSpc>
              <a:spcBef>
                <a:spcPts val="300"/>
              </a:spcBef>
              <a:spcAft>
                <a:spcPts val="0"/>
              </a:spcAft>
              <a:buClr>
                <a:schemeClr val="dk1"/>
              </a:buClr>
              <a:buSzPts val="1200"/>
              <a:buChar char="»"/>
              <a:defRPr/>
            </a:lvl4pPr>
            <a:lvl5pPr marL="2286000" lvl="4" indent="-228600" algn="l">
              <a:lnSpc>
                <a:spcPct val="150000"/>
              </a:lnSpc>
              <a:spcBef>
                <a:spcPts val="300"/>
              </a:spcBef>
              <a:spcAft>
                <a:spcPts val="0"/>
              </a:spcAft>
              <a:buClr>
                <a:schemeClr val="dk1"/>
              </a:buClr>
              <a:buSzPts val="1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29"/>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16651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ong_list_title_content">
  <p:cSld name="Long_list_title_content">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0"/>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0"/>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body" idx="1"/>
          </p:nvPr>
        </p:nvSpPr>
        <p:spPr>
          <a:xfrm>
            <a:off x="1608667" y="2290763"/>
            <a:ext cx="9952567" cy="139012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17500" algn="l">
              <a:lnSpc>
                <a:spcPct val="100000"/>
              </a:lnSpc>
              <a:spcBef>
                <a:spcPts val="1000"/>
              </a:spcBef>
              <a:spcAft>
                <a:spcPts val="0"/>
              </a:spcAft>
              <a:buSzPts val="1400"/>
              <a:buChar char="»"/>
              <a:defRPr sz="1400"/>
            </a:lvl2pPr>
            <a:lvl3pPr marL="1371600" lvl="2" indent="-228600" algn="l">
              <a:lnSpc>
                <a:spcPct val="120000"/>
              </a:lnSpc>
              <a:spcBef>
                <a:spcPts val="300"/>
              </a:spcBef>
              <a:spcAft>
                <a:spcPts val="0"/>
              </a:spcAft>
              <a:buClr>
                <a:schemeClr val="dk1"/>
              </a:buClr>
              <a:buSzPts val="1200"/>
              <a:buFont typeface="Arial"/>
              <a:buNone/>
              <a:defRPr sz="1200">
                <a:solidFill>
                  <a:schemeClr val="dk1"/>
                </a:solidFill>
              </a:defRPr>
            </a:lvl3pPr>
            <a:lvl4pPr marL="1828800" lvl="3" indent="-304800" algn="l">
              <a:lnSpc>
                <a:spcPct val="120000"/>
              </a:lnSpc>
              <a:spcBef>
                <a:spcPts val="300"/>
              </a:spcBef>
              <a:spcAft>
                <a:spcPts val="0"/>
              </a:spcAft>
              <a:buClr>
                <a:schemeClr val="dk1"/>
              </a:buClr>
              <a:buSzPts val="1200"/>
              <a:buChar char="»"/>
              <a:defRPr sz="1200">
                <a:solidFill>
                  <a:schemeClr val="dk1"/>
                </a:solidFill>
              </a:defRPr>
            </a:lvl4pPr>
            <a:lvl5pPr marL="2286000" lvl="4" indent="-298450" algn="l">
              <a:lnSpc>
                <a:spcPct val="120000"/>
              </a:lnSpc>
              <a:spcBef>
                <a:spcPts val="300"/>
              </a:spcBef>
              <a:spcAft>
                <a:spcPts val="0"/>
              </a:spcAft>
              <a:buClr>
                <a:srgbClr val="404040"/>
              </a:buClr>
              <a:buSzPts val="1100"/>
              <a:buFont typeface="Arial"/>
              <a:buChar char="–"/>
              <a:defRPr sz="1100">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27589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8"/>
        <p:cNvGrpSpPr/>
        <p:nvPr/>
      </p:nvGrpSpPr>
      <p:grpSpPr>
        <a:xfrm>
          <a:off x="0" y="0"/>
          <a:ext cx="0" cy="0"/>
          <a:chOff x="0" y="0"/>
          <a:chExt cx="0" cy="0"/>
        </a:xfrm>
      </p:grpSpPr>
      <p:sp>
        <p:nvSpPr>
          <p:cNvPr id="59" name="Google Shape;59;p31"/>
          <p:cNvSpPr txBox="1">
            <a:spLocks noGrp="1"/>
          </p:cNvSpPr>
          <p:nvPr>
            <p:ph type="body" idx="1"/>
          </p:nvPr>
        </p:nvSpPr>
        <p:spPr>
          <a:xfrm>
            <a:off x="1584957" y="2194560"/>
            <a:ext cx="4714243" cy="15476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600"/>
              <a:buFont typeface="Arial"/>
              <a:buNone/>
              <a:defRPr sz="1600"/>
            </a:lvl1pPr>
            <a:lvl2pPr marL="914400" lvl="1" indent="-330200" algn="l">
              <a:lnSpc>
                <a:spcPct val="100000"/>
              </a:lnSpc>
              <a:spcBef>
                <a:spcPts val="1000"/>
              </a:spcBef>
              <a:spcAft>
                <a:spcPts val="0"/>
              </a:spcAft>
              <a:buSzPts val="1600"/>
              <a:buChar char="»"/>
              <a:defRPr sz="1600">
                <a:solidFill>
                  <a:schemeClr val="lt2"/>
                </a:solidFill>
              </a:defRPr>
            </a:lvl2pPr>
            <a:lvl3pPr marL="1371600" lvl="2" indent="-228600" algn="l">
              <a:lnSpc>
                <a:spcPct val="120000"/>
              </a:lnSpc>
              <a:spcBef>
                <a:spcPts val="1000"/>
              </a:spcBef>
              <a:spcAft>
                <a:spcPts val="0"/>
              </a:spcAft>
              <a:buClr>
                <a:schemeClr val="dk1"/>
              </a:buClr>
              <a:buSzPts val="1400"/>
              <a:buFont typeface="Arial"/>
              <a:buNone/>
              <a:defRPr sz="1400"/>
            </a:lvl3pPr>
            <a:lvl4pPr marL="1828800" lvl="3" indent="-304800" algn="l">
              <a:lnSpc>
                <a:spcPct val="120000"/>
              </a:lnSpc>
              <a:spcBef>
                <a:spcPts val="300"/>
              </a:spcBef>
              <a:spcAft>
                <a:spcPts val="0"/>
              </a:spcAft>
              <a:buClr>
                <a:schemeClr val="dk1"/>
              </a:buClr>
              <a:buSzPts val="1200"/>
              <a:buChar char="»"/>
              <a:defRPr sz="1200"/>
            </a:lvl4pPr>
            <a:lvl5pPr marL="2286000" lvl="4" indent="-228600" algn="l">
              <a:lnSpc>
                <a:spcPct val="120000"/>
              </a:lnSpc>
              <a:spcBef>
                <a:spcPts val="300"/>
              </a:spcBef>
              <a:spcAft>
                <a:spcPts val="0"/>
              </a:spcAft>
              <a:buClr>
                <a:srgbClr val="6F6F6F"/>
              </a:buClr>
              <a:buSzPts val="1100"/>
              <a:buNone/>
              <a:defRPr sz="1100">
                <a:solidFill>
                  <a:srgbClr val="6F6F6F"/>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0" name="Google Shape;60;p31"/>
          <p:cNvSpPr txBox="1">
            <a:spLocks noGrp="1"/>
          </p:cNvSpPr>
          <p:nvPr>
            <p:ph type="body" idx="2"/>
          </p:nvPr>
        </p:nvSpPr>
        <p:spPr>
          <a:xfrm>
            <a:off x="6694310" y="2194560"/>
            <a:ext cx="4888089" cy="15476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600"/>
              <a:buFont typeface="Arial"/>
              <a:buNone/>
              <a:defRPr sz="1600"/>
            </a:lvl1pPr>
            <a:lvl2pPr marL="914400" lvl="1" indent="-330200" algn="l">
              <a:lnSpc>
                <a:spcPct val="100000"/>
              </a:lnSpc>
              <a:spcBef>
                <a:spcPts val="1000"/>
              </a:spcBef>
              <a:spcAft>
                <a:spcPts val="0"/>
              </a:spcAft>
              <a:buSzPts val="1600"/>
              <a:buChar char="»"/>
              <a:defRPr sz="1600">
                <a:solidFill>
                  <a:schemeClr val="lt2"/>
                </a:solidFill>
              </a:defRPr>
            </a:lvl2pPr>
            <a:lvl3pPr marL="1371600" lvl="2" indent="-228600" algn="l">
              <a:lnSpc>
                <a:spcPct val="120000"/>
              </a:lnSpc>
              <a:spcBef>
                <a:spcPts val="1000"/>
              </a:spcBef>
              <a:spcAft>
                <a:spcPts val="0"/>
              </a:spcAft>
              <a:buClr>
                <a:schemeClr val="dk1"/>
              </a:buClr>
              <a:buSzPts val="1400"/>
              <a:buFont typeface="Arial"/>
              <a:buNone/>
              <a:defRPr sz="1400"/>
            </a:lvl3pPr>
            <a:lvl4pPr marL="1828800" lvl="3" indent="-304800" algn="l">
              <a:lnSpc>
                <a:spcPct val="120000"/>
              </a:lnSpc>
              <a:spcBef>
                <a:spcPts val="300"/>
              </a:spcBef>
              <a:spcAft>
                <a:spcPts val="0"/>
              </a:spcAft>
              <a:buClr>
                <a:schemeClr val="dk1"/>
              </a:buClr>
              <a:buSzPts val="1200"/>
              <a:buChar char="»"/>
              <a:defRPr sz="1200"/>
            </a:lvl4pPr>
            <a:lvl5pPr marL="2286000" lvl="4" indent="-228600" algn="l">
              <a:lnSpc>
                <a:spcPct val="120000"/>
              </a:lnSpc>
              <a:spcBef>
                <a:spcPts val="300"/>
              </a:spcBef>
              <a:spcAft>
                <a:spcPts val="0"/>
              </a:spcAft>
              <a:buClr>
                <a:srgbClr val="6F6F6F"/>
              </a:buClr>
              <a:buSzPts val="1100"/>
              <a:buNone/>
              <a:defRPr sz="1100">
                <a:solidFill>
                  <a:srgbClr val="6F6F6F"/>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1" name="Google Shape;61;p31"/>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2" name="Google Shape;62;p31"/>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612176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4"/>
        <p:cNvGrpSpPr/>
        <p:nvPr/>
      </p:nvGrpSpPr>
      <p:grpSpPr>
        <a:xfrm>
          <a:off x="0" y="0"/>
          <a:ext cx="0" cy="0"/>
          <a:chOff x="0" y="0"/>
          <a:chExt cx="0" cy="0"/>
        </a:xfrm>
      </p:grpSpPr>
      <p:sp>
        <p:nvSpPr>
          <p:cNvPr id="65" name="Google Shape;65;p32"/>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2"/>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7" name="Google Shape;67;p32"/>
          <p:cNvSpPr txBox="1"/>
          <p:nvPr/>
        </p:nvSpPr>
        <p:spPr>
          <a:xfrm>
            <a:off x="1970569" y="6400800"/>
            <a:ext cx="609600" cy="457200"/>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68" name="Google Shape;68;p32"/>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674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80D0-4F26-4066-B073-F20F17FC73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4C8EA9-B4DB-4AFC-9348-1AA790889D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796C0-3650-47A7-A53C-77E173D7A822}"/>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5" name="Footer Placeholder 4">
            <a:extLst>
              <a:ext uri="{FF2B5EF4-FFF2-40B4-BE49-F238E27FC236}">
                <a16:creationId xmlns:a16="http://schemas.microsoft.com/office/drawing/2014/main" id="{CF851539-B703-4C97-85E1-FE2C6F552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F4B07-0F8F-4B6B-9BA6-9A8B45C9CE37}"/>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54149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up_Photo_layout">
  <p:cSld name="2up_Photo_layout">
    <p:spTree>
      <p:nvGrpSpPr>
        <p:cNvPr id="1" name="Shape 69"/>
        <p:cNvGrpSpPr/>
        <p:nvPr/>
      </p:nvGrpSpPr>
      <p:grpSpPr>
        <a:xfrm>
          <a:off x="0" y="0"/>
          <a:ext cx="0" cy="0"/>
          <a:chOff x="0" y="0"/>
          <a:chExt cx="0" cy="0"/>
        </a:xfrm>
      </p:grpSpPr>
      <p:sp>
        <p:nvSpPr>
          <p:cNvPr id="70" name="Google Shape;70;p33"/>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2" name="Google Shape;72;p33"/>
          <p:cNvSpPr txBox="1">
            <a:spLocks noGrp="1"/>
          </p:cNvSpPr>
          <p:nvPr>
            <p:ph type="body" idx="1"/>
          </p:nvPr>
        </p:nvSpPr>
        <p:spPr>
          <a:xfrm>
            <a:off x="1587302" y="4656912"/>
            <a:ext cx="3034316" cy="359073"/>
          </a:xfrm>
          <a:prstGeom prst="rect">
            <a:avLst/>
          </a:prstGeom>
          <a:noFill/>
          <a:ln>
            <a:noFill/>
          </a:ln>
        </p:spPr>
        <p:txBody>
          <a:bodyPr spcFirstLastPara="1" wrap="square" lIns="0" tIns="0" rIns="0" bIns="0" anchor="t" anchorCtr="0">
            <a:spAutoFit/>
          </a:bodyPr>
          <a:lstStyle>
            <a:lvl1pPr marL="457200" lvl="0" indent="-228600" algn="l">
              <a:lnSpc>
                <a:spcPct val="116666"/>
              </a:lnSpc>
              <a:spcBef>
                <a:spcPts val="0"/>
              </a:spcBef>
              <a:spcAft>
                <a:spcPts val="0"/>
              </a:spcAft>
              <a:buSzPts val="1200"/>
              <a:buFont typeface="Arial"/>
              <a:buNone/>
              <a:defRPr sz="1200">
                <a:solidFill>
                  <a:schemeClr val="lt2"/>
                </a:solidFill>
              </a:defRPr>
            </a:lvl1pPr>
            <a:lvl2pPr marL="914400" lvl="1" indent="-228600" algn="l">
              <a:lnSpc>
                <a:spcPct val="116666"/>
              </a:lnSpc>
              <a:spcBef>
                <a:spcPts val="0"/>
              </a:spcBef>
              <a:spcAft>
                <a:spcPts val="0"/>
              </a:spcAft>
              <a:buSzPts val="1200"/>
              <a:buNone/>
              <a:defRPr sz="1200" b="0">
                <a:solidFill>
                  <a:schemeClr val="dk1"/>
                </a:solidFill>
              </a:defRPr>
            </a:lvl2pPr>
            <a:lvl3pPr marL="1371600" lvl="2" indent="-228600" algn="l">
              <a:lnSpc>
                <a:spcPct val="120000"/>
              </a:lnSpc>
              <a:spcBef>
                <a:spcPts val="0"/>
              </a:spcBef>
              <a:spcAft>
                <a:spcPts val="0"/>
              </a:spcAft>
              <a:buClr>
                <a:schemeClr val="dk1"/>
              </a:buClr>
              <a:buSzPts val="1800"/>
              <a:buNone/>
              <a:defRPr/>
            </a:lvl3pPr>
            <a:lvl4pPr marL="1828800" lvl="3" indent="-342900" algn="l">
              <a:lnSpc>
                <a:spcPct val="120000"/>
              </a:lnSpc>
              <a:spcBef>
                <a:spcPts val="300"/>
              </a:spcBef>
              <a:spcAft>
                <a:spcPts val="0"/>
              </a:spcAft>
              <a:buClr>
                <a:schemeClr val="dk1"/>
              </a:buClr>
              <a:buSzPts val="1800"/>
              <a:buChar char="»"/>
              <a:defRPr/>
            </a:lvl4pPr>
            <a:lvl5pPr marL="2286000" lvl="4" indent="-228600" algn="l">
              <a:lnSpc>
                <a:spcPct val="120000"/>
              </a:lnSpc>
              <a:spcBef>
                <a:spcPts val="3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33"/>
          <p:cNvSpPr>
            <a:spLocks noGrp="1"/>
          </p:cNvSpPr>
          <p:nvPr>
            <p:ph type="pic" idx="2"/>
          </p:nvPr>
        </p:nvSpPr>
        <p:spPr>
          <a:xfrm>
            <a:off x="1587500" y="2274888"/>
            <a:ext cx="3048296" cy="246221"/>
          </a:xfrm>
          <a:prstGeom prst="rect">
            <a:avLst/>
          </a:prstGeom>
          <a:noFill/>
          <a:ln>
            <a:noFill/>
          </a:ln>
        </p:spPr>
      </p:sp>
      <p:sp>
        <p:nvSpPr>
          <p:cNvPr id="74" name="Google Shape;74;p33"/>
          <p:cNvSpPr>
            <a:spLocks noGrp="1"/>
          </p:cNvSpPr>
          <p:nvPr>
            <p:ph type="pic" idx="3"/>
          </p:nvPr>
        </p:nvSpPr>
        <p:spPr>
          <a:xfrm>
            <a:off x="5287631" y="2274888"/>
            <a:ext cx="3048296" cy="246221"/>
          </a:xfrm>
          <a:prstGeom prst="rect">
            <a:avLst/>
          </a:prstGeom>
          <a:noFill/>
          <a:ln>
            <a:noFill/>
          </a:ln>
        </p:spPr>
      </p:sp>
      <p:sp>
        <p:nvSpPr>
          <p:cNvPr id="75" name="Google Shape;75;p33"/>
          <p:cNvSpPr txBox="1">
            <a:spLocks noGrp="1"/>
          </p:cNvSpPr>
          <p:nvPr>
            <p:ph type="body" idx="4"/>
          </p:nvPr>
        </p:nvSpPr>
        <p:spPr>
          <a:xfrm>
            <a:off x="5301609" y="4656912"/>
            <a:ext cx="3034316" cy="359073"/>
          </a:xfrm>
          <a:prstGeom prst="rect">
            <a:avLst/>
          </a:prstGeom>
          <a:noFill/>
          <a:ln>
            <a:noFill/>
          </a:ln>
        </p:spPr>
        <p:txBody>
          <a:bodyPr spcFirstLastPara="1" wrap="square" lIns="0" tIns="0" rIns="0" bIns="0" anchor="t" anchorCtr="0">
            <a:spAutoFit/>
          </a:bodyPr>
          <a:lstStyle>
            <a:lvl1pPr marL="457200" lvl="0" indent="-228600" algn="l">
              <a:lnSpc>
                <a:spcPct val="116666"/>
              </a:lnSpc>
              <a:spcBef>
                <a:spcPts val="0"/>
              </a:spcBef>
              <a:spcAft>
                <a:spcPts val="0"/>
              </a:spcAft>
              <a:buSzPts val="1200"/>
              <a:buFont typeface="Arial"/>
              <a:buNone/>
              <a:defRPr sz="1200">
                <a:solidFill>
                  <a:schemeClr val="lt2"/>
                </a:solidFill>
              </a:defRPr>
            </a:lvl1pPr>
            <a:lvl2pPr marL="914400" lvl="1" indent="-228600" algn="l">
              <a:lnSpc>
                <a:spcPct val="116666"/>
              </a:lnSpc>
              <a:spcBef>
                <a:spcPts val="0"/>
              </a:spcBef>
              <a:spcAft>
                <a:spcPts val="0"/>
              </a:spcAft>
              <a:buSzPts val="1200"/>
              <a:buNone/>
              <a:defRPr sz="1200" b="0">
                <a:solidFill>
                  <a:schemeClr val="dk1"/>
                </a:solidFill>
              </a:defRPr>
            </a:lvl2pPr>
            <a:lvl3pPr marL="1371600" lvl="2" indent="-228600" algn="l">
              <a:lnSpc>
                <a:spcPct val="120000"/>
              </a:lnSpc>
              <a:spcBef>
                <a:spcPts val="0"/>
              </a:spcBef>
              <a:spcAft>
                <a:spcPts val="0"/>
              </a:spcAft>
              <a:buClr>
                <a:schemeClr val="dk1"/>
              </a:buClr>
              <a:buSzPts val="1800"/>
              <a:buNone/>
              <a:defRPr/>
            </a:lvl3pPr>
            <a:lvl4pPr marL="1828800" lvl="3" indent="-342900" algn="l">
              <a:lnSpc>
                <a:spcPct val="120000"/>
              </a:lnSpc>
              <a:spcBef>
                <a:spcPts val="300"/>
              </a:spcBef>
              <a:spcAft>
                <a:spcPts val="0"/>
              </a:spcAft>
              <a:buClr>
                <a:schemeClr val="dk1"/>
              </a:buClr>
              <a:buSzPts val="1800"/>
              <a:buChar char="»"/>
              <a:defRPr/>
            </a:lvl4pPr>
            <a:lvl5pPr marL="2286000" lvl="4" indent="-228600" algn="l">
              <a:lnSpc>
                <a:spcPct val="120000"/>
              </a:lnSpc>
              <a:spcBef>
                <a:spcPts val="3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33"/>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35634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p_breakout_layout">
  <p:cSld name="Map_breakout_layout">
    <p:spTree>
      <p:nvGrpSpPr>
        <p:cNvPr id="1" name="Shape 77"/>
        <p:cNvGrpSpPr/>
        <p:nvPr/>
      </p:nvGrpSpPr>
      <p:grpSpPr>
        <a:xfrm>
          <a:off x="0" y="0"/>
          <a:ext cx="0" cy="0"/>
          <a:chOff x="0" y="0"/>
          <a:chExt cx="0" cy="0"/>
        </a:xfrm>
      </p:grpSpPr>
      <p:sp>
        <p:nvSpPr>
          <p:cNvPr id="78" name="Google Shape;78;p34"/>
          <p:cNvSpPr txBox="1">
            <a:spLocks noGrp="1"/>
          </p:cNvSpPr>
          <p:nvPr>
            <p:ph type="body" idx="1"/>
          </p:nvPr>
        </p:nvSpPr>
        <p:spPr>
          <a:xfrm>
            <a:off x="3459273" y="2307304"/>
            <a:ext cx="7981359" cy="1468607"/>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0"/>
              </a:spcBef>
              <a:spcAft>
                <a:spcPts val="0"/>
              </a:spcAft>
              <a:buSzPts val="1800"/>
              <a:buFont typeface="Arial"/>
              <a:buChar char="»"/>
              <a:defRPr sz="1800" b="1">
                <a:solidFill>
                  <a:schemeClr val="lt2"/>
                </a:solidFill>
                <a:latin typeface="Arial"/>
                <a:ea typeface="Arial"/>
                <a:cs typeface="Arial"/>
                <a:sym typeface="Arial"/>
              </a:defRPr>
            </a:lvl1pPr>
            <a:lvl2pPr marL="914400" lvl="1" indent="-228600" algn="l">
              <a:lnSpc>
                <a:spcPct val="100000"/>
              </a:lnSpc>
              <a:spcBef>
                <a:spcPts val="0"/>
              </a:spcBef>
              <a:spcAft>
                <a:spcPts val="0"/>
              </a:spcAft>
              <a:buSzPts val="1600"/>
              <a:buNone/>
              <a:defRPr b="0">
                <a:solidFill>
                  <a:srgbClr val="9F9F9F"/>
                </a:solidFill>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20000"/>
              </a:lnSpc>
              <a:spcBef>
                <a:spcPts val="300"/>
              </a:spcBef>
              <a:spcAft>
                <a:spcPts val="0"/>
              </a:spcAft>
              <a:buClr>
                <a:srgbClr val="6F6F6F"/>
              </a:buClr>
              <a:buSzPts val="1200"/>
              <a:buChar char="»"/>
              <a:defRPr sz="1200">
                <a:solidFill>
                  <a:srgbClr val="6F6F6F"/>
                </a:solidFill>
                <a:latin typeface="Arial"/>
                <a:ea typeface="Arial"/>
                <a:cs typeface="Arial"/>
                <a:sym typeface="Arial"/>
              </a:defRPr>
            </a:lvl4pPr>
            <a:lvl5pPr marL="2286000" lvl="4" indent="-228600" algn="l">
              <a:lnSpc>
                <a:spcPct val="120000"/>
              </a:lnSpc>
              <a:spcBef>
                <a:spcPts val="300"/>
              </a:spcBef>
              <a:spcAft>
                <a:spcPts val="0"/>
              </a:spcAft>
              <a:buClr>
                <a:srgbClr val="6F6F6F"/>
              </a:buClr>
              <a:buSzPts val="1200"/>
              <a:buNone/>
              <a:defRPr sz="1200">
                <a:solidFill>
                  <a:srgbClr val="6F6F6F"/>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34"/>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1" name="Google Shape;81;p34"/>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656192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a:xfrm>
            <a:off x="2076451" y="3065962"/>
            <a:ext cx="10119360" cy="769441"/>
          </a:xfrm>
        </p:spPr>
        <p:txBody>
          <a:bodyPr lIns="0" tIns="0" rIns="0" bIns="0" anchor="b" anchorCtr="0">
            <a:spAutoFit/>
          </a:bodyPr>
          <a:lstStyle>
            <a:lvl1pPr algn="l">
              <a:defRPr sz="5000" b="1" cap="none" baseline="0">
                <a:solidFill>
                  <a:schemeClr val="tx1"/>
                </a:solidFill>
              </a:defRPr>
            </a:lvl1pPr>
          </a:lstStyle>
          <a:p>
            <a:r>
              <a:rPr lang="en-US"/>
              <a:t>Title page: single line</a:t>
            </a:r>
          </a:p>
        </p:txBody>
      </p:sp>
      <p:sp>
        <p:nvSpPr>
          <p:cNvPr id="3" name="Text Placeholder 2"/>
          <p:cNvSpPr>
            <a:spLocks noGrp="1"/>
          </p:cNvSpPr>
          <p:nvPr>
            <p:ph type="body" idx="1"/>
          </p:nvPr>
        </p:nvSpPr>
        <p:spPr>
          <a:xfrm>
            <a:off x="2076451" y="3835402"/>
            <a:ext cx="1011936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072640" y="6400800"/>
            <a:ext cx="9669400" cy="153888"/>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7/24/2011 </a:t>
            </a:r>
            <a:endParaRPr lang="en-US">
              <a:latin typeface="Arial"/>
              <a:cs typeface="Arial"/>
            </a:endParaRPr>
          </a:p>
        </p:txBody>
      </p:sp>
    </p:spTree>
    <p:extLst>
      <p:ext uri="{BB962C8B-B14F-4D97-AF65-F5344CB8AC3E}">
        <p14:creationId xmlns:p14="http://schemas.microsoft.com/office/powerpoint/2010/main" val="3572000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ctrTitle" hasCustomPrompt="1"/>
          </p:nvPr>
        </p:nvSpPr>
        <p:spPr>
          <a:xfrm>
            <a:off x="2076451" y="2210462"/>
            <a:ext cx="10119360" cy="1538883"/>
          </a:xfrm>
        </p:spPr>
        <p:txBody>
          <a:bodyPr wrap="square" lIns="0" tIns="0" rIns="0" bIns="0" anchor="b" anchorCtr="0">
            <a:spAutoFit/>
          </a:bodyPr>
          <a:lstStyle>
            <a:lvl1pPr algn="l">
              <a:lnSpc>
                <a:spcPts val="6000"/>
              </a:lnSpc>
              <a:defRPr sz="5000" b="1">
                <a:solidFill>
                  <a:schemeClr val="tx1"/>
                </a:solidFill>
              </a:defRPr>
            </a:lvl1pPr>
          </a:lstStyle>
          <a:p>
            <a:r>
              <a:rPr lang="en-US"/>
              <a:t>Title page: double lines</a:t>
            </a:r>
            <a:br>
              <a:rPr lang="en-US"/>
            </a:br>
            <a:r>
              <a:rPr lang="en-US" err="1"/>
              <a:t>Lorem</a:t>
            </a:r>
            <a:r>
              <a:rPr lang="en-US"/>
              <a:t> </a:t>
            </a:r>
            <a:r>
              <a:rPr lang="en-US" err="1"/>
              <a:t>ipsum</a:t>
            </a:r>
            <a:r>
              <a:rPr lang="en-US"/>
              <a:t> dolor sit</a:t>
            </a:r>
          </a:p>
        </p:txBody>
      </p:sp>
      <p:sp>
        <p:nvSpPr>
          <p:cNvPr id="3" name="Subtitle 2"/>
          <p:cNvSpPr>
            <a:spLocks noGrp="1"/>
          </p:cNvSpPr>
          <p:nvPr>
            <p:ph type="subTitle" idx="1"/>
          </p:nvPr>
        </p:nvSpPr>
        <p:spPr>
          <a:xfrm>
            <a:off x="2076451" y="3855674"/>
            <a:ext cx="1011936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2072640" y="6552123"/>
            <a:ext cx="9679093" cy="153888"/>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7/24/2011 </a:t>
            </a:r>
            <a:endParaRPr lang="en-US">
              <a:latin typeface="Arial"/>
              <a:cs typeface="Arial"/>
            </a:endParaRPr>
          </a:p>
        </p:txBody>
      </p:sp>
    </p:spTree>
    <p:extLst>
      <p:ext uri="{BB962C8B-B14F-4D97-AF65-F5344CB8AC3E}">
        <p14:creationId xmlns:p14="http://schemas.microsoft.com/office/powerpoint/2010/main" val="1581253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
        <p:nvSpPr>
          <p:cNvPr id="10" name="Content Placeholder 9"/>
          <p:cNvSpPr>
            <a:spLocks noGrp="1"/>
          </p:cNvSpPr>
          <p:nvPr>
            <p:ph sz="quarter" idx="13"/>
          </p:nvPr>
        </p:nvSpPr>
        <p:spPr>
          <a:xfrm>
            <a:off x="1608667" y="2290763"/>
            <a:ext cx="9952567" cy="1566070"/>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37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p>
        </p:txBody>
      </p:sp>
      <p:sp>
        <p:nvSpPr>
          <p:cNvPr id="3" name="Content Placeholder 2"/>
          <p:cNvSpPr>
            <a:spLocks noGrp="1"/>
          </p:cNvSpPr>
          <p:nvPr>
            <p:ph idx="1"/>
          </p:nvPr>
        </p:nvSpPr>
        <p:spPr>
          <a:xfrm>
            <a:off x="1608667" y="2226459"/>
            <a:ext cx="8541883" cy="246221"/>
          </a:xfrm>
        </p:spPr>
        <p:txBody>
          <a:bodyPr>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7" y="3136900"/>
            <a:ext cx="3285067" cy="246221"/>
          </a:xfrm>
        </p:spPr>
        <p:txBody>
          <a:bodyPr/>
          <a:lstStyle/>
          <a:p>
            <a:r>
              <a:rPr lang="en-US"/>
              <a:t>Click icon to add picture</a:t>
            </a:r>
          </a:p>
        </p:txBody>
      </p:sp>
      <p:sp>
        <p:nvSpPr>
          <p:cNvPr id="16" name="Picture Placeholder 14"/>
          <p:cNvSpPr>
            <a:spLocks noGrp="1"/>
          </p:cNvSpPr>
          <p:nvPr>
            <p:ph type="pic" sz="quarter" idx="18"/>
          </p:nvPr>
        </p:nvSpPr>
        <p:spPr>
          <a:xfrm>
            <a:off x="6081184" y="3136900"/>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710223"/>
            <a:ext cx="3285067" cy="246221"/>
          </a:xfrm>
        </p:spPr>
        <p:txBody>
          <a:bodyPr/>
          <a:lstStyle/>
          <a:p>
            <a:r>
              <a:rPr lang="en-US"/>
              <a:t>Click icon to add picture</a:t>
            </a:r>
          </a:p>
        </p:txBody>
      </p:sp>
      <p:sp>
        <p:nvSpPr>
          <p:cNvPr id="18" name="Picture Placeholder 14"/>
          <p:cNvSpPr>
            <a:spLocks noGrp="1"/>
          </p:cNvSpPr>
          <p:nvPr>
            <p:ph type="pic" sz="quarter" idx="20"/>
          </p:nvPr>
        </p:nvSpPr>
        <p:spPr>
          <a:xfrm>
            <a:off x="6081184" y="4710223"/>
            <a:ext cx="3285067" cy="246221"/>
          </a:xfrm>
        </p:spPr>
        <p:txBody>
          <a:bodyPr/>
          <a:lstStyle/>
          <a:p>
            <a:r>
              <a:rPr lang="en-US"/>
              <a:t>Click icon to add picture</a:t>
            </a:r>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Tree>
    <p:extLst>
      <p:ext uri="{BB962C8B-B14F-4D97-AF65-F5344CB8AC3E}">
        <p14:creationId xmlns:p14="http://schemas.microsoft.com/office/powerpoint/2010/main" val="1583464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p>
        </p:txBody>
      </p:sp>
      <p:sp>
        <p:nvSpPr>
          <p:cNvPr id="3" name="Content Placeholder 2"/>
          <p:cNvSpPr>
            <a:spLocks noGrp="1"/>
          </p:cNvSpPr>
          <p:nvPr>
            <p:ph idx="1"/>
          </p:nvPr>
        </p:nvSpPr>
        <p:spPr>
          <a:xfrm>
            <a:off x="5174512" y="2647509"/>
            <a:ext cx="6010939" cy="246221"/>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7" y="2403876"/>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306169"/>
            <a:ext cx="3285067" cy="246221"/>
          </a:xfrm>
        </p:spPr>
        <p:txBody>
          <a:bodyPr/>
          <a:lstStyle/>
          <a:p>
            <a:r>
              <a:rPr lang="en-US"/>
              <a:t>Click icon to add picture</a:t>
            </a:r>
          </a:p>
        </p:txBody>
      </p:sp>
      <p:sp>
        <p:nvSpPr>
          <p:cNvPr id="10" name="Content Placeholder 2"/>
          <p:cNvSpPr>
            <a:spLocks noGrp="1"/>
          </p:cNvSpPr>
          <p:nvPr>
            <p:ph idx="20"/>
          </p:nvPr>
        </p:nvSpPr>
        <p:spPr>
          <a:xfrm>
            <a:off x="5174512" y="4335488"/>
            <a:ext cx="6010939" cy="246221"/>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Tree>
    <p:extLst>
      <p:ext uri="{BB962C8B-B14F-4D97-AF65-F5344CB8AC3E}">
        <p14:creationId xmlns:p14="http://schemas.microsoft.com/office/powerpoint/2010/main" val="3241434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
        <p:nvSpPr>
          <p:cNvPr id="9" name="Content Placeholder 9"/>
          <p:cNvSpPr>
            <a:spLocks noGrp="1"/>
          </p:cNvSpPr>
          <p:nvPr>
            <p:ph sz="quarter" idx="13"/>
          </p:nvPr>
        </p:nvSpPr>
        <p:spPr>
          <a:xfrm>
            <a:off x="1608667" y="2290763"/>
            <a:ext cx="9952567" cy="1390124"/>
          </a:xfrm>
        </p:spPr>
        <p:txBody>
          <a:bodyPr/>
          <a:lstStyle>
            <a:lvl2pPr>
              <a:spcAft>
                <a:spcPts val="300"/>
              </a:spcAft>
              <a:defRPr sz="1400"/>
            </a:lvl2pPr>
            <a:lvl3pPr>
              <a:defRPr sz="1200">
                <a:solidFill>
                  <a:schemeClr val="tx1"/>
                </a:solidFill>
              </a:defRPr>
            </a:lvl3pPr>
            <a:lvl4pPr>
              <a:defRPr sz="1200">
                <a:solidFill>
                  <a:schemeClr val="tx1"/>
                </a:solidFill>
              </a:defRPr>
            </a:lvl4pPr>
            <a:lvl5pPr>
              <a:buClr>
                <a:srgbClr val="404040"/>
              </a:buClr>
              <a:buFont typeface="Arial"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830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0"/>
            <a:ext cx="4714243" cy="1547603"/>
          </a:xfrm>
        </p:spPr>
        <p:txBody>
          <a:bodyPr/>
          <a:lstStyle>
            <a:lvl1pPr>
              <a:defRPr sz="1600"/>
            </a:lvl1pPr>
            <a:lvl2pPr>
              <a:defRPr sz="1600">
                <a:solidFill>
                  <a:schemeClr val="bg2"/>
                </a:solidFill>
              </a:defRPr>
            </a:lvl2pPr>
            <a:lvl3pPr>
              <a:defRPr sz="1400"/>
            </a:lvl3pPr>
            <a:lvl4pPr algn="l">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94310" y="2194560"/>
            <a:ext cx="4888089" cy="1547603"/>
          </a:xfrm>
        </p:spPr>
        <p:txBody>
          <a:bodyPr/>
          <a:lstStyle>
            <a:lvl1pPr>
              <a:defRPr sz="1600"/>
            </a:lvl1pPr>
            <a:lvl2pPr>
              <a:defRPr sz="1600">
                <a:solidFill>
                  <a:schemeClr val="bg2"/>
                </a:solidFill>
              </a:defRPr>
            </a:lvl2pPr>
            <a:lvl3pPr>
              <a:defRPr sz="1400"/>
            </a:lvl3pPr>
            <a:lvl4pPr>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584960" y="1600200"/>
            <a:ext cx="10594848" cy="400110"/>
          </a:xfrm>
        </p:spPr>
        <p:txBody>
          <a:bodyPr/>
          <a:lstStyle/>
          <a:p>
            <a:r>
              <a:rPr lang="en-US"/>
              <a:t>Click to edit Master title style</a:t>
            </a:r>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Tree>
    <p:extLst>
      <p:ext uri="{BB962C8B-B14F-4D97-AF65-F5344CB8AC3E}">
        <p14:creationId xmlns:p14="http://schemas.microsoft.com/office/powerpoint/2010/main" val="3041781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970569" y="6400800"/>
            <a:ext cx="609600" cy="457200"/>
          </a:xfrm>
          <a:prstGeom prst="rect">
            <a:avLst/>
          </a:prstGeom>
        </p:spPr>
        <p:txBody>
          <a:bodyPr vert="horz"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Tree>
    <p:extLst>
      <p:ext uri="{BB962C8B-B14F-4D97-AF65-F5344CB8AC3E}">
        <p14:creationId xmlns:p14="http://schemas.microsoft.com/office/powerpoint/2010/main" val="2665662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BE39-0C6B-4089-9332-1CFD2AAFF4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2CD5E-5508-46ED-8F1F-A6FA21605E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01BAA-1885-42BB-A13E-FBCC32D3DBEA}"/>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5" name="Footer Placeholder 4">
            <a:extLst>
              <a:ext uri="{FF2B5EF4-FFF2-40B4-BE49-F238E27FC236}">
                <a16:creationId xmlns:a16="http://schemas.microsoft.com/office/drawing/2014/main" id="{8C21D84C-6392-422F-B684-AEDCA72D5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5F6D1-7DD0-4E17-A1AB-64087E4089CE}"/>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3901210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8930856" y="2296485"/>
            <a:ext cx="2694517"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a:t>Click to edit text styles</a:t>
            </a:r>
          </a:p>
          <a:p>
            <a:pPr lvl="1"/>
            <a:r>
              <a:rPr lang="en-US"/>
              <a:t>Second level</a:t>
            </a:r>
          </a:p>
        </p:txBody>
      </p:sp>
      <p:sp>
        <p:nvSpPr>
          <p:cNvPr id="9" name="Picture Placeholder 8"/>
          <p:cNvSpPr>
            <a:spLocks noGrp="1"/>
          </p:cNvSpPr>
          <p:nvPr>
            <p:ph type="pic" sz="quarter" idx="14"/>
          </p:nvPr>
        </p:nvSpPr>
        <p:spPr>
          <a:xfrm>
            <a:off x="1587500" y="2274888"/>
            <a:ext cx="7061200" cy="246221"/>
          </a:xfrm>
        </p:spPr>
        <p:txBody>
          <a:bodyPr/>
          <a:lstStyle/>
          <a:p>
            <a:r>
              <a:rPr lang="en-US"/>
              <a:t>Click icon to add picture</a:t>
            </a:r>
          </a:p>
        </p:txBody>
      </p:sp>
      <p:sp>
        <p:nvSpPr>
          <p:cNvPr id="11"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Tree>
    <p:extLst>
      <p:ext uri="{BB962C8B-B14F-4D97-AF65-F5344CB8AC3E}">
        <p14:creationId xmlns:p14="http://schemas.microsoft.com/office/powerpoint/2010/main" val="3211914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587302"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a:t>Click to edit text styles</a:t>
            </a:r>
          </a:p>
          <a:p>
            <a:pPr lvl="1"/>
            <a:r>
              <a:rPr lang="en-US"/>
              <a:t>Second level</a:t>
            </a:r>
          </a:p>
        </p:txBody>
      </p:sp>
      <p:sp>
        <p:nvSpPr>
          <p:cNvPr id="9" name="Picture Placeholder 8"/>
          <p:cNvSpPr>
            <a:spLocks noGrp="1"/>
          </p:cNvSpPr>
          <p:nvPr>
            <p:ph type="pic" sz="quarter" idx="14"/>
          </p:nvPr>
        </p:nvSpPr>
        <p:spPr>
          <a:xfrm>
            <a:off x="1587500" y="2274888"/>
            <a:ext cx="3048296" cy="246221"/>
          </a:xfrm>
        </p:spPr>
        <p:txBody>
          <a:bodyPr/>
          <a:lstStyle/>
          <a:p>
            <a:r>
              <a:rPr lang="en-US"/>
              <a:t>Click icon to add picture</a:t>
            </a:r>
          </a:p>
        </p:txBody>
      </p:sp>
      <p:sp>
        <p:nvSpPr>
          <p:cNvPr id="8" name="Picture Placeholder 8"/>
          <p:cNvSpPr>
            <a:spLocks noGrp="1"/>
          </p:cNvSpPr>
          <p:nvPr>
            <p:ph type="pic" sz="quarter" idx="15"/>
          </p:nvPr>
        </p:nvSpPr>
        <p:spPr>
          <a:xfrm>
            <a:off x="5287631" y="2274888"/>
            <a:ext cx="3048296" cy="246221"/>
          </a:xfrm>
        </p:spPr>
        <p:txBody>
          <a:bodyPr/>
          <a:lstStyle/>
          <a:p>
            <a:r>
              <a:rPr lang="en-US"/>
              <a:t>Click icon to add picture</a:t>
            </a:r>
          </a:p>
        </p:txBody>
      </p:sp>
      <p:sp>
        <p:nvSpPr>
          <p:cNvPr id="10" name="Text Placeholder 6"/>
          <p:cNvSpPr>
            <a:spLocks noGrp="1"/>
          </p:cNvSpPr>
          <p:nvPr>
            <p:ph type="body" sz="quarter" idx="16" hasCustomPrompt="1"/>
          </p:nvPr>
        </p:nvSpPr>
        <p:spPr>
          <a:xfrm>
            <a:off x="5301609"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a:t>Click to edit text styles</a:t>
            </a:r>
          </a:p>
          <a:p>
            <a:pPr lvl="1"/>
            <a:r>
              <a:rPr lang="en-US"/>
              <a:t>Second level</a:t>
            </a:r>
          </a:p>
        </p:txBody>
      </p:sp>
      <p:sp>
        <p:nvSpPr>
          <p:cNvPr id="12"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Tree>
    <p:extLst>
      <p:ext uri="{BB962C8B-B14F-4D97-AF65-F5344CB8AC3E}">
        <p14:creationId xmlns:p14="http://schemas.microsoft.com/office/powerpoint/2010/main" val="4228312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3" y="2307304"/>
            <a:ext cx="7981359" cy="1468607"/>
          </a:xfrm>
        </p:spPr>
        <p:txBody>
          <a:bodyPr/>
          <a:lstStyle>
            <a:lvl1pPr>
              <a:spcAft>
                <a:spcPts val="0"/>
              </a:spcAft>
              <a:buFont typeface="Arial" pitchFamily="34" charset="0"/>
              <a:buChar char="»"/>
              <a:defRPr lang="en-US" sz="1800" b="1" kern="1200" baseline="0" dirty="0" smtClean="0">
                <a:solidFill>
                  <a:schemeClr val="bg2"/>
                </a:solidFill>
                <a:latin typeface="Arial"/>
                <a:ea typeface="+mn-ea"/>
                <a:cs typeface="+mn-cs"/>
              </a:defRPr>
            </a:lvl1pPr>
            <a:lvl2pPr marL="228600" indent="4763">
              <a:buNone/>
              <a:defRPr b="0">
                <a:solidFill>
                  <a:schemeClr val="tx1">
                    <a:lumMod val="50000"/>
                    <a:lumOff val="50000"/>
                  </a:schemeClr>
                </a:solidFill>
              </a:defRPr>
            </a:lvl2pPr>
            <a:lvl4pPr>
              <a:defRPr lang="en-US" sz="1200" kern="1200" dirty="0" smtClean="0">
                <a:solidFill>
                  <a:schemeClr val="tx1">
                    <a:lumMod val="75000"/>
                    <a:lumOff val="25000"/>
                  </a:schemeClr>
                </a:solidFill>
                <a:latin typeface="Arial"/>
                <a:ea typeface="+mn-ea"/>
                <a:cs typeface="+mn-cs"/>
              </a:defRPr>
            </a:lvl4pPr>
            <a:lvl5pPr>
              <a:defRPr lang="en-US" sz="12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Tree>
    <p:extLst>
      <p:ext uri="{BB962C8B-B14F-4D97-AF65-F5344CB8AC3E}">
        <p14:creationId xmlns:p14="http://schemas.microsoft.com/office/powerpoint/2010/main" val="48605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bg>
      <p:bgPr>
        <a:solidFill>
          <a:srgbClr val="00333B">
            <a:alpha val="0"/>
          </a:srgb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endParaRPr lang="en-US"/>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fld id="{AB7CC76D-037E-47FA-B487-66371C0A1731}" type="slidenum">
              <a:rPr lang="en-US"/>
              <a:pPr>
                <a:defRPr/>
              </a:pPr>
              <a:t>‹#›</a:t>
            </a:fld>
            <a:endParaRPr lang="en-US"/>
          </a:p>
        </p:txBody>
      </p:sp>
    </p:spTree>
    <p:extLst>
      <p:ext uri="{BB962C8B-B14F-4D97-AF65-F5344CB8AC3E}">
        <p14:creationId xmlns:p14="http://schemas.microsoft.com/office/powerpoint/2010/main" val="1150601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9" name="Google Shape;19;p4"/>
          <p:cNvSpPr txBox="1">
            <a:spLocks noGrp="1"/>
          </p:cNvSpPr>
          <p:nvPr>
            <p:ph type="body" idx="1"/>
          </p:nvPr>
        </p:nvSpPr>
        <p:spPr>
          <a:xfrm>
            <a:off x="215367" y="1090967"/>
            <a:ext cx="11360800" cy="4824000"/>
          </a:xfrm>
          <a:prstGeom prst="rect">
            <a:avLst/>
          </a:prstGeom>
        </p:spPr>
        <p:txBody>
          <a:bodyPr spcFirstLastPara="1" wrap="square" lIns="91425" tIns="91425" rIns="91425" bIns="91425" anchor="t" anchorCtr="0"/>
          <a:lstStyle>
            <a:lvl1pPr marL="609585" lvl="0" indent="-457189">
              <a:lnSpc>
                <a:spcPct val="125000"/>
              </a:lnSpc>
              <a:spcBef>
                <a:spcPts val="0"/>
              </a:spcBef>
              <a:spcAft>
                <a:spcPts val="0"/>
              </a:spcAft>
              <a:buClr>
                <a:srgbClr val="A41E35"/>
              </a:buClr>
              <a:buSzPts val="1800"/>
              <a:buFont typeface="Roboto"/>
              <a:buChar char="●"/>
              <a:defRPr>
                <a:solidFill>
                  <a:srgbClr val="000000"/>
                </a:solidFill>
                <a:latin typeface="+mn-lt"/>
                <a:ea typeface="Roboto"/>
                <a:cs typeface="Roboto"/>
                <a:sym typeface="Roboto"/>
              </a:defRPr>
            </a:lvl1pPr>
            <a:lvl2pPr marL="1219170" lvl="1"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2pPr>
            <a:lvl3pPr marL="1828754" lvl="2"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3pPr>
            <a:lvl4pPr marL="2438339" lvl="3"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4pPr>
            <a:lvl5pPr marL="3047924" lvl="4"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5pPr>
            <a:lvl6pPr marL="3657509" lvl="5"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6pPr>
            <a:lvl7pPr marL="4267093" lvl="6"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7pPr>
            <a:lvl8pPr marL="4876678" lvl="7"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8pPr>
            <a:lvl9pPr marL="5486263" lvl="8" indent="-423323">
              <a:lnSpc>
                <a:spcPct val="125000"/>
              </a:lnSpc>
              <a:spcBef>
                <a:spcPts val="2133"/>
              </a:spcBef>
              <a:spcAft>
                <a:spcPts val="2133"/>
              </a:spcAft>
              <a:buClr>
                <a:srgbClr val="A41E35"/>
              </a:buClr>
              <a:buSzPts val="1400"/>
              <a:buFont typeface="Roboto"/>
              <a:buChar char="■"/>
              <a:defRPr>
                <a:solidFill>
                  <a:srgbClr val="000000"/>
                </a:solidFill>
                <a:latin typeface="Roboto"/>
                <a:ea typeface="Roboto"/>
                <a:cs typeface="Roboto"/>
                <a:sym typeface="Roboto"/>
              </a:defRPr>
            </a:lvl9pPr>
          </a:lstStyle>
          <a:p>
            <a:pPr lvl="0"/>
            <a:r>
              <a:rPr lang="en-US"/>
              <a:t>Edit Master text styles</a:t>
            </a:r>
          </a:p>
        </p:txBody>
      </p:sp>
      <p:sp>
        <p:nvSpPr>
          <p:cNvPr id="23" name="Google Shape;23;p4"/>
          <p:cNvSpPr txBox="1"/>
          <p:nvPr/>
        </p:nvSpPr>
        <p:spPr>
          <a:xfrm>
            <a:off x="11442167" y="6205767"/>
            <a:ext cx="541600" cy="44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200">
                <a:solidFill>
                  <a:schemeClr val="accent5"/>
                </a:solidFill>
                <a:latin typeface="+mn-lt"/>
                <a:ea typeface="Roboto Condensed"/>
                <a:cs typeface="Roboto Condensed"/>
                <a:sym typeface="Roboto Condensed"/>
              </a:rPr>
              <a:pPr marL="0" lvl="0" indent="0" algn="r" rtl="0">
                <a:spcBef>
                  <a:spcPts val="0"/>
                </a:spcBef>
                <a:spcAft>
                  <a:spcPts val="0"/>
                </a:spcAft>
                <a:buNone/>
              </a:pPr>
              <a:t>‹#›</a:t>
            </a:fld>
            <a:endParaRPr sz="1200">
              <a:solidFill>
                <a:schemeClr val="accent5"/>
              </a:solidFill>
              <a:latin typeface="+mn-lt"/>
              <a:ea typeface="Roboto Condensed"/>
              <a:cs typeface="Roboto Condensed"/>
              <a:sym typeface="Roboto Condensed"/>
            </a:endParaRP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2388614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A41E35"/>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270367" y="1508000"/>
            <a:ext cx="10876400" cy="21200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5000"/>
              <a:buNone/>
              <a:defRPr sz="6667">
                <a:solidFill>
                  <a:srgbClr val="FFFFFF"/>
                </a:solidFill>
                <a:latin typeface="+mj-l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a:p>
        </p:txBody>
      </p:sp>
      <p:sp>
        <p:nvSpPr>
          <p:cNvPr id="16" name="Google Shape;16;p3"/>
          <p:cNvSpPr txBox="1">
            <a:spLocks noGrp="1"/>
          </p:cNvSpPr>
          <p:nvPr>
            <p:ph type="subTitle" idx="1"/>
          </p:nvPr>
        </p:nvSpPr>
        <p:spPr>
          <a:xfrm>
            <a:off x="270367" y="3430533"/>
            <a:ext cx="8639200" cy="10568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accent4"/>
              </a:buClr>
              <a:buSzPts val="2500"/>
              <a:buFont typeface="Roboto Medium"/>
              <a:buNone/>
              <a:defRPr sz="3333" b="1">
                <a:solidFill>
                  <a:schemeClr val="accent4"/>
                </a:solidFill>
                <a:latin typeface="+mj-lt"/>
                <a:ea typeface="Roboto Medium"/>
                <a:cs typeface="Roboto Medium"/>
                <a:sym typeface="Roboto Medium"/>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spTree>
    <p:extLst>
      <p:ext uri="{BB962C8B-B14F-4D97-AF65-F5344CB8AC3E}">
        <p14:creationId xmlns:p14="http://schemas.microsoft.com/office/powerpoint/2010/main" val="2991935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0367" y="1508000"/>
            <a:ext cx="10876400" cy="2120000"/>
          </a:xfrm>
          <a:prstGeom prst="rect">
            <a:avLst/>
          </a:prstGeom>
        </p:spPr>
        <p:txBody>
          <a:bodyPr spcFirstLastPara="1" wrap="square" lIns="91425" tIns="91425" rIns="91425" bIns="91425" anchor="b" anchorCtr="0"/>
          <a:lstStyle>
            <a:lvl1pPr lvl="0" rtl="0">
              <a:spcBef>
                <a:spcPts val="0"/>
              </a:spcBef>
              <a:spcAft>
                <a:spcPts val="0"/>
              </a:spcAft>
              <a:buClr>
                <a:srgbClr val="A41E35"/>
              </a:buClr>
              <a:buSzPts val="5000"/>
              <a:buNone/>
              <a:defRPr sz="6667">
                <a:solidFill>
                  <a:srgbClr val="A41E35"/>
                </a:solidFill>
                <a:latin typeface="+mj-l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a:p>
        </p:txBody>
      </p:sp>
      <p:sp>
        <p:nvSpPr>
          <p:cNvPr id="10" name="Google Shape;10;p2"/>
          <p:cNvSpPr txBox="1">
            <a:spLocks noGrp="1"/>
          </p:cNvSpPr>
          <p:nvPr>
            <p:ph type="subTitle" idx="1"/>
          </p:nvPr>
        </p:nvSpPr>
        <p:spPr>
          <a:xfrm>
            <a:off x="270367" y="3430533"/>
            <a:ext cx="8639200" cy="10568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dk2"/>
              </a:buClr>
              <a:buSzPts val="2500"/>
              <a:buFont typeface="Roboto Medium"/>
              <a:buNone/>
              <a:defRPr sz="3333" b="1">
                <a:solidFill>
                  <a:schemeClr val="dk2"/>
                </a:solidFill>
                <a:latin typeface="+mj-lt"/>
                <a:ea typeface="Roboto Medium"/>
                <a:cs typeface="Roboto Medium"/>
                <a:sym typeface="Roboto Medium"/>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pic>
        <p:nvPicPr>
          <p:cNvPr id="2" name="Picture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2222484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6" name="Google Shape;36;p7"/>
          <p:cNvSpPr txBox="1">
            <a:spLocks noGrp="1"/>
          </p:cNvSpPr>
          <p:nvPr>
            <p:ph type="body" idx="1"/>
          </p:nvPr>
        </p:nvSpPr>
        <p:spPr>
          <a:xfrm>
            <a:off x="212400" y="1141033"/>
            <a:ext cx="5333200" cy="4906400"/>
          </a:xfrm>
          <a:prstGeom prst="rect">
            <a:avLst/>
          </a:prstGeom>
        </p:spPr>
        <p:txBody>
          <a:bodyPr spcFirstLastPara="1" wrap="square" lIns="91425" tIns="91425" rIns="91425" bIns="91425" anchor="t" anchorCtr="0"/>
          <a:lstStyle>
            <a:lvl1pPr marL="609585" lvl="0" indent="-423323" rtl="0">
              <a:lnSpc>
                <a:spcPct val="125000"/>
              </a:lnSpc>
              <a:spcBef>
                <a:spcPts val="0"/>
              </a:spcBef>
              <a:spcAft>
                <a:spcPts val="0"/>
              </a:spcAft>
              <a:buSzPts val="1400"/>
              <a:buFont typeface="Roboto"/>
              <a:buChar char="●"/>
              <a:defRPr sz="1867">
                <a:latin typeface="+mn-lt"/>
                <a:ea typeface="Roboto"/>
                <a:cs typeface="Roboto"/>
                <a:sym typeface="Roboto"/>
              </a:defRPr>
            </a:lvl1pPr>
            <a:lvl2pPr marL="1219170" lvl="1" indent="-423323" rtl="0">
              <a:lnSpc>
                <a:spcPct val="125000"/>
              </a:lnSpc>
              <a:spcBef>
                <a:spcPts val="2133"/>
              </a:spcBef>
              <a:spcAft>
                <a:spcPts val="0"/>
              </a:spcAft>
              <a:buSzPts val="1400"/>
              <a:buFont typeface="Roboto"/>
              <a:buChar char="○"/>
              <a:defRPr>
                <a:latin typeface="Roboto"/>
                <a:ea typeface="Roboto"/>
                <a:cs typeface="Roboto"/>
                <a:sym typeface="Roboto"/>
              </a:defRPr>
            </a:lvl2pPr>
            <a:lvl3pPr marL="1828754" lvl="2" indent="-423323" rtl="0">
              <a:lnSpc>
                <a:spcPct val="125000"/>
              </a:lnSpc>
              <a:spcBef>
                <a:spcPts val="2133"/>
              </a:spcBef>
              <a:spcAft>
                <a:spcPts val="0"/>
              </a:spcAft>
              <a:buSzPts val="1400"/>
              <a:buFont typeface="Roboto"/>
              <a:buChar char="■"/>
              <a:defRPr>
                <a:latin typeface="Roboto"/>
                <a:ea typeface="Roboto"/>
                <a:cs typeface="Roboto"/>
                <a:sym typeface="Roboto"/>
              </a:defRPr>
            </a:lvl3pPr>
            <a:lvl4pPr marL="2438339" lvl="3" indent="-423323" rtl="0">
              <a:lnSpc>
                <a:spcPct val="125000"/>
              </a:lnSpc>
              <a:spcBef>
                <a:spcPts val="2133"/>
              </a:spcBef>
              <a:spcAft>
                <a:spcPts val="0"/>
              </a:spcAft>
              <a:buSzPts val="1400"/>
              <a:buFont typeface="Roboto"/>
              <a:buChar char="●"/>
              <a:defRPr>
                <a:latin typeface="Roboto"/>
                <a:ea typeface="Roboto"/>
                <a:cs typeface="Roboto"/>
                <a:sym typeface="Roboto"/>
              </a:defRPr>
            </a:lvl4pPr>
            <a:lvl5pPr marL="3047924" lvl="4" indent="-423323" rtl="0">
              <a:lnSpc>
                <a:spcPct val="125000"/>
              </a:lnSpc>
              <a:spcBef>
                <a:spcPts val="2133"/>
              </a:spcBef>
              <a:spcAft>
                <a:spcPts val="0"/>
              </a:spcAft>
              <a:buSzPts val="1400"/>
              <a:buFont typeface="Roboto"/>
              <a:buChar char="○"/>
              <a:defRPr>
                <a:latin typeface="Roboto"/>
                <a:ea typeface="Roboto"/>
                <a:cs typeface="Roboto"/>
                <a:sym typeface="Roboto"/>
              </a:defRPr>
            </a:lvl5pPr>
            <a:lvl6pPr marL="3657509" lvl="5" indent="-423323" rtl="0">
              <a:lnSpc>
                <a:spcPct val="125000"/>
              </a:lnSpc>
              <a:spcBef>
                <a:spcPts val="2133"/>
              </a:spcBef>
              <a:spcAft>
                <a:spcPts val="0"/>
              </a:spcAft>
              <a:buSzPts val="1400"/>
              <a:buFont typeface="Roboto"/>
              <a:buChar char="■"/>
              <a:defRPr>
                <a:latin typeface="Roboto"/>
                <a:ea typeface="Roboto"/>
                <a:cs typeface="Roboto"/>
                <a:sym typeface="Roboto"/>
              </a:defRPr>
            </a:lvl6pPr>
            <a:lvl7pPr marL="4267093" lvl="6" indent="-423323" rtl="0">
              <a:lnSpc>
                <a:spcPct val="125000"/>
              </a:lnSpc>
              <a:spcBef>
                <a:spcPts val="2133"/>
              </a:spcBef>
              <a:spcAft>
                <a:spcPts val="0"/>
              </a:spcAft>
              <a:buSzPts val="1400"/>
              <a:buFont typeface="Roboto"/>
              <a:buChar char="●"/>
              <a:defRPr>
                <a:latin typeface="Roboto"/>
                <a:ea typeface="Roboto"/>
                <a:cs typeface="Roboto"/>
                <a:sym typeface="Roboto"/>
              </a:defRPr>
            </a:lvl7pPr>
            <a:lvl8pPr marL="4876678" lvl="7" indent="-423323" rtl="0">
              <a:lnSpc>
                <a:spcPct val="125000"/>
              </a:lnSpc>
              <a:spcBef>
                <a:spcPts val="2133"/>
              </a:spcBef>
              <a:spcAft>
                <a:spcPts val="0"/>
              </a:spcAft>
              <a:buSzPts val="1400"/>
              <a:buFont typeface="Roboto"/>
              <a:buChar char="○"/>
              <a:defRPr>
                <a:latin typeface="Roboto"/>
                <a:ea typeface="Roboto"/>
                <a:cs typeface="Roboto"/>
                <a:sym typeface="Roboto"/>
              </a:defRPr>
            </a:lvl8pPr>
            <a:lvl9pPr marL="5486263" lvl="8" indent="-423323" rtl="0">
              <a:lnSpc>
                <a:spcPct val="125000"/>
              </a:lnSpc>
              <a:spcBef>
                <a:spcPts val="2133"/>
              </a:spcBef>
              <a:spcAft>
                <a:spcPts val="2133"/>
              </a:spcAft>
              <a:buSzPts val="1400"/>
              <a:buFont typeface="Roboto"/>
              <a:buChar char="■"/>
              <a:defRPr>
                <a:latin typeface="Roboto"/>
                <a:ea typeface="Roboto"/>
                <a:cs typeface="Roboto"/>
                <a:sym typeface="Roboto"/>
              </a:defRPr>
            </a:lvl9pPr>
          </a:lstStyle>
          <a:p>
            <a:pPr lvl="0"/>
            <a:r>
              <a:rPr lang="en-US"/>
              <a:t>Edit Master text styles</a:t>
            </a:r>
          </a:p>
        </p:txBody>
      </p:sp>
      <p:sp>
        <p:nvSpPr>
          <p:cNvPr id="40" name="Google Shape;40;p7"/>
          <p:cNvSpPr txBox="1"/>
          <p:nvPr/>
        </p:nvSpPr>
        <p:spPr>
          <a:xfrm>
            <a:off x="11442167" y="6205767"/>
            <a:ext cx="541600" cy="44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200">
                <a:solidFill>
                  <a:schemeClr val="accent5"/>
                </a:solidFill>
                <a:latin typeface="+mn-lt"/>
                <a:ea typeface="Roboto Condensed"/>
                <a:cs typeface="Roboto Condensed"/>
                <a:sym typeface="Roboto Condensed"/>
              </a:rPr>
              <a:pPr marL="0" lvl="0" indent="0" algn="r" rtl="0">
                <a:spcBef>
                  <a:spcPts val="0"/>
                </a:spcBef>
                <a:spcAft>
                  <a:spcPts val="0"/>
                </a:spcAft>
                <a:buNone/>
              </a:pPr>
              <a:t>‹#›</a:t>
            </a:fld>
            <a:endParaRPr sz="1200">
              <a:solidFill>
                <a:schemeClr val="accent5"/>
              </a:solidFill>
              <a:latin typeface="+mn-lt"/>
              <a:ea typeface="Roboto Condensed"/>
              <a:cs typeface="Roboto Condensed"/>
              <a:sym typeface="Roboto Condensed"/>
            </a:endParaRP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3605269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5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5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7093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4"/>
        <p:cNvGrpSpPr/>
        <p:nvPr/>
      </p:nvGrpSpPr>
      <p:grpSpPr>
        <a:xfrm>
          <a:off x="0" y="0"/>
          <a:ext cx="0" cy="0"/>
          <a:chOff x="0" y="0"/>
          <a:chExt cx="0" cy="0"/>
        </a:xfrm>
      </p:grpSpPr>
      <p:sp>
        <p:nvSpPr>
          <p:cNvPr id="95" name="Google Shape;95;p6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4500"/>
              <a:buFont typeface="Century Gothic"/>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360"/>
              </a:spcBef>
              <a:spcAft>
                <a:spcPts val="0"/>
              </a:spcAft>
              <a:buClr>
                <a:schemeClr val="dk1"/>
              </a:buClr>
              <a:buSzPts val="1800"/>
              <a:buNone/>
              <a:defRPr sz="1800"/>
            </a:lvl1pPr>
            <a:lvl2pPr lvl="1" algn="ctr">
              <a:lnSpc>
                <a:spcPct val="100000"/>
              </a:lnSpc>
              <a:spcBef>
                <a:spcPts val="300"/>
              </a:spcBef>
              <a:spcAft>
                <a:spcPts val="0"/>
              </a:spcAft>
              <a:buClr>
                <a:schemeClr val="dk1"/>
              </a:buClr>
              <a:buSzPts val="1500"/>
              <a:buNone/>
              <a:defRPr sz="1500"/>
            </a:lvl2pPr>
            <a:lvl3pPr lvl="2" algn="ctr">
              <a:lnSpc>
                <a:spcPct val="100000"/>
              </a:lnSpc>
              <a:spcBef>
                <a:spcPts val="270"/>
              </a:spcBef>
              <a:spcAft>
                <a:spcPts val="0"/>
              </a:spcAft>
              <a:buClr>
                <a:schemeClr val="dk1"/>
              </a:buClr>
              <a:buSzPts val="1350"/>
              <a:buNone/>
              <a:defRPr sz="1350"/>
            </a:lvl3pPr>
            <a:lvl4pPr lvl="3" algn="ctr">
              <a:lnSpc>
                <a:spcPct val="100000"/>
              </a:lnSpc>
              <a:spcBef>
                <a:spcPts val="240"/>
              </a:spcBef>
              <a:spcAft>
                <a:spcPts val="0"/>
              </a:spcAft>
              <a:buClr>
                <a:schemeClr val="dk1"/>
              </a:buClr>
              <a:buSzPts val="1200"/>
              <a:buNone/>
              <a:defRPr sz="1200"/>
            </a:lvl4pPr>
            <a:lvl5pPr lvl="4" algn="ctr">
              <a:lnSpc>
                <a:spcPct val="100000"/>
              </a:lnSpc>
              <a:spcBef>
                <a:spcPts val="240"/>
              </a:spcBef>
              <a:spcAft>
                <a:spcPts val="0"/>
              </a:spcAft>
              <a:buClr>
                <a:schemeClr val="dk1"/>
              </a:buClr>
              <a:buSzPts val="1200"/>
              <a:buNone/>
              <a:defRPr sz="1200"/>
            </a:lvl5pPr>
            <a:lvl6pPr lvl="5" algn="ctr">
              <a:lnSpc>
                <a:spcPct val="100000"/>
              </a:lnSpc>
              <a:spcBef>
                <a:spcPts val="240"/>
              </a:spcBef>
              <a:spcAft>
                <a:spcPts val="0"/>
              </a:spcAft>
              <a:buClr>
                <a:schemeClr val="dk1"/>
              </a:buClr>
              <a:buSzPts val="1200"/>
              <a:buNone/>
              <a:defRPr sz="1200"/>
            </a:lvl6pPr>
            <a:lvl7pPr lvl="6" algn="ctr">
              <a:lnSpc>
                <a:spcPct val="100000"/>
              </a:lnSpc>
              <a:spcBef>
                <a:spcPts val="240"/>
              </a:spcBef>
              <a:spcAft>
                <a:spcPts val="0"/>
              </a:spcAft>
              <a:buClr>
                <a:schemeClr val="dk1"/>
              </a:buClr>
              <a:buSzPts val="1200"/>
              <a:buNone/>
              <a:defRPr sz="1200"/>
            </a:lvl7pPr>
            <a:lvl8pPr lvl="7" algn="ctr">
              <a:lnSpc>
                <a:spcPct val="100000"/>
              </a:lnSpc>
              <a:spcBef>
                <a:spcPts val="240"/>
              </a:spcBef>
              <a:spcAft>
                <a:spcPts val="0"/>
              </a:spcAft>
              <a:buClr>
                <a:schemeClr val="dk1"/>
              </a:buClr>
              <a:buSzPts val="1200"/>
              <a:buNone/>
              <a:defRPr sz="1200"/>
            </a:lvl8pPr>
            <a:lvl9pPr lvl="8" algn="ctr">
              <a:lnSpc>
                <a:spcPct val="100000"/>
              </a:lnSpc>
              <a:spcBef>
                <a:spcPts val="240"/>
              </a:spcBef>
              <a:spcAft>
                <a:spcPts val="0"/>
              </a:spcAft>
              <a:buClr>
                <a:schemeClr val="dk1"/>
              </a:buClr>
              <a:buSzPts val="1200"/>
              <a:buNone/>
              <a:defRPr sz="1200"/>
            </a:lvl9pPr>
          </a:lstStyle>
          <a:p>
            <a:endParaRPr/>
          </a:p>
        </p:txBody>
      </p:sp>
      <p:sp>
        <p:nvSpPr>
          <p:cNvPr id="97" name="Google Shape;97;p6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6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209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F2E4-64C4-436B-9455-C9A709426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F91F1-1C35-4B66-A8CE-4107F7E04A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ECB13-81D9-458D-A82F-2A32505BC7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37852-43A8-445E-A053-B0641FCD65F2}"/>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6" name="Footer Placeholder 5">
            <a:extLst>
              <a:ext uri="{FF2B5EF4-FFF2-40B4-BE49-F238E27FC236}">
                <a16:creationId xmlns:a16="http://schemas.microsoft.com/office/drawing/2014/main" id="{6534FDD4-F40E-4DA9-8449-31948D922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C5F6E2-1AEC-4DA1-AEC7-73E7F468CDDF}"/>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542896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p93"/>
          <p:cNvSpPr/>
          <p:nvPr/>
        </p:nvSpPr>
        <p:spPr>
          <a:xfrm>
            <a:off x="-11502" y="3524302"/>
            <a:ext cx="12226505" cy="3333698"/>
          </a:xfrm>
          <a:prstGeom prst="rect">
            <a:avLst/>
          </a:prstGeom>
          <a:solidFill>
            <a:schemeClr val="accent1"/>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2" name="Google Shape;102;p93"/>
          <p:cNvSpPr/>
          <p:nvPr/>
        </p:nvSpPr>
        <p:spPr>
          <a:xfrm>
            <a:off x="-11502" y="3380227"/>
            <a:ext cx="12226505" cy="144075"/>
          </a:xfrm>
          <a:prstGeom prst="rect">
            <a:avLst/>
          </a:prstGeom>
          <a:solidFill>
            <a:srgbClr val="85BE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968848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03"/>
        <p:cNvGrpSpPr/>
        <p:nvPr/>
      </p:nvGrpSpPr>
      <p:grpSpPr>
        <a:xfrm>
          <a:off x="0" y="0"/>
          <a:ext cx="0" cy="0"/>
          <a:chOff x="0" y="0"/>
          <a:chExt cx="0" cy="0"/>
        </a:xfrm>
      </p:grpSpPr>
      <p:sp>
        <p:nvSpPr>
          <p:cNvPr id="104" name="Google Shape;104;p94"/>
          <p:cNvSpPr/>
          <p:nvPr/>
        </p:nvSpPr>
        <p:spPr>
          <a:xfrm>
            <a:off x="-11502" y="3524302"/>
            <a:ext cx="12226505" cy="3333698"/>
          </a:xfrm>
          <a:prstGeom prst="rect">
            <a:avLst/>
          </a:prstGeom>
          <a:solidFill>
            <a:schemeClr val="accent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5" name="Google Shape;105;p94"/>
          <p:cNvSpPr/>
          <p:nvPr/>
        </p:nvSpPr>
        <p:spPr>
          <a:xfrm>
            <a:off x="-11502" y="3380227"/>
            <a:ext cx="12226505" cy="144075"/>
          </a:xfrm>
          <a:prstGeom prst="rect">
            <a:avLst/>
          </a:prstGeom>
          <a:solidFill>
            <a:srgbClr val="85BE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78927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06"/>
        <p:cNvGrpSpPr/>
        <p:nvPr/>
      </p:nvGrpSpPr>
      <p:grpSpPr>
        <a:xfrm>
          <a:off x="0" y="0"/>
          <a:ext cx="0" cy="0"/>
          <a:chOff x="0" y="0"/>
          <a:chExt cx="0" cy="0"/>
        </a:xfrm>
      </p:grpSpPr>
      <p:sp>
        <p:nvSpPr>
          <p:cNvPr id="107" name="Google Shape;107;p95"/>
          <p:cNvSpPr/>
          <p:nvPr/>
        </p:nvSpPr>
        <p:spPr>
          <a:xfrm>
            <a:off x="-11502" y="3380227"/>
            <a:ext cx="12226505" cy="144075"/>
          </a:xfrm>
          <a:prstGeom prst="rect">
            <a:avLst/>
          </a:prstGeom>
          <a:solidFill>
            <a:srgbClr val="85BE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8" name="Google Shape;108;p95"/>
          <p:cNvSpPr/>
          <p:nvPr/>
        </p:nvSpPr>
        <p:spPr>
          <a:xfrm>
            <a:off x="-11502" y="3524302"/>
            <a:ext cx="12226505" cy="3333698"/>
          </a:xfrm>
          <a:prstGeom prst="rect">
            <a:avLst/>
          </a:prstGeom>
          <a:solidFill>
            <a:schemeClr val="dk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89478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dk2"/>
        </a:solidFill>
        <a:effectLst/>
      </p:bgPr>
    </p:bg>
    <p:spTree>
      <p:nvGrpSpPr>
        <p:cNvPr id="1" name="Shape 109"/>
        <p:cNvGrpSpPr/>
        <p:nvPr/>
      </p:nvGrpSpPr>
      <p:grpSpPr>
        <a:xfrm>
          <a:off x="0" y="0"/>
          <a:ext cx="0" cy="0"/>
          <a:chOff x="0" y="0"/>
          <a:chExt cx="0" cy="0"/>
        </a:xfrm>
      </p:grpSpPr>
      <p:sp>
        <p:nvSpPr>
          <p:cNvPr id="110" name="Google Shape;110;p96"/>
          <p:cNvSpPr/>
          <p:nvPr/>
        </p:nvSpPr>
        <p:spPr>
          <a:xfrm>
            <a:off x="1" y="0"/>
            <a:ext cx="12215003" cy="6904494"/>
          </a:xfrm>
          <a:prstGeom prst="rect">
            <a:avLst/>
          </a:prstGeom>
          <a:solidFill>
            <a:srgbClr val="0096D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1" name="Google Shape;111;p96"/>
          <p:cNvSpPr/>
          <p:nvPr/>
        </p:nvSpPr>
        <p:spPr>
          <a:xfrm>
            <a:off x="1" y="144075"/>
            <a:ext cx="12215003" cy="656984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2" name="Google Shape;112;p96"/>
          <p:cNvSpPr txBox="1">
            <a:spLocks noGrp="1"/>
          </p:cNvSpPr>
          <p:nvPr>
            <p:ph type="body" idx="1"/>
          </p:nvPr>
        </p:nvSpPr>
        <p:spPr>
          <a:xfrm>
            <a:off x="5960533" y="2489192"/>
            <a:ext cx="5215467" cy="9652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80"/>
              </a:spcBef>
              <a:spcAft>
                <a:spcPts val="0"/>
              </a:spcAft>
              <a:buClr>
                <a:schemeClr val="lt1"/>
              </a:buClr>
              <a:buSzPts val="5400"/>
              <a:buNone/>
              <a:defRPr sz="54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3" name="Google Shape;113;p96"/>
          <p:cNvSpPr txBox="1">
            <a:spLocks noGrp="1"/>
          </p:cNvSpPr>
          <p:nvPr>
            <p:ph type="body" idx="2"/>
          </p:nvPr>
        </p:nvSpPr>
        <p:spPr>
          <a:xfrm>
            <a:off x="5960533" y="3454396"/>
            <a:ext cx="5215467" cy="9652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Clr>
                <a:schemeClr val="lt1"/>
              </a:buClr>
              <a:buSzPts val="4000"/>
              <a:buNone/>
              <a:defRPr sz="4000" b="0">
                <a:solidFill>
                  <a:schemeClr val="lt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4" name="Google Shape;114;p96"/>
          <p:cNvSpPr/>
          <p:nvPr/>
        </p:nvSpPr>
        <p:spPr>
          <a:xfrm rot="-5400000">
            <a:off x="1070796" y="1081808"/>
            <a:ext cx="4063938" cy="4767269"/>
          </a:xfrm>
          <a:prstGeom prst="hexagon">
            <a:avLst>
              <a:gd name="adj" fmla="val 25000"/>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19754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15"/>
        <p:cNvGrpSpPr/>
        <p:nvPr/>
      </p:nvGrpSpPr>
      <p:grpSpPr>
        <a:xfrm>
          <a:off x="0" y="0"/>
          <a:ext cx="0" cy="0"/>
          <a:chOff x="0" y="0"/>
          <a:chExt cx="0" cy="0"/>
        </a:xfrm>
      </p:grpSpPr>
      <p:sp>
        <p:nvSpPr>
          <p:cNvPr id="116" name="Google Shape;116;p97"/>
          <p:cNvSpPr/>
          <p:nvPr/>
        </p:nvSpPr>
        <p:spPr>
          <a:xfrm>
            <a:off x="1" y="0"/>
            <a:ext cx="12215003" cy="6904494"/>
          </a:xfrm>
          <a:prstGeom prst="rect">
            <a:avLst/>
          </a:prstGeom>
          <a:solidFill>
            <a:srgbClr val="85BE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7" name="Google Shape;117;p97"/>
          <p:cNvSpPr/>
          <p:nvPr/>
        </p:nvSpPr>
        <p:spPr>
          <a:xfrm>
            <a:off x="1" y="144075"/>
            <a:ext cx="12215003" cy="65698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8" name="Google Shape;118;p97"/>
          <p:cNvSpPr txBox="1">
            <a:spLocks noGrp="1"/>
          </p:cNvSpPr>
          <p:nvPr>
            <p:ph type="body" idx="1"/>
          </p:nvPr>
        </p:nvSpPr>
        <p:spPr>
          <a:xfrm>
            <a:off x="5960533" y="2489192"/>
            <a:ext cx="5215467" cy="9652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80"/>
              </a:spcBef>
              <a:spcAft>
                <a:spcPts val="0"/>
              </a:spcAft>
              <a:buClr>
                <a:schemeClr val="lt1"/>
              </a:buClr>
              <a:buSzPts val="5400"/>
              <a:buNone/>
              <a:defRPr sz="54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9" name="Google Shape;119;p97"/>
          <p:cNvSpPr txBox="1">
            <a:spLocks noGrp="1"/>
          </p:cNvSpPr>
          <p:nvPr>
            <p:ph type="body" idx="2"/>
          </p:nvPr>
        </p:nvSpPr>
        <p:spPr>
          <a:xfrm>
            <a:off x="5960533" y="3454396"/>
            <a:ext cx="5215467" cy="9652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Clr>
                <a:schemeClr val="lt1"/>
              </a:buClr>
              <a:buSzPts val="4000"/>
              <a:buNone/>
              <a:defRPr sz="4000" b="0">
                <a:solidFill>
                  <a:schemeClr val="lt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0" name="Google Shape;120;p97"/>
          <p:cNvSpPr/>
          <p:nvPr/>
        </p:nvSpPr>
        <p:spPr>
          <a:xfrm rot="-5400000">
            <a:off x="1070796" y="1081808"/>
            <a:ext cx="4063938" cy="4767269"/>
          </a:xfrm>
          <a:prstGeom prst="hexagon">
            <a:avLst>
              <a:gd name="adj" fmla="val 25000"/>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237055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21"/>
        <p:cNvGrpSpPr/>
        <p:nvPr/>
      </p:nvGrpSpPr>
      <p:grpSpPr>
        <a:xfrm>
          <a:off x="0" y="0"/>
          <a:ext cx="0" cy="0"/>
          <a:chOff x="0" y="0"/>
          <a:chExt cx="0" cy="0"/>
        </a:xfrm>
      </p:grpSpPr>
      <p:sp>
        <p:nvSpPr>
          <p:cNvPr id="122" name="Google Shape;122;p98"/>
          <p:cNvSpPr/>
          <p:nvPr/>
        </p:nvSpPr>
        <p:spPr>
          <a:xfrm>
            <a:off x="1" y="0"/>
            <a:ext cx="12215003" cy="6904494"/>
          </a:xfrm>
          <a:prstGeom prst="rect">
            <a:avLst/>
          </a:prstGeom>
          <a:solidFill>
            <a:srgbClr val="85BE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3" name="Google Shape;123;p98"/>
          <p:cNvSpPr/>
          <p:nvPr/>
        </p:nvSpPr>
        <p:spPr>
          <a:xfrm>
            <a:off x="1" y="144075"/>
            <a:ext cx="12215003" cy="65698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4" name="Google Shape;124;p98"/>
          <p:cNvSpPr txBox="1">
            <a:spLocks noGrp="1"/>
          </p:cNvSpPr>
          <p:nvPr>
            <p:ph type="body" idx="1"/>
          </p:nvPr>
        </p:nvSpPr>
        <p:spPr>
          <a:xfrm>
            <a:off x="5960533" y="2489192"/>
            <a:ext cx="5215467" cy="9652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80"/>
              </a:spcBef>
              <a:spcAft>
                <a:spcPts val="0"/>
              </a:spcAft>
              <a:buClr>
                <a:schemeClr val="lt1"/>
              </a:buClr>
              <a:buSzPts val="5400"/>
              <a:buNone/>
              <a:defRPr sz="54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5" name="Google Shape;125;p98"/>
          <p:cNvSpPr txBox="1">
            <a:spLocks noGrp="1"/>
          </p:cNvSpPr>
          <p:nvPr>
            <p:ph type="body" idx="2"/>
          </p:nvPr>
        </p:nvSpPr>
        <p:spPr>
          <a:xfrm>
            <a:off x="5960533" y="3454396"/>
            <a:ext cx="5215467" cy="9652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Clr>
                <a:schemeClr val="lt1"/>
              </a:buClr>
              <a:buSzPts val="4000"/>
              <a:buNone/>
              <a:defRPr sz="4000" b="0">
                <a:solidFill>
                  <a:schemeClr val="lt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 name="Google Shape;126;p98"/>
          <p:cNvSpPr/>
          <p:nvPr/>
        </p:nvSpPr>
        <p:spPr>
          <a:xfrm rot="-5400000">
            <a:off x="1070796" y="1081808"/>
            <a:ext cx="4063938" cy="4767269"/>
          </a:xfrm>
          <a:prstGeom prst="hexagon">
            <a:avLst>
              <a:gd name="adj" fmla="val 25000"/>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496426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27"/>
        <p:cNvGrpSpPr/>
        <p:nvPr/>
      </p:nvGrpSpPr>
      <p:grpSpPr>
        <a:xfrm>
          <a:off x="0" y="0"/>
          <a:ext cx="0" cy="0"/>
          <a:chOff x="0" y="0"/>
          <a:chExt cx="0" cy="0"/>
        </a:xfrm>
      </p:grpSpPr>
      <p:sp>
        <p:nvSpPr>
          <p:cNvPr id="128" name="Google Shape;128;p99"/>
          <p:cNvSpPr/>
          <p:nvPr/>
        </p:nvSpPr>
        <p:spPr>
          <a:xfrm>
            <a:off x="1" y="0"/>
            <a:ext cx="12215003" cy="6904494"/>
          </a:xfrm>
          <a:prstGeom prst="rect">
            <a:avLst/>
          </a:prstGeom>
          <a:solidFill>
            <a:srgbClr val="85BE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9" name="Google Shape;129;p99"/>
          <p:cNvSpPr/>
          <p:nvPr/>
        </p:nvSpPr>
        <p:spPr>
          <a:xfrm>
            <a:off x="1" y="144075"/>
            <a:ext cx="12215003" cy="65698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0" name="Google Shape;130;p99"/>
          <p:cNvSpPr txBox="1">
            <a:spLocks noGrp="1"/>
          </p:cNvSpPr>
          <p:nvPr>
            <p:ph type="body" idx="1"/>
          </p:nvPr>
        </p:nvSpPr>
        <p:spPr>
          <a:xfrm>
            <a:off x="5960533" y="2489192"/>
            <a:ext cx="5215467" cy="9652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80"/>
              </a:spcBef>
              <a:spcAft>
                <a:spcPts val="0"/>
              </a:spcAft>
              <a:buClr>
                <a:schemeClr val="lt1"/>
              </a:buClr>
              <a:buSzPts val="5400"/>
              <a:buNone/>
              <a:defRPr sz="54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1" name="Google Shape;131;p99"/>
          <p:cNvSpPr txBox="1">
            <a:spLocks noGrp="1"/>
          </p:cNvSpPr>
          <p:nvPr>
            <p:ph type="body" idx="2"/>
          </p:nvPr>
        </p:nvSpPr>
        <p:spPr>
          <a:xfrm>
            <a:off x="5960533" y="3454396"/>
            <a:ext cx="5215467" cy="9652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Clr>
                <a:schemeClr val="lt1"/>
              </a:buClr>
              <a:buSzPts val="4000"/>
              <a:buNone/>
              <a:defRPr sz="4000" b="0">
                <a:solidFill>
                  <a:schemeClr val="lt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2" name="Google Shape;132;p99"/>
          <p:cNvSpPr/>
          <p:nvPr/>
        </p:nvSpPr>
        <p:spPr>
          <a:xfrm rot="-5400000">
            <a:off x="1070796" y="1081808"/>
            <a:ext cx="4063938" cy="4767269"/>
          </a:xfrm>
          <a:prstGeom prst="hexagon">
            <a:avLst>
              <a:gd name="adj" fmla="val 25000"/>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4001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33"/>
        <p:cNvGrpSpPr/>
        <p:nvPr/>
      </p:nvGrpSpPr>
      <p:grpSpPr>
        <a:xfrm>
          <a:off x="0" y="0"/>
          <a:ext cx="0" cy="0"/>
          <a:chOff x="0" y="0"/>
          <a:chExt cx="0" cy="0"/>
        </a:xfrm>
      </p:grpSpPr>
      <p:sp>
        <p:nvSpPr>
          <p:cNvPr id="134" name="Google Shape;134;p100"/>
          <p:cNvSpPr/>
          <p:nvPr/>
        </p:nvSpPr>
        <p:spPr>
          <a:xfrm>
            <a:off x="1" y="0"/>
            <a:ext cx="12215003" cy="6904494"/>
          </a:xfrm>
          <a:prstGeom prst="rect">
            <a:avLst/>
          </a:prstGeom>
          <a:solidFill>
            <a:srgbClr val="0096D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5" name="Google Shape;135;p100"/>
          <p:cNvSpPr/>
          <p:nvPr/>
        </p:nvSpPr>
        <p:spPr>
          <a:xfrm>
            <a:off x="1" y="144075"/>
            <a:ext cx="12215003" cy="656984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678863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36"/>
        <p:cNvGrpSpPr/>
        <p:nvPr/>
      </p:nvGrpSpPr>
      <p:grpSpPr>
        <a:xfrm>
          <a:off x="0" y="0"/>
          <a:ext cx="0" cy="0"/>
          <a:chOff x="0" y="0"/>
          <a:chExt cx="0" cy="0"/>
        </a:xfrm>
      </p:grpSpPr>
      <p:sp>
        <p:nvSpPr>
          <p:cNvPr id="137" name="Google Shape;137;p101"/>
          <p:cNvSpPr/>
          <p:nvPr/>
        </p:nvSpPr>
        <p:spPr>
          <a:xfrm>
            <a:off x="1" y="144075"/>
            <a:ext cx="12215003" cy="656984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8" name="Google Shape;138;p101"/>
          <p:cNvSpPr/>
          <p:nvPr/>
        </p:nvSpPr>
        <p:spPr>
          <a:xfrm>
            <a:off x="960662" y="127591"/>
            <a:ext cx="11266356" cy="6592187"/>
          </a:xfrm>
          <a:custGeom>
            <a:avLst/>
            <a:gdLst/>
            <a:ahLst/>
            <a:cxnLst/>
            <a:rect l="l" t="t" r="r" b="b"/>
            <a:pathLst>
              <a:path w="5799667" h="6857999" extrusionOk="0">
                <a:moveTo>
                  <a:pt x="2046111" y="0"/>
                </a:moveTo>
                <a:lnTo>
                  <a:pt x="5799667" y="0"/>
                </a:lnTo>
                <a:lnTo>
                  <a:pt x="5799667" y="6857999"/>
                </a:lnTo>
                <a:lnTo>
                  <a:pt x="0" y="6857999"/>
                </a:lnTo>
                <a:lnTo>
                  <a:pt x="2046111"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39" name="Google Shape;139;p101"/>
          <p:cNvSpPr/>
          <p:nvPr/>
        </p:nvSpPr>
        <p:spPr>
          <a:xfrm>
            <a:off x="1" y="1"/>
            <a:ext cx="12215003" cy="148854"/>
          </a:xfrm>
          <a:prstGeom prst="rect">
            <a:avLst/>
          </a:prstGeom>
          <a:solidFill>
            <a:srgbClr val="0096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0" name="Google Shape;140;p101"/>
          <p:cNvSpPr/>
          <p:nvPr/>
        </p:nvSpPr>
        <p:spPr>
          <a:xfrm>
            <a:off x="-11502" y="6713924"/>
            <a:ext cx="12238519" cy="229137"/>
          </a:xfrm>
          <a:prstGeom prst="rect">
            <a:avLst/>
          </a:prstGeom>
          <a:solidFill>
            <a:srgbClr val="0096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1" name="Google Shape;141;p101"/>
          <p:cNvSpPr/>
          <p:nvPr/>
        </p:nvSpPr>
        <p:spPr>
          <a:xfrm rot="-5400000">
            <a:off x="1802123" y="2295613"/>
            <a:ext cx="2403767" cy="2892417"/>
          </a:xfrm>
          <a:prstGeom prst="hexagon">
            <a:avLst>
              <a:gd name="adj" fmla="val 25000"/>
              <a:gd name="vf" fmla="val 115470"/>
            </a:avLst>
          </a:prstGeom>
          <a:solidFill>
            <a:srgbClr val="0096D0"/>
          </a:solidFill>
          <a:ln w="476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15607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42"/>
        <p:cNvGrpSpPr/>
        <p:nvPr/>
      </p:nvGrpSpPr>
      <p:grpSpPr>
        <a:xfrm>
          <a:off x="0" y="0"/>
          <a:ext cx="0" cy="0"/>
          <a:chOff x="0" y="0"/>
          <a:chExt cx="0" cy="0"/>
        </a:xfrm>
      </p:grpSpPr>
      <p:sp>
        <p:nvSpPr>
          <p:cNvPr id="143" name="Google Shape;143;p102"/>
          <p:cNvSpPr/>
          <p:nvPr/>
        </p:nvSpPr>
        <p:spPr>
          <a:xfrm>
            <a:off x="1" y="0"/>
            <a:ext cx="12215003" cy="6904494"/>
          </a:xfrm>
          <a:prstGeom prst="rect">
            <a:avLst/>
          </a:prstGeom>
          <a:solidFill>
            <a:srgbClr val="85BE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4" name="Google Shape;144;p102"/>
          <p:cNvSpPr/>
          <p:nvPr/>
        </p:nvSpPr>
        <p:spPr>
          <a:xfrm>
            <a:off x="1" y="144075"/>
            <a:ext cx="12215003" cy="65698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65619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B42AD-4489-4A3B-9FFB-C50E79CC4C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A0C6C5-58B9-4CC9-8279-879077825F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1EC693-DECD-45CC-B759-948FBBE758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180CDC-2CB5-4D6A-8137-3E62840497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BE58DD-1059-4844-B066-9F450A5D0E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9A1557-309D-40D1-9A6E-8BC76BE57FDC}"/>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8" name="Footer Placeholder 7">
            <a:extLst>
              <a:ext uri="{FF2B5EF4-FFF2-40B4-BE49-F238E27FC236}">
                <a16:creationId xmlns:a16="http://schemas.microsoft.com/office/drawing/2014/main" id="{F9D949D5-6C69-4B3B-8340-71A4C9F5EB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C25DA6-A8F7-48E4-865D-D2AEEF579364}"/>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1037331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45"/>
        <p:cNvGrpSpPr/>
        <p:nvPr/>
      </p:nvGrpSpPr>
      <p:grpSpPr>
        <a:xfrm>
          <a:off x="0" y="0"/>
          <a:ext cx="0" cy="0"/>
          <a:chOff x="0" y="0"/>
          <a:chExt cx="0" cy="0"/>
        </a:xfrm>
      </p:grpSpPr>
      <p:sp>
        <p:nvSpPr>
          <p:cNvPr id="146" name="Google Shape;146;p103"/>
          <p:cNvSpPr/>
          <p:nvPr/>
        </p:nvSpPr>
        <p:spPr>
          <a:xfrm>
            <a:off x="1" y="0"/>
            <a:ext cx="12215003" cy="6904494"/>
          </a:xfrm>
          <a:prstGeom prst="rect">
            <a:avLst/>
          </a:prstGeom>
          <a:solidFill>
            <a:srgbClr val="85BE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7" name="Google Shape;147;p103"/>
          <p:cNvSpPr/>
          <p:nvPr/>
        </p:nvSpPr>
        <p:spPr>
          <a:xfrm>
            <a:off x="1" y="144075"/>
            <a:ext cx="12215003" cy="65698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60603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48"/>
        <p:cNvGrpSpPr/>
        <p:nvPr/>
      </p:nvGrpSpPr>
      <p:grpSpPr>
        <a:xfrm>
          <a:off x="0" y="0"/>
          <a:ext cx="0" cy="0"/>
          <a:chOff x="0" y="0"/>
          <a:chExt cx="0" cy="0"/>
        </a:xfrm>
      </p:grpSpPr>
      <p:sp>
        <p:nvSpPr>
          <p:cNvPr id="149" name="Google Shape;149;p104"/>
          <p:cNvSpPr/>
          <p:nvPr/>
        </p:nvSpPr>
        <p:spPr>
          <a:xfrm>
            <a:off x="1" y="0"/>
            <a:ext cx="12215003" cy="6904494"/>
          </a:xfrm>
          <a:prstGeom prst="rect">
            <a:avLst/>
          </a:prstGeom>
          <a:solidFill>
            <a:srgbClr val="85BE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0" name="Google Shape;150;p104"/>
          <p:cNvSpPr/>
          <p:nvPr/>
        </p:nvSpPr>
        <p:spPr>
          <a:xfrm>
            <a:off x="1" y="144075"/>
            <a:ext cx="12215003" cy="65698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214710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1"/>
        <p:cNvGrpSpPr/>
        <p:nvPr/>
      </p:nvGrpSpPr>
      <p:grpSpPr>
        <a:xfrm>
          <a:off x="0" y="0"/>
          <a:ext cx="0" cy="0"/>
          <a:chOff x="0" y="0"/>
          <a:chExt cx="0" cy="0"/>
        </a:xfrm>
      </p:grpSpPr>
      <p:sp>
        <p:nvSpPr>
          <p:cNvPr id="152" name="Google Shape;152;p105"/>
          <p:cNvSpPr/>
          <p:nvPr/>
        </p:nvSpPr>
        <p:spPr>
          <a:xfrm>
            <a:off x="-63486" y="-1"/>
            <a:ext cx="6112031" cy="6857999"/>
          </a:xfrm>
          <a:prstGeom prst="rect">
            <a:avLst/>
          </a:prstGeom>
          <a:solidFill>
            <a:schemeClr val="dk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3" name="Google Shape;153;p105"/>
          <p:cNvSpPr txBox="1">
            <a:spLocks noGrp="1"/>
          </p:cNvSpPr>
          <p:nvPr>
            <p:ph type="body" idx="1"/>
          </p:nvPr>
        </p:nvSpPr>
        <p:spPr>
          <a:xfrm>
            <a:off x="956207" y="3104164"/>
            <a:ext cx="4064000" cy="1368024"/>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60"/>
              </a:spcBef>
              <a:spcAft>
                <a:spcPts val="0"/>
              </a:spcAft>
              <a:buClr>
                <a:schemeClr val="lt1"/>
              </a:buClr>
              <a:buSzPts val="4800"/>
              <a:buNone/>
              <a:defRPr sz="48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4" name="Google Shape;154;p105"/>
          <p:cNvSpPr txBox="1">
            <a:spLocks noGrp="1"/>
          </p:cNvSpPr>
          <p:nvPr>
            <p:ph type="body" idx="2"/>
          </p:nvPr>
        </p:nvSpPr>
        <p:spPr>
          <a:xfrm>
            <a:off x="932359" y="4730766"/>
            <a:ext cx="4087848" cy="114915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14142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55"/>
        <p:cNvGrpSpPr/>
        <p:nvPr/>
      </p:nvGrpSpPr>
      <p:grpSpPr>
        <a:xfrm>
          <a:off x="0" y="0"/>
          <a:ext cx="0" cy="0"/>
          <a:chOff x="0" y="0"/>
          <a:chExt cx="0" cy="0"/>
        </a:xfrm>
      </p:grpSpPr>
      <p:sp>
        <p:nvSpPr>
          <p:cNvPr id="156" name="Google Shape;156;p106"/>
          <p:cNvSpPr/>
          <p:nvPr/>
        </p:nvSpPr>
        <p:spPr>
          <a:xfrm>
            <a:off x="-63486" y="-1"/>
            <a:ext cx="6112031" cy="6857999"/>
          </a:xfrm>
          <a:prstGeom prst="rect">
            <a:avLst/>
          </a:prstGeom>
          <a:solidFill>
            <a:schemeClr val="accent1"/>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7" name="Google Shape;157;p106"/>
          <p:cNvSpPr txBox="1">
            <a:spLocks noGrp="1"/>
          </p:cNvSpPr>
          <p:nvPr>
            <p:ph type="body" idx="1"/>
          </p:nvPr>
        </p:nvSpPr>
        <p:spPr>
          <a:xfrm>
            <a:off x="956207" y="3104164"/>
            <a:ext cx="4064000" cy="1368024"/>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60"/>
              </a:spcBef>
              <a:spcAft>
                <a:spcPts val="0"/>
              </a:spcAft>
              <a:buClr>
                <a:schemeClr val="lt1"/>
              </a:buClr>
              <a:buSzPts val="4800"/>
              <a:buNone/>
              <a:defRPr sz="48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8" name="Google Shape;158;p106"/>
          <p:cNvSpPr txBox="1">
            <a:spLocks noGrp="1"/>
          </p:cNvSpPr>
          <p:nvPr>
            <p:ph type="body" idx="2"/>
          </p:nvPr>
        </p:nvSpPr>
        <p:spPr>
          <a:xfrm>
            <a:off x="932359" y="4730766"/>
            <a:ext cx="4087848" cy="114915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80891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59"/>
        <p:cNvGrpSpPr/>
        <p:nvPr/>
      </p:nvGrpSpPr>
      <p:grpSpPr>
        <a:xfrm>
          <a:off x="0" y="0"/>
          <a:ext cx="0" cy="0"/>
          <a:chOff x="0" y="0"/>
          <a:chExt cx="0" cy="0"/>
        </a:xfrm>
      </p:grpSpPr>
      <p:sp>
        <p:nvSpPr>
          <p:cNvPr id="160" name="Google Shape;160;p107"/>
          <p:cNvSpPr/>
          <p:nvPr/>
        </p:nvSpPr>
        <p:spPr>
          <a:xfrm>
            <a:off x="-63486" y="-1"/>
            <a:ext cx="6112031" cy="6857999"/>
          </a:xfrm>
          <a:prstGeom prst="rect">
            <a:avLst/>
          </a:prstGeom>
          <a:solidFill>
            <a:schemeClr val="accent3"/>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1" name="Google Shape;161;p107"/>
          <p:cNvSpPr txBox="1">
            <a:spLocks noGrp="1"/>
          </p:cNvSpPr>
          <p:nvPr>
            <p:ph type="body" idx="1"/>
          </p:nvPr>
        </p:nvSpPr>
        <p:spPr>
          <a:xfrm>
            <a:off x="956207" y="3104164"/>
            <a:ext cx="4064000" cy="1368024"/>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60"/>
              </a:spcBef>
              <a:spcAft>
                <a:spcPts val="0"/>
              </a:spcAft>
              <a:buClr>
                <a:schemeClr val="lt1"/>
              </a:buClr>
              <a:buSzPts val="4800"/>
              <a:buNone/>
              <a:defRPr sz="48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2" name="Google Shape;162;p107"/>
          <p:cNvSpPr txBox="1">
            <a:spLocks noGrp="1"/>
          </p:cNvSpPr>
          <p:nvPr>
            <p:ph type="body" idx="2"/>
          </p:nvPr>
        </p:nvSpPr>
        <p:spPr>
          <a:xfrm>
            <a:off x="932359" y="4730766"/>
            <a:ext cx="4087848" cy="114915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63368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63"/>
        <p:cNvGrpSpPr/>
        <p:nvPr/>
      </p:nvGrpSpPr>
      <p:grpSpPr>
        <a:xfrm>
          <a:off x="0" y="0"/>
          <a:ext cx="0" cy="0"/>
          <a:chOff x="0" y="0"/>
          <a:chExt cx="0" cy="0"/>
        </a:xfrm>
      </p:grpSpPr>
      <p:sp>
        <p:nvSpPr>
          <p:cNvPr id="164" name="Google Shape;164;p108"/>
          <p:cNvSpPr/>
          <p:nvPr/>
        </p:nvSpPr>
        <p:spPr>
          <a:xfrm>
            <a:off x="-63486" y="-1"/>
            <a:ext cx="6112031" cy="6857999"/>
          </a:xfrm>
          <a:prstGeom prst="rect">
            <a:avLst/>
          </a:prstGeom>
          <a:solidFill>
            <a:schemeClr val="accent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5" name="Google Shape;165;p108"/>
          <p:cNvSpPr txBox="1">
            <a:spLocks noGrp="1"/>
          </p:cNvSpPr>
          <p:nvPr>
            <p:ph type="body" idx="1"/>
          </p:nvPr>
        </p:nvSpPr>
        <p:spPr>
          <a:xfrm>
            <a:off x="956207" y="3104164"/>
            <a:ext cx="4064000" cy="1368024"/>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60"/>
              </a:spcBef>
              <a:spcAft>
                <a:spcPts val="0"/>
              </a:spcAft>
              <a:buClr>
                <a:schemeClr val="lt1"/>
              </a:buClr>
              <a:buSzPts val="4800"/>
              <a:buNone/>
              <a:defRPr sz="48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6" name="Google Shape;166;p108"/>
          <p:cNvSpPr txBox="1">
            <a:spLocks noGrp="1"/>
          </p:cNvSpPr>
          <p:nvPr>
            <p:ph type="body" idx="2"/>
          </p:nvPr>
        </p:nvSpPr>
        <p:spPr>
          <a:xfrm>
            <a:off x="932359" y="4730766"/>
            <a:ext cx="4087848" cy="114915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967429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67"/>
        <p:cNvGrpSpPr/>
        <p:nvPr/>
      </p:nvGrpSpPr>
      <p:grpSpPr>
        <a:xfrm>
          <a:off x="0" y="0"/>
          <a:ext cx="0" cy="0"/>
          <a:chOff x="0" y="0"/>
          <a:chExt cx="0" cy="0"/>
        </a:xfrm>
      </p:grpSpPr>
      <p:sp>
        <p:nvSpPr>
          <p:cNvPr id="168" name="Google Shape;168;p109"/>
          <p:cNvSpPr/>
          <p:nvPr/>
        </p:nvSpPr>
        <p:spPr>
          <a:xfrm>
            <a:off x="-14178" y="-10633"/>
            <a:ext cx="12220355" cy="687926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Century Gothic"/>
              <a:ea typeface="Century Gothic"/>
              <a:cs typeface="Century Gothic"/>
              <a:sym typeface="Century Gothic"/>
            </a:endParaRPr>
          </a:p>
        </p:txBody>
      </p:sp>
      <p:pic>
        <p:nvPicPr>
          <p:cNvPr id="169" name="Google Shape;169;p109" descr="BG193-Public_Health_Law_Academy_Banners-horiz-transparent.ai"/>
          <p:cNvPicPr preferRelativeResize="0"/>
          <p:nvPr/>
        </p:nvPicPr>
        <p:blipFill rotWithShape="1">
          <a:blip r:embed="rId2">
            <a:alphaModFix/>
          </a:blip>
          <a:srcRect/>
          <a:stretch/>
        </p:blipFill>
        <p:spPr>
          <a:xfrm>
            <a:off x="-2" y="26716"/>
            <a:ext cx="7008644" cy="1228725"/>
          </a:xfrm>
          <a:prstGeom prst="rect">
            <a:avLst/>
          </a:prstGeom>
          <a:noFill/>
          <a:ln>
            <a:noFill/>
          </a:ln>
        </p:spPr>
      </p:pic>
      <p:sp>
        <p:nvSpPr>
          <p:cNvPr id="170" name="Google Shape;170;p109"/>
          <p:cNvSpPr/>
          <p:nvPr/>
        </p:nvSpPr>
        <p:spPr>
          <a:xfrm>
            <a:off x="-14178" y="1135850"/>
            <a:ext cx="12220355" cy="4586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Century Gothic"/>
              <a:ea typeface="Century Gothic"/>
              <a:cs typeface="Century Gothic"/>
              <a:sym typeface="Century Gothic"/>
            </a:endParaRPr>
          </a:p>
        </p:txBody>
      </p:sp>
      <p:pic>
        <p:nvPicPr>
          <p:cNvPr id="171" name="Google Shape;171;p109" descr="BG193-Public_Health_Law_Academy_Banners-masthead-669x150-transparent.ai"/>
          <p:cNvPicPr preferRelativeResize="0"/>
          <p:nvPr/>
        </p:nvPicPr>
        <p:blipFill rotWithShape="1">
          <a:blip r:embed="rId3">
            <a:alphaModFix/>
          </a:blip>
          <a:srcRect/>
          <a:stretch/>
        </p:blipFill>
        <p:spPr>
          <a:xfrm>
            <a:off x="4116771" y="4349015"/>
            <a:ext cx="7774949" cy="1422396"/>
          </a:xfrm>
          <a:prstGeom prst="rect">
            <a:avLst/>
          </a:prstGeom>
          <a:noFill/>
          <a:ln>
            <a:noFill/>
          </a:ln>
        </p:spPr>
      </p:pic>
      <p:sp>
        <p:nvSpPr>
          <p:cNvPr id="172" name="Google Shape;172;p109"/>
          <p:cNvSpPr txBox="1"/>
          <p:nvPr/>
        </p:nvSpPr>
        <p:spPr>
          <a:xfrm>
            <a:off x="-3" y="6030969"/>
            <a:ext cx="12192000" cy="382499"/>
          </a:xfrm>
          <a:prstGeom prst="rect">
            <a:avLst/>
          </a:prstGeom>
          <a:noFill/>
          <a:ln>
            <a:noFill/>
          </a:ln>
        </p:spPr>
        <p:txBody>
          <a:bodyPr spcFirstLastPara="1" wrap="square" lIns="51425" tIns="25700" rIns="51425" bIns="25700" anchor="t" anchorCtr="0">
            <a:noAutofit/>
          </a:bodyPr>
          <a:lstStyle/>
          <a:p>
            <a:pPr marL="0" marR="0" lvl="0" indent="0" algn="ctr" rtl="0">
              <a:lnSpc>
                <a:spcPct val="100000"/>
              </a:lnSpc>
              <a:spcBef>
                <a:spcPts val="0"/>
              </a:spcBef>
              <a:spcAft>
                <a:spcPts val="0"/>
              </a:spcAft>
              <a:buClr>
                <a:srgbClr val="EEECE1"/>
              </a:buClr>
              <a:buSzPts val="2400"/>
              <a:buFont typeface="Arial"/>
              <a:buNone/>
            </a:pPr>
            <a:r>
              <a:rPr lang="en-US" sz="2400" b="0" i="0" u="none" strike="noStrike" cap="none">
                <a:solidFill>
                  <a:srgbClr val="EEECE1"/>
                </a:solidFill>
                <a:latin typeface="Century Gothic"/>
                <a:ea typeface="Century Gothic"/>
                <a:cs typeface="Century Gothic"/>
                <a:sym typeface="Century Gothic"/>
              </a:rPr>
              <a:t>www.publichealthlawacademy.org</a:t>
            </a:r>
            <a:endParaRPr sz="1400" b="0" i="0" u="none" strike="noStrike" cap="none">
              <a:solidFill>
                <a:srgbClr val="000000"/>
              </a:solidFill>
              <a:latin typeface="Arial"/>
              <a:ea typeface="Arial"/>
              <a:cs typeface="Arial"/>
              <a:sym typeface="Arial"/>
            </a:endParaRPr>
          </a:p>
        </p:txBody>
      </p:sp>
      <p:pic>
        <p:nvPicPr>
          <p:cNvPr id="173" name="Google Shape;173;p109"/>
          <p:cNvPicPr preferRelativeResize="0"/>
          <p:nvPr/>
        </p:nvPicPr>
        <p:blipFill rotWithShape="1">
          <a:blip r:embed="rId4">
            <a:alphaModFix/>
          </a:blip>
          <a:srcRect l="36926" t="7219" r="36946" b="1697"/>
          <a:stretch/>
        </p:blipFill>
        <p:spPr>
          <a:xfrm>
            <a:off x="7607897" y="279021"/>
            <a:ext cx="3742276" cy="3975083"/>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74" name="Google Shape;174;p109"/>
          <p:cNvSpPr txBox="1">
            <a:spLocks noGrp="1"/>
          </p:cNvSpPr>
          <p:nvPr>
            <p:ph type="ctrTitle"/>
          </p:nvPr>
        </p:nvSpPr>
        <p:spPr>
          <a:xfrm>
            <a:off x="-120503" y="-610400"/>
            <a:ext cx="10363200" cy="58060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2000"/>
              <a:buFont typeface="Century Gothic"/>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109"/>
          <p:cNvSpPr txBox="1">
            <a:spLocks noGrp="1"/>
          </p:cNvSpPr>
          <p:nvPr>
            <p:ph type="body" idx="1"/>
          </p:nvPr>
        </p:nvSpPr>
        <p:spPr>
          <a:xfrm>
            <a:off x="300281" y="1406758"/>
            <a:ext cx="6993159" cy="41690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lt1"/>
              </a:buClr>
              <a:buSzPts val="2800"/>
              <a:buFont typeface="Arial"/>
              <a:buChar char="•"/>
              <a:defRPr sz="2800">
                <a:solidFill>
                  <a:schemeClr val="lt1"/>
                </a:solidFill>
                <a:latin typeface="Calibri"/>
                <a:ea typeface="Calibri"/>
                <a:cs typeface="Calibri"/>
                <a:sym typeface="Calibri"/>
              </a:defRPr>
            </a:lvl1pPr>
            <a:lvl2pPr marL="914400" lvl="1" indent="-361950" algn="l">
              <a:lnSpc>
                <a:spcPct val="100000"/>
              </a:lnSpc>
              <a:spcBef>
                <a:spcPts val="420"/>
              </a:spcBef>
              <a:spcAft>
                <a:spcPts val="0"/>
              </a:spcAft>
              <a:buClr>
                <a:schemeClr val="lt1"/>
              </a:buClr>
              <a:buSzPts val="2100"/>
              <a:buFont typeface="Arial"/>
              <a:buChar char="•"/>
              <a:defRPr sz="2100">
                <a:solidFill>
                  <a:schemeClr val="lt1"/>
                </a:solidFill>
                <a:latin typeface="Calibri"/>
                <a:ea typeface="Calibri"/>
                <a:cs typeface="Calibri"/>
                <a:sym typeface="Calibri"/>
              </a:defRPr>
            </a:lvl2pPr>
            <a:lvl3pPr marL="1371600" lvl="2" indent="-342900" algn="l">
              <a:lnSpc>
                <a:spcPct val="100000"/>
              </a:lnSpc>
              <a:spcBef>
                <a:spcPts val="360"/>
              </a:spcBef>
              <a:spcAft>
                <a:spcPts val="0"/>
              </a:spcAft>
              <a:buClr>
                <a:schemeClr val="lt1"/>
              </a:buClr>
              <a:buSzPts val="1800"/>
              <a:buFont typeface="Arial"/>
              <a:buChar char="•"/>
              <a:defRPr sz="1800">
                <a:solidFill>
                  <a:schemeClr val="lt1"/>
                </a:solidFill>
                <a:latin typeface="Calibri"/>
                <a:ea typeface="Calibri"/>
                <a:cs typeface="Calibri"/>
                <a:sym typeface="Calibri"/>
              </a:defRPr>
            </a:lvl3pPr>
            <a:lvl4pPr marL="1828800" lvl="3" indent="-323850" algn="l">
              <a:lnSpc>
                <a:spcPct val="100000"/>
              </a:lnSpc>
              <a:spcBef>
                <a:spcPts val="300"/>
              </a:spcBef>
              <a:spcAft>
                <a:spcPts val="0"/>
              </a:spcAft>
              <a:buClr>
                <a:schemeClr val="lt1"/>
              </a:buClr>
              <a:buSzPts val="1500"/>
              <a:buFont typeface="Arial"/>
              <a:buChar char="•"/>
              <a:defRPr sz="1500">
                <a:solidFill>
                  <a:schemeClr val="lt1"/>
                </a:solidFill>
                <a:latin typeface="Calibri"/>
                <a:ea typeface="Calibri"/>
                <a:cs typeface="Calibri"/>
                <a:sym typeface="Calibri"/>
              </a:defRPr>
            </a:lvl4pPr>
            <a:lvl5pPr marL="2286000" lvl="4" indent="-323850" algn="l">
              <a:lnSpc>
                <a:spcPct val="100000"/>
              </a:lnSpc>
              <a:spcBef>
                <a:spcPts val="300"/>
              </a:spcBef>
              <a:spcAft>
                <a:spcPts val="0"/>
              </a:spcAft>
              <a:buClr>
                <a:schemeClr val="lt1"/>
              </a:buClr>
              <a:buSzPts val="1500"/>
              <a:buFont typeface="Arial"/>
              <a:buChar char="•"/>
              <a:defRPr sz="1500">
                <a:solidFill>
                  <a:schemeClr val="lt1"/>
                </a:solidFill>
                <a:latin typeface="Calibri"/>
                <a:ea typeface="Calibri"/>
                <a:cs typeface="Calibri"/>
                <a:sym typeface="Calibri"/>
              </a:defRPr>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Tree>
    <p:extLst>
      <p:ext uri="{BB962C8B-B14F-4D97-AF65-F5344CB8AC3E}">
        <p14:creationId xmlns:p14="http://schemas.microsoft.com/office/powerpoint/2010/main" val="1169916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6"/>
        <p:cNvGrpSpPr/>
        <p:nvPr/>
      </p:nvGrpSpPr>
      <p:grpSpPr>
        <a:xfrm>
          <a:off x="0" y="0"/>
          <a:ext cx="0" cy="0"/>
          <a:chOff x="0" y="0"/>
          <a:chExt cx="0" cy="0"/>
        </a:xfrm>
      </p:grpSpPr>
      <p:sp>
        <p:nvSpPr>
          <p:cNvPr id="177" name="Google Shape;177;p11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1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9" name="Google Shape;179;p1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180" name="Google Shape;180;p1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98989"/>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181" name="Google Shape;181;p1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entury Gothic"/>
              <a:buNone/>
              <a:defRPr sz="1200" b="0" i="0" u="none" strike="noStrike" cap="none">
                <a:solidFill>
                  <a:srgbClr val="89898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898989"/>
              </a:buClr>
              <a:buSzPts val="1200"/>
              <a:buFont typeface="Century Gothic"/>
              <a:buNone/>
              <a:defRPr sz="1200" b="0" i="0" u="none" strike="noStrike" cap="none">
                <a:solidFill>
                  <a:srgbClr val="89898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898989"/>
              </a:buClr>
              <a:buSzPts val="1200"/>
              <a:buFont typeface="Century Gothic"/>
              <a:buNone/>
              <a:defRPr sz="1200" b="0" i="0" u="none" strike="noStrike" cap="none">
                <a:solidFill>
                  <a:srgbClr val="89898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898989"/>
              </a:buClr>
              <a:buSzPts val="1200"/>
              <a:buFont typeface="Century Gothic"/>
              <a:buNone/>
              <a:defRPr sz="1200" b="0" i="0" u="none" strike="noStrike" cap="none">
                <a:solidFill>
                  <a:srgbClr val="89898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898989"/>
              </a:buClr>
              <a:buSzPts val="1200"/>
              <a:buFont typeface="Century Gothic"/>
              <a:buNone/>
              <a:defRPr sz="1200" b="0" i="0" u="none" strike="noStrike" cap="none">
                <a:solidFill>
                  <a:srgbClr val="89898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898989"/>
              </a:buClr>
              <a:buSzPts val="1200"/>
              <a:buFont typeface="Century Gothic"/>
              <a:buNone/>
              <a:defRPr sz="1200" b="0" i="0" u="none" strike="noStrike" cap="none">
                <a:solidFill>
                  <a:srgbClr val="89898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898989"/>
              </a:buClr>
              <a:buSzPts val="1200"/>
              <a:buFont typeface="Century Gothic"/>
              <a:buNone/>
              <a:defRPr sz="1200" b="0" i="0" u="none" strike="noStrike" cap="none">
                <a:solidFill>
                  <a:srgbClr val="89898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898989"/>
              </a:buClr>
              <a:buSzPts val="1200"/>
              <a:buFont typeface="Century Gothic"/>
              <a:buNone/>
              <a:defRPr sz="1200" b="0" i="0" u="none" strike="noStrike" cap="none">
                <a:solidFill>
                  <a:srgbClr val="89898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898989"/>
              </a:buClr>
              <a:buSzPts val="1200"/>
              <a:buFont typeface="Century Gothic"/>
              <a:buNone/>
              <a:defRPr sz="1200" b="0" i="0" u="none" strike="noStrike" cap="none">
                <a:solidFill>
                  <a:srgbClr val="898989"/>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8393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FC1019C1-8164-4AE7-987A-A500E2A7F90B}" type="datetimeFigureOut">
              <a:rPr lang="en-US" smtClean="0"/>
              <a:t>11/22/2024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63A25CC-496D-4F3C-965D-B67B4EFE34F1}"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588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1">
                  <a:lumMod val="50000"/>
                </a:schemeClr>
              </a:buClr>
              <a:defRPr>
                <a:solidFill>
                  <a:schemeClr val="accent1">
                    <a:lumMod val="50000"/>
                  </a:schemeClr>
                </a:solidFill>
              </a:defRPr>
            </a:lvl1pPr>
            <a:lvl2pPr>
              <a:buClr>
                <a:schemeClr val="accent1">
                  <a:lumMod val="50000"/>
                </a:schemeClr>
              </a:buClr>
              <a:defRPr>
                <a:solidFill>
                  <a:schemeClr val="accent1">
                    <a:lumMod val="50000"/>
                  </a:schemeClr>
                </a:solidFill>
              </a:defRPr>
            </a:lvl2pPr>
            <a:lvl3pPr>
              <a:buClr>
                <a:schemeClr val="accent1">
                  <a:lumMod val="50000"/>
                </a:schemeClr>
              </a:buClr>
              <a:defRPr>
                <a:solidFill>
                  <a:schemeClr val="accent1">
                    <a:lumMod val="50000"/>
                  </a:schemeClr>
                </a:solidFill>
              </a:defRPr>
            </a:lvl3pPr>
            <a:lvl4pPr>
              <a:buClr>
                <a:schemeClr val="accent1">
                  <a:lumMod val="50000"/>
                </a:schemeClr>
              </a:buClr>
              <a:defRPr>
                <a:solidFill>
                  <a:schemeClr val="accent1">
                    <a:lumMod val="50000"/>
                  </a:schemeClr>
                </a:solidFill>
              </a:defRPr>
            </a:lvl4pPr>
            <a:lvl5pPr>
              <a:buClr>
                <a:schemeClr val="accent1">
                  <a:lumMod val="50000"/>
                </a:schemeClr>
              </a:buClr>
              <a:defRPr>
                <a:solidFill>
                  <a:schemeClr val="accent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019C1-8164-4AE7-987A-A500E2A7F90B}"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A25CC-496D-4F3C-965D-B67B4EFE34F1}" type="slidenum">
              <a:rPr lang="en-US" smtClean="0"/>
              <a:t>‹#›</a:t>
            </a:fld>
            <a:endParaRPr lang="en-US"/>
          </a:p>
        </p:txBody>
      </p:sp>
      <p:cxnSp>
        <p:nvCxnSpPr>
          <p:cNvPr id="15" name="Straight Connector 14"/>
          <p:cNvCxnSpPr/>
          <p:nvPr/>
        </p:nvCxnSpPr>
        <p:spPr>
          <a:xfrm>
            <a:off x="1142996" y="1965960"/>
            <a:ext cx="9872875"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974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2717-E394-46CA-BFDB-7C8E7D4C1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F60F57-08A5-4CF9-9880-9C34E2606750}"/>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4" name="Footer Placeholder 3">
            <a:extLst>
              <a:ext uri="{FF2B5EF4-FFF2-40B4-BE49-F238E27FC236}">
                <a16:creationId xmlns:a16="http://schemas.microsoft.com/office/drawing/2014/main" id="{5A6A58D4-7DC0-4B17-BCF0-3A81E096B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FEAEA1-7077-4346-BFE3-3C863550FAFB}"/>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37208117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1019C1-8164-4AE7-987A-A500E2A7F90B}"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A25CC-496D-4F3C-965D-B67B4EFE34F1}"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6305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1019C1-8164-4AE7-987A-A500E2A7F90B}"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1595813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1019C1-8164-4AE7-987A-A500E2A7F90B}" type="datetimeFigureOut">
              <a:rPr lang="en-US" smtClean="0"/>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534593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1019C1-8164-4AE7-987A-A500E2A7F90B}" type="datetimeFigureOut">
              <a:rPr lang="en-US" smtClean="0"/>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7294899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019C1-8164-4AE7-987A-A500E2A7F90B}" type="datetimeFigureOut">
              <a:rPr lang="en-US" smtClean="0"/>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31166908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C1019C1-8164-4AE7-987A-A500E2A7F90B}"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2516330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C1019C1-8164-4AE7-987A-A500E2A7F90B}"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14008561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019C1-8164-4AE7-987A-A500E2A7F90B}"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21969291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019C1-8164-4AE7-987A-A500E2A7F90B}"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4268360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4495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68A3F2-FEBD-41EC-AEA1-8A11E8104510}"/>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3" name="Footer Placeholder 2">
            <a:extLst>
              <a:ext uri="{FF2B5EF4-FFF2-40B4-BE49-F238E27FC236}">
                <a16:creationId xmlns:a16="http://schemas.microsoft.com/office/drawing/2014/main" id="{62A3506F-0D99-48B5-B7B9-ABC4A7F2C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57C63D-67BF-437E-A6A4-5C7479BB12A8}"/>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12464645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7098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102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1601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20887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15778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03190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11771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35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Ethos3 - section starter with icon">
    <p:spTree>
      <p:nvGrpSpPr>
        <p:cNvPr id="1" name=""/>
        <p:cNvGrpSpPr/>
        <p:nvPr/>
      </p:nvGrpSpPr>
      <p:grpSpPr>
        <a:xfrm>
          <a:off x="0" y="0"/>
          <a:ext cx="0" cy="0"/>
          <a:chOff x="0" y="0"/>
          <a:chExt cx="0" cy="0"/>
        </a:xfrm>
      </p:grpSpPr>
      <p:sp>
        <p:nvSpPr>
          <p:cNvPr id="2" name="Title 1"/>
          <p:cNvSpPr>
            <a:spLocks noGrp="1"/>
          </p:cNvSpPr>
          <p:nvPr>
            <p:ph type="title"/>
          </p:nvPr>
        </p:nvSpPr>
        <p:spPr>
          <a:xfrm>
            <a:off x="4240213" y="2681019"/>
            <a:ext cx="7086600" cy="1143000"/>
          </a:xfrm>
        </p:spPr>
        <p:txBody>
          <a:bodyPr/>
          <a:lstStyle>
            <a:lvl1pPr algn="l">
              <a:defRPr sz="4000" cap="none">
                <a:solidFill>
                  <a:srgbClr val="006D9F"/>
                </a:solidFill>
                <a:latin typeface="Segoe Print" charset="0"/>
                <a:ea typeface="Segoe Print" charset="0"/>
                <a:cs typeface="Segoe Print" charset="0"/>
              </a:defRPr>
            </a:lvl1pPr>
          </a:lstStyle>
          <a:p>
            <a:r>
              <a:rPr lang="en-US"/>
              <a:t>Click to edit</a:t>
            </a:r>
          </a:p>
        </p:txBody>
      </p:sp>
      <p:pic>
        <p:nvPicPr>
          <p:cNvPr id="4" name="Icon" descr="Symbol for visioned readers" title="Decorative image"/>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57400" y="2449514"/>
            <a:ext cx="179863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Line element" descr="Element for visioned readers" title="Decorative image"/>
          <p:cNvCxnSpPr>
            <a:cxnSpLocks noChangeShapeType="1"/>
          </p:cNvCxnSpPr>
          <p:nvPr userDrawn="1"/>
        </p:nvCxnSpPr>
        <p:spPr bwMode="auto">
          <a:xfrm>
            <a:off x="4038600" y="1687514"/>
            <a:ext cx="0" cy="3324225"/>
          </a:xfrm>
          <a:prstGeom prst="line">
            <a:avLst/>
          </a:prstGeom>
          <a:noFill/>
          <a:ln w="12700">
            <a:solidFill>
              <a:srgbClr val="6D336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976979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End slide - govt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685800" y="2362200"/>
            <a:ext cx="10972800" cy="1143000"/>
          </a:xfrm>
        </p:spPr>
        <p:txBody>
          <a:bodyPr/>
          <a:lstStyle>
            <a:lvl1pPr>
              <a:defRPr baseline="0">
                <a:solidFill>
                  <a:schemeClr val="bg1"/>
                </a:solidFill>
              </a:defRPr>
            </a:lvl1pPr>
          </a:lstStyle>
          <a:p>
            <a:r>
              <a:rPr lang="en-US"/>
              <a:t>Thank you!</a:t>
            </a:r>
          </a:p>
        </p:txBody>
      </p:sp>
      <p:sp>
        <p:nvSpPr>
          <p:cNvPr id="6" name="Presenter"/>
          <p:cNvSpPr>
            <a:spLocks noGrp="1"/>
          </p:cNvSpPr>
          <p:nvPr>
            <p:ph type="body" sz="quarter" idx="10"/>
          </p:nvPr>
        </p:nvSpPr>
        <p:spPr>
          <a:xfrm>
            <a:off x="7467600" y="4419600"/>
            <a:ext cx="4572000" cy="2296098"/>
          </a:xfrm>
        </p:spPr>
        <p:txBody>
          <a:bodyPr/>
          <a:lstStyle>
            <a:lvl1pPr algn="r">
              <a:defRPr sz="1800" b="0" baseline="0">
                <a:solidFill>
                  <a:schemeClr val="bg1"/>
                </a:solidFill>
              </a:defRPr>
            </a:lvl1pPr>
          </a:lstStyle>
          <a:p>
            <a:pPr lvl="0"/>
            <a:r>
              <a:rPr lang="en-US"/>
              <a:t>Click to edit</a:t>
            </a:r>
          </a:p>
          <a:p>
            <a:pPr lvl="0"/>
            <a:r>
              <a:rPr lang="en-US"/>
              <a:t>Presenter name</a:t>
            </a:r>
          </a:p>
          <a:p>
            <a:pPr lvl="0"/>
            <a:r>
              <a:rPr lang="en-US"/>
              <a:t>Presenter email</a:t>
            </a:r>
          </a:p>
        </p:txBody>
      </p:sp>
      <p:pic>
        <p:nvPicPr>
          <p:cNvPr id="4" name="Logo" descr="Logo" title="ChangeLab Solution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4048" y="274320"/>
            <a:ext cx="3005713" cy="630048"/>
          </a:xfrm>
          <a:prstGeom prst="rect">
            <a:avLst/>
          </a:prstGeom>
        </p:spPr>
      </p:pic>
    </p:spTree>
    <p:extLst>
      <p:ext uri="{BB962C8B-B14F-4D97-AF65-F5344CB8AC3E}">
        <p14:creationId xmlns:p14="http://schemas.microsoft.com/office/powerpoint/2010/main" val="4050802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611C-9963-4906-B306-300DE686D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292C84-6ED6-4B37-AFBF-5F81D988B0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942378-97E8-437B-943E-7E6C5ADB8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9B07C5-26B3-46D7-B698-A5C9F2FA04E3}"/>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6" name="Footer Placeholder 5">
            <a:extLst>
              <a:ext uri="{FF2B5EF4-FFF2-40B4-BE49-F238E27FC236}">
                <a16:creationId xmlns:a16="http://schemas.microsoft.com/office/drawing/2014/main" id="{E5293F03-A3D0-4C18-A628-074B4B2D2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71037-EE43-4017-996D-03A2FC0D4C2C}"/>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9641640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
        <p:nvSpPr>
          <p:cNvPr id="388" name="Google Shape;388;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389" name="Google Shape;389;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390" name="Google Shape;390;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96066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1"/>
        <p:cNvGrpSpPr/>
        <p:nvPr/>
      </p:nvGrpSpPr>
      <p:grpSpPr>
        <a:xfrm>
          <a:off x="0" y="0"/>
          <a:ext cx="0" cy="0"/>
          <a:chOff x="0" y="0"/>
          <a:chExt cx="0" cy="0"/>
        </a:xfrm>
      </p:grpSpPr>
      <p:sp>
        <p:nvSpPr>
          <p:cNvPr id="392" name="Google Shape;392;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8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8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396" name="Google Shape;39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397" name="Google Shape;39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61063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98"/>
        <p:cNvGrpSpPr/>
        <p:nvPr/>
      </p:nvGrpSpPr>
      <p:grpSpPr>
        <a:xfrm>
          <a:off x="0" y="0"/>
          <a:ext cx="0" cy="0"/>
          <a:chOff x="0" y="0"/>
          <a:chExt cx="0" cy="0"/>
        </a:xfrm>
      </p:grpSpPr>
      <p:sp>
        <p:nvSpPr>
          <p:cNvPr id="399" name="Google Shape;399;p8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p8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1" name="Google Shape;401;p8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8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3" name="Google Shape;403;p8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05" name="Google Shape;405;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06" name="Google Shape;406;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31404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07"/>
        <p:cNvGrpSpPr/>
        <p:nvPr/>
      </p:nvGrpSpPr>
      <p:grpSpPr>
        <a:xfrm>
          <a:off x="0" y="0"/>
          <a:ext cx="0" cy="0"/>
          <a:chOff x="0" y="0"/>
          <a:chExt cx="0" cy="0"/>
        </a:xfrm>
      </p:grpSpPr>
      <p:sp>
        <p:nvSpPr>
          <p:cNvPr id="408" name="Google Shape;408;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 name="Google Shape;409;p8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0" name="Google Shape;410;p8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1" name="Google Shape;411;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12" name="Google Shape;412;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13" name="Google Shape;413;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8218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14"/>
        <p:cNvGrpSpPr/>
        <p:nvPr/>
      </p:nvGrpSpPr>
      <p:grpSpPr>
        <a:xfrm>
          <a:off x="0" y="0"/>
          <a:ext cx="0" cy="0"/>
          <a:chOff x="0" y="0"/>
          <a:chExt cx="0" cy="0"/>
        </a:xfrm>
      </p:grpSpPr>
      <p:sp>
        <p:nvSpPr>
          <p:cNvPr id="415" name="Google Shape;415;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 name="Google Shape;416;p83"/>
          <p:cNvSpPr>
            <a:spLocks noGrp="1"/>
          </p:cNvSpPr>
          <p:nvPr>
            <p:ph type="pic" idx="2"/>
          </p:nvPr>
        </p:nvSpPr>
        <p:spPr>
          <a:xfrm>
            <a:off x="5183188" y="987425"/>
            <a:ext cx="6172200" cy="4873625"/>
          </a:xfrm>
          <a:prstGeom prst="rect">
            <a:avLst/>
          </a:prstGeom>
          <a:noFill/>
          <a:ln>
            <a:noFill/>
          </a:ln>
        </p:spPr>
      </p:sp>
      <p:sp>
        <p:nvSpPr>
          <p:cNvPr id="417" name="Google Shape;417;p8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8" name="Google Shape;418;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19" name="Google Shape;419;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20" name="Google Shape;420;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44016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21"/>
        <p:cNvGrpSpPr/>
        <p:nvPr/>
      </p:nvGrpSpPr>
      <p:grpSpPr>
        <a:xfrm>
          <a:off x="0" y="0"/>
          <a:ext cx="0" cy="0"/>
          <a:chOff x="0" y="0"/>
          <a:chExt cx="0" cy="0"/>
        </a:xfrm>
      </p:grpSpPr>
      <p:sp>
        <p:nvSpPr>
          <p:cNvPr id="422" name="Google Shape;422;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3" name="Google Shape;423;p8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4" name="Google Shape;424;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25" name="Google Shape;425;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26" name="Google Shape;426;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87639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27"/>
        <p:cNvGrpSpPr/>
        <p:nvPr/>
      </p:nvGrpSpPr>
      <p:grpSpPr>
        <a:xfrm>
          <a:off x="0" y="0"/>
          <a:ext cx="0" cy="0"/>
          <a:chOff x="0" y="0"/>
          <a:chExt cx="0" cy="0"/>
        </a:xfrm>
      </p:grpSpPr>
      <p:sp>
        <p:nvSpPr>
          <p:cNvPr id="428" name="Google Shape;428;p8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p8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0" name="Google Shape;430;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31" name="Google Shape;431;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32" name="Google Shape;43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70853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Ethos3 - section starter with icon">
  <p:cSld name="Ethos3 - section starter with icon">
    <p:spTree>
      <p:nvGrpSpPr>
        <p:cNvPr id="1" name="Shape 433"/>
        <p:cNvGrpSpPr/>
        <p:nvPr/>
      </p:nvGrpSpPr>
      <p:grpSpPr>
        <a:xfrm>
          <a:off x="0" y="0"/>
          <a:ext cx="0" cy="0"/>
          <a:chOff x="0" y="0"/>
          <a:chExt cx="0" cy="0"/>
        </a:xfrm>
      </p:grpSpPr>
      <p:sp>
        <p:nvSpPr>
          <p:cNvPr id="434" name="Google Shape;434;p86"/>
          <p:cNvSpPr txBox="1">
            <a:spLocks noGrp="1"/>
          </p:cNvSpPr>
          <p:nvPr>
            <p:ph type="title"/>
          </p:nvPr>
        </p:nvSpPr>
        <p:spPr>
          <a:xfrm>
            <a:off x="4240213" y="2681019"/>
            <a:ext cx="70866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4000" cap="none">
                <a:solidFill>
                  <a:srgbClr val="006D9F"/>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5" name="Google Shape;435;p86" descr="Symbol for visioned readers" title="Decorative image"/>
          <p:cNvPicPr preferRelativeResize="0"/>
          <p:nvPr/>
        </p:nvPicPr>
        <p:blipFill rotWithShape="1">
          <a:blip r:embed="rId2">
            <a:alphaModFix/>
          </a:blip>
          <a:srcRect/>
          <a:stretch/>
        </p:blipFill>
        <p:spPr>
          <a:xfrm>
            <a:off x="2057400" y="2449514"/>
            <a:ext cx="1798638" cy="1798637"/>
          </a:xfrm>
          <a:prstGeom prst="rect">
            <a:avLst/>
          </a:prstGeom>
          <a:noFill/>
          <a:ln>
            <a:noFill/>
          </a:ln>
        </p:spPr>
      </p:pic>
      <p:cxnSp>
        <p:nvCxnSpPr>
          <p:cNvPr id="436" name="Google Shape;436;p86" descr="Element for visioned readers" title="Decorative image"/>
          <p:cNvCxnSpPr/>
          <p:nvPr/>
        </p:nvCxnSpPr>
        <p:spPr>
          <a:xfrm>
            <a:off x="4038600" y="1687514"/>
            <a:ext cx="0" cy="3324225"/>
          </a:xfrm>
          <a:prstGeom prst="straightConnector1">
            <a:avLst/>
          </a:prstGeom>
          <a:noFill/>
          <a:ln w="12700" cap="flat" cmpd="sng">
            <a:solidFill>
              <a:srgbClr val="6D3362"/>
            </a:solidFill>
            <a:prstDash val="solid"/>
            <a:round/>
            <a:headEnd type="none" w="sm" len="sm"/>
            <a:tailEnd type="none" w="sm" len="sm"/>
          </a:ln>
          <a:effectLst>
            <a:outerShdw blurRad="40000" dist="20000" dir="5400000" rotWithShape="0">
              <a:srgbClr val="808080">
                <a:alpha val="37254"/>
              </a:srgbClr>
            </a:outerShdw>
          </a:effectLst>
        </p:spPr>
      </p:cxnSp>
    </p:spTree>
    <p:extLst>
      <p:ext uri="{BB962C8B-B14F-4D97-AF65-F5344CB8AC3E}">
        <p14:creationId xmlns:p14="http://schemas.microsoft.com/office/powerpoint/2010/main" val="26106107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End slide - govt bg">
  <p:cSld name="End slide - govt bg">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87"/>
          <p:cNvSpPr txBox="1">
            <a:spLocks noGrp="1"/>
          </p:cNvSpPr>
          <p:nvPr>
            <p:ph type="title"/>
          </p:nvPr>
        </p:nvSpPr>
        <p:spPr>
          <a:xfrm>
            <a:off x="685800" y="2362200"/>
            <a:ext cx="109728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p87"/>
          <p:cNvSpPr txBox="1">
            <a:spLocks noGrp="1"/>
          </p:cNvSpPr>
          <p:nvPr>
            <p:ph type="body" idx="1"/>
          </p:nvPr>
        </p:nvSpPr>
        <p:spPr>
          <a:xfrm>
            <a:off x="7467600" y="4419600"/>
            <a:ext cx="4572000" cy="2296098"/>
          </a:xfrm>
          <a:prstGeom prst="rect">
            <a:avLst/>
          </a:prstGeom>
          <a:noFill/>
          <a:ln>
            <a:noFill/>
          </a:ln>
        </p:spPr>
        <p:txBody>
          <a:bodyPr spcFirstLastPara="1" wrap="square" lIns="91425" tIns="45700" rIns="91425" bIns="45700" anchor="t" anchorCtr="0">
            <a:normAutofit/>
          </a:bodyPr>
          <a:lstStyle>
            <a:lvl1pPr marL="457200" lvl="0" indent="-406400" algn="r">
              <a:lnSpc>
                <a:spcPct val="90000"/>
              </a:lnSpc>
              <a:spcBef>
                <a:spcPts val="1000"/>
              </a:spcBef>
              <a:spcAft>
                <a:spcPts val="0"/>
              </a:spcAft>
              <a:buSzPts val="2800"/>
              <a:buChar char="•"/>
              <a:defRPr sz="1800" b="0">
                <a:solidFill>
                  <a:schemeClr val="lt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440" name="Google Shape;440;p87" descr="Logo" title="ChangeLab Solutions"/>
          <p:cNvPicPr preferRelativeResize="0"/>
          <p:nvPr/>
        </p:nvPicPr>
        <p:blipFill rotWithShape="1">
          <a:blip r:embed="rId3">
            <a:alphaModFix/>
          </a:blip>
          <a:srcRect/>
          <a:stretch/>
        </p:blipFill>
        <p:spPr>
          <a:xfrm>
            <a:off x="384048" y="274320"/>
            <a:ext cx="3005713" cy="630048"/>
          </a:xfrm>
          <a:prstGeom prst="rect">
            <a:avLst/>
          </a:prstGeom>
          <a:noFill/>
          <a:ln>
            <a:noFill/>
          </a:ln>
        </p:spPr>
      </p:pic>
    </p:spTree>
    <p:extLst>
      <p:ext uri="{BB962C8B-B14F-4D97-AF65-F5344CB8AC3E}">
        <p14:creationId xmlns:p14="http://schemas.microsoft.com/office/powerpoint/2010/main" val="21386106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076451" y="3065962"/>
            <a:ext cx="10119360" cy="769441"/>
          </a:xfrm>
        </p:spPr>
        <p:txBody>
          <a:bodyPr lIns="0" tIns="0" rIns="0" bIns="0" anchor="b" anchorCtr="0">
            <a:spAutoFit/>
          </a:bodyPr>
          <a:lstStyle>
            <a:lvl1pPr algn="l">
              <a:defRPr sz="5000" b="1" cap="none" baseline="0">
                <a:solidFill>
                  <a:schemeClr val="tx1"/>
                </a:solidFill>
              </a:defRPr>
            </a:lvl1pPr>
          </a:lstStyle>
          <a:p>
            <a:r>
              <a:rPr lang="en-US"/>
              <a:t>Title page: single line</a:t>
            </a:r>
          </a:p>
        </p:txBody>
      </p:sp>
      <p:sp>
        <p:nvSpPr>
          <p:cNvPr id="3" name="Text Placeholder 2"/>
          <p:cNvSpPr>
            <a:spLocks noGrp="1"/>
          </p:cNvSpPr>
          <p:nvPr>
            <p:ph type="body" idx="1"/>
          </p:nvPr>
        </p:nvSpPr>
        <p:spPr>
          <a:xfrm>
            <a:off x="2076451" y="3835402"/>
            <a:ext cx="1011936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072640" y="6400800"/>
            <a:ext cx="9669400" cy="153888"/>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endParaRPr lang="en-US"/>
          </a:p>
        </p:txBody>
      </p:sp>
    </p:spTree>
    <p:extLst>
      <p:ext uri="{BB962C8B-B14F-4D97-AF65-F5344CB8AC3E}">
        <p14:creationId xmlns:p14="http://schemas.microsoft.com/office/powerpoint/2010/main" val="1490124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54C8-D484-416A-9E99-D9294AEA9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2886C8-7CB5-4949-B0DF-D002AB719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743226-75C6-4C9A-A8B3-97B7F9BEB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522FD-F966-4C09-BC9E-45659A445847}"/>
              </a:ext>
            </a:extLst>
          </p:cNvPr>
          <p:cNvSpPr>
            <a:spLocks noGrp="1"/>
          </p:cNvSpPr>
          <p:nvPr>
            <p:ph type="dt" sz="half" idx="10"/>
          </p:nvPr>
        </p:nvSpPr>
        <p:spPr/>
        <p:txBody>
          <a:bodyPr/>
          <a:lstStyle/>
          <a:p>
            <a:fld id="{0A433FDE-5613-468F-B625-0F2F852BA0DF}" type="datetimeFigureOut">
              <a:rPr lang="en-US" smtClean="0"/>
              <a:t>11/22/2024</a:t>
            </a:fld>
            <a:endParaRPr lang="en-US"/>
          </a:p>
        </p:txBody>
      </p:sp>
      <p:sp>
        <p:nvSpPr>
          <p:cNvPr id="6" name="Footer Placeholder 5">
            <a:extLst>
              <a:ext uri="{FF2B5EF4-FFF2-40B4-BE49-F238E27FC236}">
                <a16:creationId xmlns:a16="http://schemas.microsoft.com/office/drawing/2014/main" id="{F3F93B15-D967-4A86-935E-C1219E6AD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032DFC-67DB-4972-BD1E-BD02B9A740CC}"/>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4187320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076451" y="2210462"/>
            <a:ext cx="10119360" cy="1538883"/>
          </a:xfrm>
        </p:spPr>
        <p:txBody>
          <a:bodyPr wrap="square" lIns="0" tIns="0" rIns="0" bIns="0" anchor="b" anchorCtr="0">
            <a:spAutoFit/>
          </a:bodyPr>
          <a:lstStyle>
            <a:lvl1pPr algn="l">
              <a:lnSpc>
                <a:spcPts val="6000"/>
              </a:lnSpc>
              <a:defRPr sz="5000" b="1">
                <a:solidFill>
                  <a:schemeClr val="tx1"/>
                </a:solidFill>
              </a:defRPr>
            </a:lvl1pPr>
          </a:lstStyle>
          <a:p>
            <a:r>
              <a:rPr lang="en-US"/>
              <a:t>Title page: double lines</a:t>
            </a:r>
            <a:br>
              <a:rPr lang="en-US"/>
            </a:br>
            <a:r>
              <a:rPr lang="en-US" err="1"/>
              <a:t>Lorem</a:t>
            </a:r>
            <a:r>
              <a:rPr lang="en-US"/>
              <a:t> </a:t>
            </a:r>
            <a:r>
              <a:rPr lang="en-US" err="1"/>
              <a:t>ipsum</a:t>
            </a:r>
            <a:r>
              <a:rPr lang="en-US"/>
              <a:t> dolor sit</a:t>
            </a:r>
          </a:p>
        </p:txBody>
      </p:sp>
      <p:sp>
        <p:nvSpPr>
          <p:cNvPr id="3" name="Subtitle 2"/>
          <p:cNvSpPr>
            <a:spLocks noGrp="1"/>
          </p:cNvSpPr>
          <p:nvPr>
            <p:ph type="subTitle" idx="1"/>
          </p:nvPr>
        </p:nvSpPr>
        <p:spPr>
          <a:xfrm>
            <a:off x="2076451" y="3855674"/>
            <a:ext cx="1011936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2072640" y="6552123"/>
            <a:ext cx="9679093" cy="153888"/>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endParaRPr lang="en-US"/>
          </a:p>
        </p:txBody>
      </p:sp>
    </p:spTree>
    <p:extLst>
      <p:ext uri="{BB962C8B-B14F-4D97-AF65-F5344CB8AC3E}">
        <p14:creationId xmlns:p14="http://schemas.microsoft.com/office/powerpoint/2010/main" val="18172186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
        <p:nvSpPr>
          <p:cNvPr id="10" name="Content Placeholder 9"/>
          <p:cNvSpPr>
            <a:spLocks noGrp="1"/>
          </p:cNvSpPr>
          <p:nvPr>
            <p:ph sz="quarter" idx="13"/>
          </p:nvPr>
        </p:nvSpPr>
        <p:spPr>
          <a:xfrm>
            <a:off x="1608667" y="2290763"/>
            <a:ext cx="9952567" cy="1566070"/>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2461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p>
        </p:txBody>
      </p:sp>
      <p:sp>
        <p:nvSpPr>
          <p:cNvPr id="3" name="Content Placeholder 2"/>
          <p:cNvSpPr>
            <a:spLocks noGrp="1"/>
          </p:cNvSpPr>
          <p:nvPr>
            <p:ph idx="1"/>
          </p:nvPr>
        </p:nvSpPr>
        <p:spPr>
          <a:xfrm>
            <a:off x="1608667" y="2226459"/>
            <a:ext cx="8541883" cy="246221"/>
          </a:xfrm>
        </p:spPr>
        <p:txBody>
          <a:bodyPr>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5DCA239C-0401-A842-8677-DCBBAFEC5113}" type="slidenum">
              <a:rPr lang="en-US" smtClean="0"/>
              <a:t>‹#›</a:t>
            </a:fld>
            <a:endParaRPr lang="en-US"/>
          </a:p>
        </p:txBody>
      </p:sp>
      <p:sp>
        <p:nvSpPr>
          <p:cNvPr id="15" name="Picture Placeholder 14"/>
          <p:cNvSpPr>
            <a:spLocks noGrp="1"/>
          </p:cNvSpPr>
          <p:nvPr>
            <p:ph type="pic" sz="quarter" idx="17"/>
          </p:nvPr>
        </p:nvSpPr>
        <p:spPr>
          <a:xfrm>
            <a:off x="1608667" y="3136900"/>
            <a:ext cx="3285067" cy="246221"/>
          </a:xfrm>
        </p:spPr>
        <p:txBody>
          <a:bodyPr/>
          <a:lstStyle/>
          <a:p>
            <a:r>
              <a:rPr lang="en-US"/>
              <a:t>Click icon to add picture</a:t>
            </a:r>
          </a:p>
        </p:txBody>
      </p:sp>
      <p:sp>
        <p:nvSpPr>
          <p:cNvPr id="16" name="Picture Placeholder 14"/>
          <p:cNvSpPr>
            <a:spLocks noGrp="1"/>
          </p:cNvSpPr>
          <p:nvPr>
            <p:ph type="pic" sz="quarter" idx="18"/>
          </p:nvPr>
        </p:nvSpPr>
        <p:spPr>
          <a:xfrm>
            <a:off x="6081184" y="3136900"/>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710223"/>
            <a:ext cx="3285067" cy="246221"/>
          </a:xfrm>
        </p:spPr>
        <p:txBody>
          <a:bodyPr/>
          <a:lstStyle/>
          <a:p>
            <a:r>
              <a:rPr lang="en-US"/>
              <a:t>Click icon to add picture</a:t>
            </a:r>
          </a:p>
        </p:txBody>
      </p:sp>
      <p:sp>
        <p:nvSpPr>
          <p:cNvPr id="18" name="Picture Placeholder 14"/>
          <p:cNvSpPr>
            <a:spLocks noGrp="1"/>
          </p:cNvSpPr>
          <p:nvPr>
            <p:ph type="pic" sz="quarter" idx="20"/>
          </p:nvPr>
        </p:nvSpPr>
        <p:spPr>
          <a:xfrm>
            <a:off x="6081184" y="4710223"/>
            <a:ext cx="3285067" cy="246221"/>
          </a:xfrm>
        </p:spPr>
        <p:txBody>
          <a:bodyPr/>
          <a:lstStyle/>
          <a:p>
            <a:r>
              <a:rPr lang="en-US"/>
              <a:t>Click icon to add picture</a:t>
            </a:r>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811396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p>
        </p:txBody>
      </p:sp>
      <p:sp>
        <p:nvSpPr>
          <p:cNvPr id="3" name="Content Placeholder 2"/>
          <p:cNvSpPr>
            <a:spLocks noGrp="1"/>
          </p:cNvSpPr>
          <p:nvPr>
            <p:ph idx="1"/>
          </p:nvPr>
        </p:nvSpPr>
        <p:spPr>
          <a:xfrm>
            <a:off x="5174512" y="2647509"/>
            <a:ext cx="6010939" cy="246221"/>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5DCA239C-0401-A842-8677-DCBBAFEC5113}" type="slidenum">
              <a:rPr lang="en-US" smtClean="0"/>
              <a:t>‹#›</a:t>
            </a:fld>
            <a:endParaRPr lang="en-US"/>
          </a:p>
        </p:txBody>
      </p:sp>
      <p:sp>
        <p:nvSpPr>
          <p:cNvPr id="15" name="Picture Placeholder 14"/>
          <p:cNvSpPr>
            <a:spLocks noGrp="1"/>
          </p:cNvSpPr>
          <p:nvPr>
            <p:ph type="pic" sz="quarter" idx="17"/>
          </p:nvPr>
        </p:nvSpPr>
        <p:spPr>
          <a:xfrm>
            <a:off x="1608667" y="2403876"/>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306169"/>
            <a:ext cx="3285067" cy="246221"/>
          </a:xfrm>
        </p:spPr>
        <p:txBody>
          <a:bodyPr/>
          <a:lstStyle/>
          <a:p>
            <a:r>
              <a:rPr lang="en-US"/>
              <a:t>Click icon to add picture</a:t>
            </a:r>
          </a:p>
        </p:txBody>
      </p:sp>
      <p:sp>
        <p:nvSpPr>
          <p:cNvPr id="10" name="Content Placeholder 2"/>
          <p:cNvSpPr>
            <a:spLocks noGrp="1"/>
          </p:cNvSpPr>
          <p:nvPr>
            <p:ph idx="20"/>
          </p:nvPr>
        </p:nvSpPr>
        <p:spPr>
          <a:xfrm>
            <a:off x="5174512" y="4335488"/>
            <a:ext cx="6010939" cy="246221"/>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2050920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DCA239C-0401-A842-8677-DCBBAFEC5113}" type="slidenum">
              <a:rPr lang="en-US" smtClean="0"/>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9" name="Content Placeholder 9"/>
          <p:cNvSpPr>
            <a:spLocks noGrp="1"/>
          </p:cNvSpPr>
          <p:nvPr>
            <p:ph sz="quarter" idx="13"/>
          </p:nvPr>
        </p:nvSpPr>
        <p:spPr>
          <a:xfrm>
            <a:off x="1608667" y="2290763"/>
            <a:ext cx="9952567" cy="1390124"/>
          </a:xfrm>
        </p:spPr>
        <p:txBody>
          <a:bodyPr/>
          <a:lstStyle>
            <a:lvl2pPr>
              <a:spcAft>
                <a:spcPts val="300"/>
              </a:spcAft>
              <a:defRPr sz="1400"/>
            </a:lvl2pPr>
            <a:lvl3pPr>
              <a:defRPr sz="1200">
                <a:solidFill>
                  <a:schemeClr val="tx1"/>
                </a:solidFill>
              </a:defRPr>
            </a:lvl3pPr>
            <a:lvl4pPr>
              <a:defRPr sz="1200">
                <a:solidFill>
                  <a:schemeClr val="tx1"/>
                </a:solidFill>
              </a:defRPr>
            </a:lvl4pPr>
            <a:lvl5pPr>
              <a:buClr>
                <a:srgbClr val="404040"/>
              </a:buClr>
              <a:buFont typeface="Arial"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8002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0"/>
            <a:ext cx="4714243" cy="1527598"/>
          </a:xfrm>
        </p:spPr>
        <p:txBody>
          <a:bodyPr/>
          <a:lstStyle>
            <a:lvl1pPr>
              <a:defRPr sz="1600"/>
            </a:lvl1pPr>
            <a:lvl2pPr>
              <a:defRPr sz="1600">
                <a:solidFill>
                  <a:schemeClr val="bg2"/>
                </a:solidFill>
              </a:defRPr>
            </a:lvl2pPr>
            <a:lvl3pPr>
              <a:defRPr sz="1400"/>
            </a:lvl3pPr>
            <a:lvl4pPr algn="l">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94310" y="2194560"/>
            <a:ext cx="4888089" cy="1527598"/>
          </a:xfrm>
        </p:spPr>
        <p:txBody>
          <a:bodyPr/>
          <a:lstStyle>
            <a:lvl1pPr>
              <a:defRPr sz="1600"/>
            </a:lvl1pPr>
            <a:lvl2pPr>
              <a:defRPr sz="1600">
                <a:solidFill>
                  <a:schemeClr val="bg2"/>
                </a:solidFill>
              </a:defRPr>
            </a:lvl2pPr>
            <a:lvl3pPr>
              <a:defRPr sz="1400"/>
            </a:lvl3pPr>
            <a:lvl4pPr>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5DCA239C-0401-A842-8677-DCBBAFEC5113}" type="slidenum">
              <a:rPr lang="en-US" smtClean="0"/>
              <a:t>‹#›</a:t>
            </a:fld>
            <a:endParaRPr lang="en-US"/>
          </a:p>
        </p:txBody>
      </p:sp>
      <p:sp>
        <p:nvSpPr>
          <p:cNvPr id="8" name="Title 1"/>
          <p:cNvSpPr>
            <a:spLocks noGrp="1"/>
          </p:cNvSpPr>
          <p:nvPr>
            <p:ph type="title"/>
          </p:nvPr>
        </p:nvSpPr>
        <p:spPr>
          <a:xfrm>
            <a:off x="1584960" y="1600200"/>
            <a:ext cx="10594848" cy="400110"/>
          </a:xfrm>
        </p:spPr>
        <p:txBody>
          <a:bodyPr/>
          <a:lstStyle/>
          <a:p>
            <a:r>
              <a:rPr lang="en-US"/>
              <a:t>Click to edit Master title style</a:t>
            </a:r>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124160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DCA239C-0401-A842-8677-DCBBAFEC5113}" type="slidenum">
              <a:rPr lang="en-US" smtClean="0"/>
              <a:t>‹#›</a:t>
            </a:fld>
            <a:endParaRPr lang="en-US"/>
          </a:p>
        </p:txBody>
      </p:sp>
      <p:sp>
        <p:nvSpPr>
          <p:cNvPr id="4" name="Slide Number Placeholder 4"/>
          <p:cNvSpPr txBox="1">
            <a:spLocks/>
          </p:cNvSpPr>
          <p:nvPr/>
        </p:nvSpPr>
        <p:spPr>
          <a:xfrm>
            <a:off x="1970569" y="6400800"/>
            <a:ext cx="609600" cy="457200"/>
          </a:xfrm>
          <a:prstGeom prst="rect">
            <a:avLst/>
          </a:prstGeom>
        </p:spPr>
        <p:txBody>
          <a:bodyPr vert="horz"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14445007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DCA239C-0401-A842-8677-DCBBAFEC5113}" type="slidenum">
              <a:rPr lang="en-US" smtClean="0"/>
              <a:t>‹#›</a:t>
            </a:fld>
            <a:endParaRPr lang="en-US"/>
          </a:p>
        </p:txBody>
      </p:sp>
      <p:sp>
        <p:nvSpPr>
          <p:cNvPr id="7" name="Text Placeholder 6"/>
          <p:cNvSpPr>
            <a:spLocks noGrp="1"/>
          </p:cNvSpPr>
          <p:nvPr>
            <p:ph type="body" sz="quarter" idx="13" hasCustomPrompt="1"/>
          </p:nvPr>
        </p:nvSpPr>
        <p:spPr>
          <a:xfrm>
            <a:off x="8930856" y="2296485"/>
            <a:ext cx="2694517"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a:t>Click to edit text styles</a:t>
            </a:r>
          </a:p>
          <a:p>
            <a:pPr lvl="1"/>
            <a:r>
              <a:rPr lang="en-US"/>
              <a:t>Second level</a:t>
            </a:r>
          </a:p>
        </p:txBody>
      </p:sp>
      <p:sp>
        <p:nvSpPr>
          <p:cNvPr id="9" name="Picture Placeholder 8"/>
          <p:cNvSpPr>
            <a:spLocks noGrp="1"/>
          </p:cNvSpPr>
          <p:nvPr>
            <p:ph type="pic" sz="quarter" idx="14"/>
          </p:nvPr>
        </p:nvSpPr>
        <p:spPr>
          <a:xfrm>
            <a:off x="1587500" y="2274888"/>
            <a:ext cx="7061200" cy="246221"/>
          </a:xfrm>
        </p:spPr>
        <p:txBody>
          <a:bodyPr/>
          <a:lstStyle/>
          <a:p>
            <a:r>
              <a:rPr lang="en-US"/>
              <a:t>Click icon to add picture</a:t>
            </a:r>
          </a:p>
        </p:txBody>
      </p:sp>
      <p:sp>
        <p:nvSpPr>
          <p:cNvPr id="11"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40558545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DCA239C-0401-A842-8677-DCBBAFEC5113}" type="slidenum">
              <a:rPr lang="en-US" smtClean="0"/>
              <a:t>‹#›</a:t>
            </a:fld>
            <a:endParaRPr lang="en-US"/>
          </a:p>
        </p:txBody>
      </p:sp>
      <p:sp>
        <p:nvSpPr>
          <p:cNvPr id="7" name="Text Placeholder 6"/>
          <p:cNvSpPr>
            <a:spLocks noGrp="1"/>
          </p:cNvSpPr>
          <p:nvPr>
            <p:ph type="body" sz="quarter" idx="13" hasCustomPrompt="1"/>
          </p:nvPr>
        </p:nvSpPr>
        <p:spPr>
          <a:xfrm>
            <a:off x="1587302"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a:t>Click to edit text styles</a:t>
            </a:r>
          </a:p>
          <a:p>
            <a:pPr lvl="1"/>
            <a:r>
              <a:rPr lang="en-US"/>
              <a:t>Second level</a:t>
            </a:r>
          </a:p>
        </p:txBody>
      </p:sp>
      <p:sp>
        <p:nvSpPr>
          <p:cNvPr id="9" name="Picture Placeholder 8"/>
          <p:cNvSpPr>
            <a:spLocks noGrp="1"/>
          </p:cNvSpPr>
          <p:nvPr>
            <p:ph type="pic" sz="quarter" idx="14"/>
          </p:nvPr>
        </p:nvSpPr>
        <p:spPr>
          <a:xfrm>
            <a:off x="1587500" y="2274888"/>
            <a:ext cx="3048296" cy="246221"/>
          </a:xfrm>
        </p:spPr>
        <p:txBody>
          <a:bodyPr/>
          <a:lstStyle/>
          <a:p>
            <a:r>
              <a:rPr lang="en-US"/>
              <a:t>Click icon to add picture</a:t>
            </a:r>
          </a:p>
        </p:txBody>
      </p:sp>
      <p:sp>
        <p:nvSpPr>
          <p:cNvPr id="8" name="Picture Placeholder 8"/>
          <p:cNvSpPr>
            <a:spLocks noGrp="1"/>
          </p:cNvSpPr>
          <p:nvPr>
            <p:ph type="pic" sz="quarter" idx="15"/>
          </p:nvPr>
        </p:nvSpPr>
        <p:spPr>
          <a:xfrm>
            <a:off x="5287631" y="2274888"/>
            <a:ext cx="3048296" cy="246221"/>
          </a:xfrm>
        </p:spPr>
        <p:txBody>
          <a:bodyPr/>
          <a:lstStyle/>
          <a:p>
            <a:r>
              <a:rPr lang="en-US"/>
              <a:t>Click icon to add picture</a:t>
            </a:r>
          </a:p>
        </p:txBody>
      </p:sp>
      <p:sp>
        <p:nvSpPr>
          <p:cNvPr id="10" name="Text Placeholder 6"/>
          <p:cNvSpPr>
            <a:spLocks noGrp="1"/>
          </p:cNvSpPr>
          <p:nvPr>
            <p:ph type="body" sz="quarter" idx="16" hasCustomPrompt="1"/>
          </p:nvPr>
        </p:nvSpPr>
        <p:spPr>
          <a:xfrm>
            <a:off x="5301609"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a:t>Click to edit text styles</a:t>
            </a:r>
          </a:p>
          <a:p>
            <a:pPr lvl="1"/>
            <a:r>
              <a:rPr lang="en-US"/>
              <a:t>Second level</a:t>
            </a:r>
          </a:p>
        </p:txBody>
      </p:sp>
      <p:sp>
        <p:nvSpPr>
          <p:cNvPr id="12"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3935858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3" y="2307304"/>
            <a:ext cx="7981359" cy="1448282"/>
          </a:xfrm>
        </p:spPr>
        <p:txBody>
          <a:bodyPr/>
          <a:lstStyle>
            <a:lvl1pPr>
              <a:spcAft>
                <a:spcPts val="0"/>
              </a:spcAft>
              <a:buFont typeface="Arial" pitchFamily="34" charset="0"/>
              <a:buChar char="»"/>
              <a:defRPr lang="en-US" sz="1800" b="1" kern="1200" baseline="0" dirty="0" smtClean="0">
                <a:solidFill>
                  <a:schemeClr val="bg2"/>
                </a:solidFill>
                <a:latin typeface="Arial"/>
                <a:ea typeface="+mn-ea"/>
                <a:cs typeface="+mn-cs"/>
              </a:defRPr>
            </a:lvl1pPr>
            <a:lvl2pPr marL="228600" indent="4763">
              <a:buNone/>
              <a:defRPr b="0">
                <a:solidFill>
                  <a:schemeClr val="tx1">
                    <a:lumMod val="50000"/>
                    <a:lumOff val="50000"/>
                  </a:schemeClr>
                </a:solidFill>
              </a:defRPr>
            </a:lvl2pPr>
            <a:lvl4pPr>
              <a:defRPr lang="en-US" sz="1200" kern="1200" dirty="0" smtClean="0">
                <a:solidFill>
                  <a:schemeClr val="tx1">
                    <a:lumMod val="75000"/>
                    <a:lumOff val="25000"/>
                  </a:schemeClr>
                </a:solidFill>
                <a:latin typeface="Arial"/>
                <a:ea typeface="+mn-ea"/>
                <a:cs typeface="+mn-cs"/>
              </a:defRPr>
            </a:lvl4pPr>
            <a:lvl5pPr>
              <a:defRPr lang="en-US" sz="12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DCA239C-0401-A842-8677-DCBBAFEC5113}" type="slidenum">
              <a:rPr lang="en-US" smtClean="0"/>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4109031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theme" Target="../theme/theme11.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theme" Target="../theme/theme5.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9.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5.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A75CA-F99F-45AF-BA44-089373C576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444EA4-45B4-4427-A342-ED0B70F701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4543B-EEC6-4777-8EE0-CA6B896E65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33FDE-5613-468F-B625-0F2F852BA0DF}" type="datetimeFigureOut">
              <a:rPr lang="en-US" smtClean="0"/>
              <a:t>11/22/2024</a:t>
            </a:fld>
            <a:endParaRPr lang="en-US"/>
          </a:p>
        </p:txBody>
      </p:sp>
      <p:sp>
        <p:nvSpPr>
          <p:cNvPr id="5" name="Footer Placeholder 4">
            <a:extLst>
              <a:ext uri="{FF2B5EF4-FFF2-40B4-BE49-F238E27FC236}">
                <a16:creationId xmlns:a16="http://schemas.microsoft.com/office/drawing/2014/main" id="{353210F8-827B-49AD-8238-1E5402F6D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7AE593-5A25-4AFD-9B87-C4F3A41C5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4AAD9-639D-46EA-AE69-26B0CBC3B543}" type="slidenum">
              <a:rPr lang="en-US" smtClean="0"/>
              <a:t>‹#›</a:t>
            </a:fld>
            <a:endParaRPr lang="en-US"/>
          </a:p>
        </p:txBody>
      </p:sp>
    </p:spTree>
    <p:extLst>
      <p:ext uri="{BB962C8B-B14F-4D97-AF65-F5344CB8AC3E}">
        <p14:creationId xmlns:p14="http://schemas.microsoft.com/office/powerpoint/2010/main" val="35961618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758708"/>
      </p:ext>
    </p:extLst>
  </p:cSld>
  <p:clrMap bg1="lt1" tx1="dk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85083-1F4E-E934-7783-BEEEE8059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7F9184-23D9-BEED-33C5-111C5FA9CD1E}"/>
              </a:ext>
            </a:extLst>
          </p:cNvPr>
          <p:cNvSpPr>
            <a:spLocks noGrp="1"/>
          </p:cNvSpPr>
          <p:nvPr>
            <p:ph type="body" idx="1"/>
          </p:nvPr>
        </p:nvSpPr>
        <p:spPr>
          <a:xfrm>
            <a:off x="838200" y="1825625"/>
            <a:ext cx="10515600" cy="44813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08539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 id="2147483918" r:id="rId30"/>
  </p:sldLayoutIdLst>
  <p:txStyles>
    <p:titleStyle>
      <a:lvl1pPr algn="l" defTabSz="914400" rtl="0" eaLnBrk="1" latinLnBrk="0" hangingPunct="1">
        <a:lnSpc>
          <a:spcPct val="90000"/>
        </a:lnSpc>
        <a:spcBef>
          <a:spcPct val="0"/>
        </a:spcBef>
        <a:buNone/>
        <a:defRPr sz="4400" b="1" i="0" kern="1200">
          <a:solidFill>
            <a:schemeClr val="tx1"/>
          </a:solidFill>
          <a:latin typeface="Mulish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77"/>
          <a:ea typeface="+mn-ea"/>
          <a:cs typeface="+mn-cs"/>
        </a:defRPr>
      </a:lvl1pPr>
      <a:lvl2pPr marL="6858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chemeClr val="tx1"/>
          </a:solidFill>
          <a:latin typeface="Mulish" pitchFamily="2" charset="77"/>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ulish"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9"/>
          <p:cNvPicPr preferRelativeResize="0"/>
          <p:nvPr/>
        </p:nvPicPr>
        <p:blipFill rotWithShape="1">
          <a:blip r:embed="rId12">
            <a:alphaModFix/>
          </a:blip>
          <a:srcRect/>
          <a:stretch/>
        </p:blipFill>
        <p:spPr>
          <a:xfrm>
            <a:off x="0" y="0"/>
            <a:ext cx="12191999" cy="6858000"/>
          </a:xfrm>
          <a:prstGeom prst="rect">
            <a:avLst/>
          </a:prstGeom>
          <a:noFill/>
          <a:ln>
            <a:noFill/>
          </a:ln>
        </p:spPr>
      </p:pic>
      <p:sp>
        <p:nvSpPr>
          <p:cNvPr id="11" name="Google Shape;11;p19"/>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Clr>
                <a:schemeClr val="dk1"/>
              </a:buClr>
              <a:buSzPts val="2600"/>
              <a:buFont typeface="Arial"/>
              <a:buNone/>
              <a:defRPr sz="2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9"/>
          <p:cNvSpPr txBox="1">
            <a:spLocks noGrp="1"/>
          </p:cNvSpPr>
          <p:nvPr>
            <p:ph type="body" idx="1"/>
          </p:nvPr>
        </p:nvSpPr>
        <p:spPr>
          <a:xfrm>
            <a:off x="1584961" y="2194561"/>
            <a:ext cx="9821332" cy="1529137"/>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6F6F6F"/>
              </a:buClr>
              <a:buSzPts val="1600"/>
              <a:buFont typeface="Arial"/>
              <a:buNone/>
              <a:defRPr sz="1600" b="1" i="0" u="none" strike="noStrike" cap="none">
                <a:solidFill>
                  <a:schemeClr val="dk1"/>
                </a:solidFill>
                <a:latin typeface="Arial"/>
                <a:ea typeface="Arial"/>
                <a:cs typeface="Arial"/>
                <a:sym typeface="Arial"/>
              </a:defRPr>
            </a:lvl1pPr>
            <a:lvl2pPr marL="914400" marR="0" lvl="1" indent="-330200" algn="l" rtl="0">
              <a:lnSpc>
                <a:spcPct val="100000"/>
              </a:lnSpc>
              <a:spcBef>
                <a:spcPts val="1000"/>
              </a:spcBef>
              <a:spcAft>
                <a:spcPts val="0"/>
              </a:spcAft>
              <a:buClr>
                <a:schemeClr val="dk1"/>
              </a:buClr>
              <a:buSzPts val="1600"/>
              <a:buFont typeface="Merriweather Sans"/>
              <a:buChar char="»"/>
              <a:defRPr sz="1600" b="1" i="0" u="none" strike="noStrike" cap="none">
                <a:solidFill>
                  <a:schemeClr val="lt2"/>
                </a:solidFill>
                <a:latin typeface="Arial"/>
                <a:ea typeface="Arial"/>
                <a:cs typeface="Arial"/>
                <a:sym typeface="Arial"/>
              </a:defRPr>
            </a:lvl2pPr>
            <a:lvl3pPr marL="1371600" marR="0" lvl="2" indent="-228600" algn="l" rtl="0">
              <a:lnSpc>
                <a:spcPct val="12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04800" algn="l" rtl="0">
              <a:lnSpc>
                <a:spcPct val="120000"/>
              </a:lnSpc>
              <a:spcBef>
                <a:spcPts val="300"/>
              </a:spcBef>
              <a:spcAft>
                <a:spcPts val="0"/>
              </a:spcAft>
              <a:buClr>
                <a:schemeClr val="dk1"/>
              </a:buClr>
              <a:buSzPts val="1200"/>
              <a:buFont typeface="Merriweather Sans"/>
              <a:buChar char="»"/>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3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19"/>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marR="0" lvl="0" indent="0" algn="ctr" rtl="0">
              <a:spcBef>
                <a:spcPts val="0"/>
              </a:spcBef>
              <a:buNone/>
              <a:defRPr sz="1000" b="0" i="0" u="none" strike="noStrike" cap="none">
                <a:solidFill>
                  <a:schemeClr val="lt1"/>
                </a:solidFill>
                <a:latin typeface="Arial"/>
                <a:ea typeface="Arial"/>
                <a:cs typeface="Arial"/>
                <a:sym typeface="Arial"/>
              </a:defRPr>
            </a:lvl1pPr>
            <a:lvl2pPr marL="0" marR="0" lvl="1" indent="0" algn="ctr" rtl="0">
              <a:spcBef>
                <a:spcPts val="0"/>
              </a:spcBef>
              <a:buNone/>
              <a:defRPr sz="1000" b="0" i="0" u="none" strike="noStrike" cap="none">
                <a:solidFill>
                  <a:schemeClr val="lt1"/>
                </a:solidFill>
                <a:latin typeface="Arial"/>
                <a:ea typeface="Arial"/>
                <a:cs typeface="Arial"/>
                <a:sym typeface="Arial"/>
              </a:defRPr>
            </a:lvl2pPr>
            <a:lvl3pPr marL="0" marR="0" lvl="2" indent="0" algn="ctr" rtl="0">
              <a:spcBef>
                <a:spcPts val="0"/>
              </a:spcBef>
              <a:buNone/>
              <a:defRPr sz="1000" b="0" i="0" u="none" strike="noStrike" cap="none">
                <a:solidFill>
                  <a:schemeClr val="lt1"/>
                </a:solidFill>
                <a:latin typeface="Arial"/>
                <a:ea typeface="Arial"/>
                <a:cs typeface="Arial"/>
                <a:sym typeface="Arial"/>
              </a:defRPr>
            </a:lvl3pPr>
            <a:lvl4pPr marL="0" marR="0" lvl="3" indent="0" algn="ctr" rtl="0">
              <a:spcBef>
                <a:spcPts val="0"/>
              </a:spcBef>
              <a:buNone/>
              <a:defRPr sz="1000" b="0" i="0" u="none" strike="noStrike" cap="none">
                <a:solidFill>
                  <a:schemeClr val="lt1"/>
                </a:solidFill>
                <a:latin typeface="Arial"/>
                <a:ea typeface="Arial"/>
                <a:cs typeface="Arial"/>
                <a:sym typeface="Arial"/>
              </a:defRPr>
            </a:lvl4pPr>
            <a:lvl5pPr marL="0" marR="0" lvl="4" indent="0" algn="ctr" rtl="0">
              <a:spcBef>
                <a:spcPts val="0"/>
              </a:spcBef>
              <a:buNone/>
              <a:defRPr sz="1000" b="0" i="0" u="none" strike="noStrike" cap="none">
                <a:solidFill>
                  <a:schemeClr val="lt1"/>
                </a:solidFill>
                <a:latin typeface="Arial"/>
                <a:ea typeface="Arial"/>
                <a:cs typeface="Arial"/>
                <a:sym typeface="Arial"/>
              </a:defRPr>
            </a:lvl5pPr>
            <a:lvl6pPr marL="0" marR="0" lvl="5" indent="0" algn="ctr" rtl="0">
              <a:spcBef>
                <a:spcPts val="0"/>
              </a:spcBef>
              <a:buNone/>
              <a:defRPr sz="1000" b="0" i="0" u="none" strike="noStrike" cap="none">
                <a:solidFill>
                  <a:schemeClr val="lt1"/>
                </a:solidFill>
                <a:latin typeface="Arial"/>
                <a:ea typeface="Arial"/>
                <a:cs typeface="Arial"/>
                <a:sym typeface="Arial"/>
              </a:defRPr>
            </a:lvl6pPr>
            <a:lvl7pPr marL="0" marR="0" lvl="6" indent="0" algn="ctr" rtl="0">
              <a:spcBef>
                <a:spcPts val="0"/>
              </a:spcBef>
              <a:buNone/>
              <a:defRPr sz="1000" b="0" i="0" u="none" strike="noStrike" cap="none">
                <a:solidFill>
                  <a:schemeClr val="lt1"/>
                </a:solidFill>
                <a:latin typeface="Arial"/>
                <a:ea typeface="Arial"/>
                <a:cs typeface="Arial"/>
                <a:sym typeface="Arial"/>
              </a:defRPr>
            </a:lvl7pPr>
            <a:lvl8pPr marL="0" marR="0" lvl="7" indent="0" algn="ctr" rtl="0">
              <a:spcBef>
                <a:spcPts val="0"/>
              </a:spcBef>
              <a:buNone/>
              <a:defRPr sz="1000" b="0" i="0" u="none" strike="noStrike" cap="none">
                <a:solidFill>
                  <a:schemeClr val="lt1"/>
                </a:solidFill>
                <a:latin typeface="Arial"/>
                <a:ea typeface="Arial"/>
                <a:cs typeface="Arial"/>
                <a:sym typeface="Arial"/>
              </a:defRPr>
            </a:lvl8pPr>
            <a:lvl9pPr marL="0" marR="0" lvl="8" indent="0" algn="ctr" rtl="0">
              <a:spcBef>
                <a:spcPts val="0"/>
              </a:spcBef>
              <a:buNone/>
              <a:defRPr sz="10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4" name="Google Shape;14;p19"/>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60197320"/>
      </p:ext>
    </p:extLst>
  </p:cSld>
  <p:clrMap bg1="lt1" tx1="dk1" bg2="dk2" tx2="lt2" accent1="accent1" accent2="accent2" accent3="accent3" accent4="accent4" accent5="accent5" accent6="accent6" hlink="hlink" folHlink="folHlink"/>
  <p:sldLayoutIdLst>
    <p:sldLayoutId id="2147483734"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Placeholder 1"/>
          <p:cNvSpPr>
            <a:spLocks noGrp="1"/>
          </p:cNvSpPr>
          <p:nvPr>
            <p:ph type="title"/>
          </p:nvPr>
        </p:nvSpPr>
        <p:spPr>
          <a:xfrm>
            <a:off x="1584960" y="1600200"/>
            <a:ext cx="10594848"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584961" y="2194561"/>
            <a:ext cx="9821332" cy="1529137"/>
          </a:xfrm>
          <a:prstGeom prst="rect">
            <a:avLst/>
          </a:prstGeom>
        </p:spPr>
        <p:txBody>
          <a:bodyPr vert="horz" wrap="square" lIns="0" tIns="0" rIns="0" bIns="0" rtlCol="0">
            <a:spAutoFit/>
          </a:bodyPr>
          <a:lstStyle/>
          <a:p>
            <a:pPr lvl="0"/>
            <a:r>
              <a:rPr lang="en-US"/>
              <a:t>Click to edit master placeholder</a:t>
            </a:r>
          </a:p>
          <a:p>
            <a:pPr lvl="1"/>
            <a:r>
              <a:rPr lang="en-US"/>
              <a:t>Second level</a:t>
            </a:r>
          </a:p>
          <a:p>
            <a:pPr lvl="2"/>
            <a:r>
              <a:rPr lang="en-US"/>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a:t>Fifth level</a:t>
            </a:r>
          </a:p>
        </p:txBody>
      </p:sp>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22, 2024</a:t>
            </a:fld>
            <a:r>
              <a:rPr lang="en-US"/>
              <a:t> </a:t>
            </a:r>
          </a:p>
        </p:txBody>
      </p:sp>
    </p:spTree>
    <p:extLst>
      <p:ext uri="{BB962C8B-B14F-4D97-AF65-F5344CB8AC3E}">
        <p14:creationId xmlns:p14="http://schemas.microsoft.com/office/powerpoint/2010/main" val="218526260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874" r:id="rId12"/>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0033" y="176900"/>
            <a:ext cx="111644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A41E35"/>
              </a:buClr>
              <a:buSzPts val="2800"/>
              <a:buFont typeface="Roboto Condensed"/>
              <a:buNone/>
              <a:defRPr sz="2800" b="1">
                <a:solidFill>
                  <a:srgbClr val="A41E35"/>
                </a:solidFill>
                <a:latin typeface="Roboto Condensed"/>
                <a:ea typeface="Roboto Condensed"/>
                <a:cs typeface="Roboto Condensed"/>
                <a:sym typeface="Roboto Condense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15367" y="1120200"/>
            <a:ext cx="11226800" cy="5455200"/>
          </a:xfrm>
          <a:prstGeom prst="rect">
            <a:avLst/>
          </a:prstGeom>
          <a:noFill/>
          <a:ln>
            <a:noFill/>
          </a:ln>
        </p:spPr>
        <p:txBody>
          <a:bodyPr spcFirstLastPara="1" wrap="square" lIns="91425" tIns="91425" rIns="91425" bIns="91425" anchor="t" anchorCtr="0"/>
          <a:lstStyle>
            <a:lvl1pPr marL="457200" lvl="0" indent="-342900" rtl="0">
              <a:lnSpc>
                <a:spcPct val="125000"/>
              </a:lnSpc>
              <a:spcBef>
                <a:spcPts val="0"/>
              </a:spcBef>
              <a:spcAft>
                <a:spcPts val="0"/>
              </a:spcAft>
              <a:buClr>
                <a:srgbClr val="A41E35"/>
              </a:buClr>
              <a:buSzPts val="1800"/>
              <a:buFont typeface="Roboto"/>
              <a:buChar char="●"/>
              <a:defRPr sz="1800">
                <a:latin typeface="Roboto"/>
                <a:ea typeface="Roboto"/>
                <a:cs typeface="Roboto"/>
                <a:sym typeface="Roboto"/>
              </a:defRPr>
            </a:lvl1pPr>
            <a:lvl2pPr marL="914400" lvl="1"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2pPr>
            <a:lvl3pPr marL="1371600" lvl="2"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3pPr>
            <a:lvl4pPr marL="1828800" lvl="3"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4pPr>
            <a:lvl5pPr marL="2286000" lvl="4"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5pPr>
            <a:lvl6pPr marL="2743200" lvl="5"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6pPr>
            <a:lvl7pPr marL="3200400" lvl="6"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7pPr>
            <a:lvl8pPr marL="3657600" lvl="7"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8pPr>
            <a:lvl9pPr marL="4114800" lvl="8" indent="-317500" rtl="0">
              <a:lnSpc>
                <a:spcPct val="125000"/>
              </a:lnSpc>
              <a:spcBef>
                <a:spcPts val="1600"/>
              </a:spcBef>
              <a:spcAft>
                <a:spcPts val="1600"/>
              </a:spcAft>
              <a:buClr>
                <a:srgbClr val="A41E35"/>
              </a:buClr>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2600454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5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5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7" name="Google Shape;87;p5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8" name="Google Shape;88;p5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Google Shape;89;p5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1763328"/>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C1019C1-8164-4AE7-987A-A500E2A7F90B}" type="datetimeFigureOut">
              <a:rPr lang="en-US" smtClean="0"/>
              <a:t>11/22/2024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63A25CC-496D-4F3C-965D-B67B4EFE34F1}" type="slidenum">
              <a:rPr lang="en-US" smtClean="0"/>
              <a:t>‹#›</a:t>
            </a:fld>
            <a:endParaRPr lang="en-U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91247" y="5432964"/>
            <a:ext cx="911856" cy="1068175"/>
          </a:xfrm>
          <a:prstGeom prst="rect">
            <a:avLst/>
          </a:prstGeom>
        </p:spPr>
      </p:pic>
    </p:spTree>
    <p:extLst>
      <p:ext uri="{BB962C8B-B14F-4D97-AF65-F5344CB8AC3E}">
        <p14:creationId xmlns:p14="http://schemas.microsoft.com/office/powerpoint/2010/main" val="227738611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lumMod val="50000"/>
          </a:schemeClr>
        </a:buClr>
        <a:buSzPct val="80000"/>
        <a:buFont typeface="Corbel" pitchFamily="34" charset="0"/>
        <a:buChar char="•"/>
        <a:defRPr sz="2200" kern="1200">
          <a:solidFill>
            <a:schemeClr val="accent1">
              <a:lumMod val="50000"/>
            </a:schemeClr>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lumMod val="50000"/>
          </a:schemeClr>
        </a:buClr>
        <a:buSzPct val="80000"/>
        <a:buFont typeface="Corbel" pitchFamily="34" charset="0"/>
        <a:buChar char="•"/>
        <a:defRPr sz="2000" kern="1200">
          <a:solidFill>
            <a:schemeClr val="accent1">
              <a:lumMod val="50000"/>
            </a:schemeClr>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lumMod val="50000"/>
          </a:schemeClr>
        </a:buClr>
        <a:buSzPct val="80000"/>
        <a:buFont typeface="Corbel" pitchFamily="34" charset="0"/>
        <a:buChar char="•"/>
        <a:defRPr sz="1800" kern="1200">
          <a:solidFill>
            <a:schemeClr val="accent1">
              <a:lumMod val="50000"/>
            </a:schemeClr>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lumMod val="50000"/>
          </a:schemeClr>
        </a:buClr>
        <a:buSzPct val="80000"/>
        <a:buFont typeface="Corbel" pitchFamily="34" charset="0"/>
        <a:buChar char="•"/>
        <a:defRPr sz="1600" kern="1200">
          <a:solidFill>
            <a:schemeClr val="accent1">
              <a:lumMod val="50000"/>
            </a:schemeClr>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lumMod val="50000"/>
          </a:schemeClr>
        </a:buClr>
        <a:buSzPct val="80000"/>
        <a:buFont typeface="Corbel" pitchFamily="34" charset="0"/>
        <a:buChar char="•"/>
        <a:defRPr sz="1600" kern="1200">
          <a:solidFill>
            <a:schemeClr val="accent1">
              <a:lumMod val="50000"/>
            </a:schemeClr>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8387972"/>
      </p:ext>
    </p:extLst>
  </p:cSld>
  <p:clrMap bg1="lt1" tx1="dk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sp>
        <p:nvSpPr>
          <p:cNvPr id="382" name="Google Shape;382;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3" name="Google Shape;38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4" name="Google Shape;384;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5" name="Google Shape;385;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6" name="Google Shape;386;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008876"/>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5"/>
          <a:stretch>
            <a:fillRect/>
          </a:stretch>
        </p:blipFill>
        <p:spPr>
          <a:xfrm>
            <a:off x="0" y="0"/>
            <a:ext cx="12192000" cy="6858000"/>
          </a:xfrm>
          <a:prstGeom prst="rect">
            <a:avLst/>
          </a:prstGeom>
        </p:spPr>
      </p:pic>
      <p:sp>
        <p:nvSpPr>
          <p:cNvPr id="2" name="Title Placeholder 1"/>
          <p:cNvSpPr>
            <a:spLocks noGrp="1"/>
          </p:cNvSpPr>
          <p:nvPr>
            <p:ph type="title"/>
          </p:nvPr>
        </p:nvSpPr>
        <p:spPr>
          <a:xfrm>
            <a:off x="1584960" y="1600200"/>
            <a:ext cx="10594848"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584961" y="2194561"/>
            <a:ext cx="9821332" cy="1529137"/>
          </a:xfrm>
          <a:prstGeom prst="rect">
            <a:avLst/>
          </a:prstGeom>
        </p:spPr>
        <p:txBody>
          <a:bodyPr vert="horz" wrap="square" lIns="0" tIns="0" rIns="0" bIns="0" rtlCol="0">
            <a:spAutoFit/>
          </a:bodyPr>
          <a:lstStyle/>
          <a:p>
            <a:pPr lvl="0"/>
            <a:r>
              <a:rPr lang="en-US"/>
              <a:t>Click to edit master placeholder</a:t>
            </a:r>
          </a:p>
          <a:p>
            <a:pPr lvl="1"/>
            <a:r>
              <a:rPr lang="en-US"/>
              <a:t>Second level</a:t>
            </a:r>
          </a:p>
          <a:p>
            <a:pPr lvl="2"/>
            <a:r>
              <a:rPr lang="en-US"/>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a:t>Fifth level</a:t>
            </a:r>
          </a:p>
        </p:txBody>
      </p:sp>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5DCA239C-0401-A842-8677-DCBBAFEC5113}" type="slidenum">
              <a:rPr lang="en-US" smtClean="0"/>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183911161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60" r:id="rId13"/>
  </p:sldLayoutIdLst>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7.xml"/><Relationship Id="rId5" Type="http://schemas.openxmlformats.org/officeDocument/2006/relationships/hyperlink" Target="https://www.changelabsolutions.org/news/making-case-public-health-framing-and-language-recommendations" TargetMode="Externa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hyperlink" Target="https://en.wikipedia.org/wiki/Flag_of_Colorado" TargetMode="External"/><Relationship Id="rId5" Type="http://schemas.openxmlformats.org/officeDocument/2006/relationships/diagramQuickStyle" Target="../diagrams/quickStyle1.xml"/><Relationship Id="rId15" Type="http://schemas.openxmlformats.org/officeDocument/2006/relationships/hyperlink" Target="https://www.changelabsolutions.org/product/structure-government" TargetMode="External"/><Relationship Id="rId10" Type="http://schemas.openxmlformats.org/officeDocument/2006/relationships/image" Target="../media/image74.png"/><Relationship Id="rId4" Type="http://schemas.openxmlformats.org/officeDocument/2006/relationships/diagramLayout" Target="../diagrams/layout1.xml"/><Relationship Id="rId9" Type="http://schemas.openxmlformats.org/officeDocument/2006/relationships/hyperlink" Target="https://openclipart.org/detail/195875/american-flag-by-rdevries-195875" TargetMode="External"/><Relationship Id="rId14"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hyperlink" Target="https://actforpublichealth.org/public-health-authorit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hyperlink" Target="https://lawatlas.org/datasets/laws-addressing-public-health-authority-to-respond-to-emergencies"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doi.org/10.1377/hlthaff.2024.00073" TargetMode="External"/><Relationship Id="rId7" Type="http://schemas.openxmlformats.org/officeDocument/2006/relationships/hyperlink" Target="https://www.mediawiki.org/wiki/File:Warning_icon.svg" TargetMode="External"/><Relationship Id="rId2" Type="http://schemas.openxmlformats.org/officeDocument/2006/relationships/notesSlide" Target="../notesSlides/notesSlide12.xml"/><Relationship Id="rId1" Type="http://schemas.openxmlformats.org/officeDocument/2006/relationships/slideLayout" Target="../slideLayouts/slideLayout64.xml"/><Relationship Id="rId6" Type="http://schemas.openxmlformats.org/officeDocument/2006/relationships/image" Target="../media/image88.png"/><Relationship Id="rId5" Type="http://schemas.openxmlformats.org/officeDocument/2006/relationships/hyperlink" Target="https://www.healthaffairs.org/doi/10.1377/hlthaff.2024.00073" TargetMode="External"/><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7.xml"/><Relationship Id="rId6" Type="http://schemas.openxmlformats.org/officeDocument/2006/relationships/hyperlink" Target="https://www.changelabsolutions.org/product/preserving-local-public-health-powers"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hyperlink" Target="https://www.publichealthlawcenter.org/resources/state-local-public-health-overview-regulatory-authority" TargetMode="Externa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2.png"/><Relationship Id="rId7" Type="http://schemas.openxmlformats.org/officeDocument/2006/relationships/diagramQuickStyle" Target="../diagrams/quickStyle2.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3.png"/><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80.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hyperlink" Target="https://forms.office.com/Pages/ResponsePage.aspx?id=wJZZqgTyV0y6tPSZL236khzDI-FBsV1At7RDKi0bkGVUODcxTU9QN01BRVVRV1Y0MjA1QzJKUUNOUC4u" TargetMode="External"/><Relationship Id="rId3" Type="http://schemas.openxmlformats.org/officeDocument/2006/relationships/image" Target="../media/image64.jpeg"/><Relationship Id="rId7" Type="http://schemas.openxmlformats.org/officeDocument/2006/relationships/image" Target="../media/image67.png"/><Relationship Id="rId12" Type="http://schemas.openxmlformats.org/officeDocument/2006/relationships/image" Target="../media/image94.emf"/><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1.png"/><Relationship Id="rId5" Type="http://schemas.openxmlformats.org/officeDocument/2006/relationships/image" Target="../media/image66.jpeg"/><Relationship Id="rId10" Type="http://schemas.openxmlformats.org/officeDocument/2006/relationships/image" Target="../media/image70.png"/><Relationship Id="rId4" Type="http://schemas.openxmlformats.org/officeDocument/2006/relationships/image" Target="../media/image65.jpe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11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13.xml"/><Relationship Id="rId5" Type="http://schemas.openxmlformats.org/officeDocument/2006/relationships/image" Target="../media/image105.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30.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116.jpeg"/><Relationship Id="rId18" Type="http://schemas.openxmlformats.org/officeDocument/2006/relationships/image" Target="../media/image12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gif"/><Relationship Id="rId17" Type="http://schemas.openxmlformats.org/officeDocument/2006/relationships/image" Target="../media/image120.png"/><Relationship Id="rId2" Type="http://schemas.openxmlformats.org/officeDocument/2006/relationships/notesSlide" Target="../notesSlides/notesSlide22.xml"/><Relationship Id="rId16" Type="http://schemas.openxmlformats.org/officeDocument/2006/relationships/image" Target="../media/image119.png"/><Relationship Id="rId1" Type="http://schemas.openxmlformats.org/officeDocument/2006/relationships/slideLayout" Target="../slideLayouts/slideLayout11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22.png"/><Relationship Id="rId4" Type="http://schemas.openxmlformats.org/officeDocument/2006/relationships/image" Target="../media/image107.png"/><Relationship Id="rId9" Type="http://schemas.openxmlformats.org/officeDocument/2006/relationships/image" Target="../media/image112.jpeg"/><Relationship Id="rId14"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113.xml"/><Relationship Id="rId4" Type="http://schemas.openxmlformats.org/officeDocument/2006/relationships/image" Target="../media/image1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3" Type="http://schemas.openxmlformats.org/officeDocument/2006/relationships/hyperlink" Target="https://democracyindex.hdhp.us/" TargetMode="External"/><Relationship Id="rId2" Type="http://schemas.openxmlformats.org/officeDocument/2006/relationships/notesSlide" Target="../notesSlides/notesSlide29.xml"/><Relationship Id="rId1" Type="http://schemas.openxmlformats.org/officeDocument/2006/relationships/slideLayout" Target="../slideLayouts/slideLayout105.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0.xml"/><Relationship Id="rId1" Type="http://schemas.openxmlformats.org/officeDocument/2006/relationships/slideLayout" Target="../slideLayouts/slideLayout11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104.xml"/><Relationship Id="rId4"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Rymill_park_path.jpg" TargetMode="External"/><Relationship Id="rId2" Type="http://schemas.openxmlformats.org/officeDocument/2006/relationships/image" Target="../media/image51.jpeg"/><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113.xml"/><Relationship Id="rId4" Type="http://schemas.openxmlformats.org/officeDocument/2006/relationships/image" Target="../media/image134.png"/></Relationships>
</file>

<file path=ppt/slides/_rels/slide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113.xml"/><Relationship Id="rId5" Type="http://schemas.openxmlformats.org/officeDocument/2006/relationships/image" Target="../media/image137.png"/><Relationship Id="rId4" Type="http://schemas.openxmlformats.org/officeDocument/2006/relationships/image" Target="../media/image136.png"/></Relationships>
</file>

<file path=ppt/slides/_rels/slide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11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hyperlink" Target="https://www.networkforphl.org/disclaimer/"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102.xml"/><Relationship Id="rId4" Type="http://schemas.openxmlformats.org/officeDocument/2006/relationships/image" Target="../media/image143.png"/></Relationships>
</file>

<file path=ppt/slides/_rels/slide5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5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7.xml"/><Relationship Id="rId1" Type="http://schemas.openxmlformats.org/officeDocument/2006/relationships/slideLayout" Target="../slideLayouts/slideLayout102.xml"/><Relationship Id="rId4" Type="http://schemas.openxmlformats.org/officeDocument/2006/relationships/image" Target="../media/image14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2.xml"/></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102.xml"/><Relationship Id="rId4" Type="http://schemas.openxmlformats.org/officeDocument/2006/relationships/image" Target="../media/image146.jpeg"/></Relationships>
</file>

<file path=ppt/slides/_rels/slide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0.xml"/><Relationship Id="rId1" Type="http://schemas.openxmlformats.org/officeDocument/2006/relationships/slideLayout" Target="../slideLayouts/slideLayout102.xml"/><Relationship Id="rId4" Type="http://schemas.openxmlformats.org/officeDocument/2006/relationships/image" Target="../media/image147.png"/></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102.xml"/><Relationship Id="rId4" Type="http://schemas.openxmlformats.org/officeDocument/2006/relationships/image" Target="../media/image148.png"/></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2.xml"/><Relationship Id="rId1" Type="http://schemas.openxmlformats.org/officeDocument/2006/relationships/slideLayout" Target="../slideLayouts/slideLayout102.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3.xml"/><Relationship Id="rId1" Type="http://schemas.openxmlformats.org/officeDocument/2006/relationships/video" Target="https://www.youtube.com/embed/f9KVNw799aE?feature=oembed" TargetMode="External"/><Relationship Id="rId4" Type="http://schemas.openxmlformats.org/officeDocument/2006/relationships/image" Target="../media/image53.jpeg"/></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3.xml"/><Relationship Id="rId1" Type="http://schemas.openxmlformats.org/officeDocument/2006/relationships/slideLayout" Target="../slideLayouts/slideLayout102.xml"/><Relationship Id="rId4" Type="http://schemas.openxmlformats.org/officeDocument/2006/relationships/image" Target="../media/image15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5.xml"/><Relationship Id="rId1" Type="http://schemas.openxmlformats.org/officeDocument/2006/relationships/slideLayout" Target="../slideLayouts/slideLayout102.xml"/><Relationship Id="rId5" Type="http://schemas.openxmlformats.org/officeDocument/2006/relationships/image" Target="../media/image152.png"/><Relationship Id="rId4" Type="http://schemas.openxmlformats.org/officeDocument/2006/relationships/image" Target="../media/image151.png"/></Relationships>
</file>

<file path=ppt/slides/_rels/slide6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6.xml"/><Relationship Id="rId1" Type="http://schemas.openxmlformats.org/officeDocument/2006/relationships/slideLayout" Target="../slideLayouts/slideLayout102.xml"/><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2.xml"/></Relationships>
</file>

<file path=ppt/slides/_rels/slide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8.xml"/><Relationship Id="rId1"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2.xml"/></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0.xml"/><Relationship Id="rId1" Type="http://schemas.openxmlformats.org/officeDocument/2006/relationships/slideLayout" Target="../slideLayouts/slideLayout102.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102.xml"/></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2.xml"/><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24.xml"/><Relationship Id="rId4" Type="http://schemas.openxmlformats.org/officeDocument/2006/relationships/hyperlink" Target="https://library.into-action.us/collection/act-for-public-heal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
          <p:cNvSpPr txBox="1">
            <a:spLocks noGrp="1"/>
          </p:cNvSpPr>
          <p:nvPr>
            <p:ph type="ctrTitle"/>
          </p:nvPr>
        </p:nvSpPr>
        <p:spPr>
          <a:xfrm>
            <a:off x="1473200" y="2306728"/>
            <a:ext cx="9895840" cy="1758045"/>
          </a:xfrm>
          <a:prstGeom prst="rect">
            <a:avLst/>
          </a:prstGeom>
          <a:noFill/>
          <a:ln>
            <a:noFill/>
          </a:ln>
        </p:spPr>
        <p:txBody>
          <a:bodyPr spcFirstLastPara="1" wrap="square" lIns="0" tIns="0" rIns="0" bIns="0" anchor="b" anchorCtr="0">
            <a:spAutoFit/>
          </a:bodyPr>
          <a:lstStyle/>
          <a:p>
            <a:pPr marL="0" lvl="0" indent="0" algn="l" rtl="0">
              <a:lnSpc>
                <a:spcPct val="136363"/>
              </a:lnSpc>
              <a:spcBef>
                <a:spcPts val="0"/>
              </a:spcBef>
              <a:spcAft>
                <a:spcPts val="0"/>
              </a:spcAft>
              <a:buClr>
                <a:schemeClr val="dk1"/>
              </a:buClr>
              <a:buSzPts val="4400"/>
              <a:buFont typeface="Arial"/>
              <a:buNone/>
            </a:pPr>
            <a:r>
              <a:rPr lang="en-US" sz="4200"/>
              <a:t>Navigating Public Health and Democracy After the Election</a:t>
            </a:r>
            <a:endParaRPr sz="4200"/>
          </a:p>
        </p:txBody>
      </p:sp>
      <p:sp>
        <p:nvSpPr>
          <p:cNvPr id="167" name="Google Shape;167;p1"/>
          <p:cNvSpPr txBox="1">
            <a:spLocks noGrp="1"/>
          </p:cNvSpPr>
          <p:nvPr>
            <p:ph type="subTitle" idx="1"/>
          </p:nvPr>
        </p:nvSpPr>
        <p:spPr>
          <a:xfrm>
            <a:off x="1473200" y="4753293"/>
            <a:ext cx="7589520" cy="71301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Font typeface="Arial"/>
              <a:buNone/>
            </a:pPr>
            <a:r>
              <a:rPr lang="en-US" sz="2400"/>
              <a:t>November 21, 2024 | 1:30 – 3:00pm CT</a:t>
            </a:r>
            <a:endParaRPr/>
          </a:p>
          <a:p>
            <a:pPr marL="0" lvl="0" indent="0" algn="l" rtl="0">
              <a:lnSpc>
                <a:spcPct val="100000"/>
              </a:lnSpc>
              <a:spcBef>
                <a:spcPts val="1000"/>
              </a:spcBef>
              <a:spcAft>
                <a:spcPts val="0"/>
              </a:spcAft>
              <a:buSzPts val="1400"/>
              <a:buFont typeface="Arial"/>
              <a:buNone/>
            </a:pPr>
            <a:endParaRPr/>
          </a:p>
        </p:txBody>
      </p:sp>
      <p:pic>
        <p:nvPicPr>
          <p:cNvPr id="2" name="Picture 1">
            <a:extLst>
              <a:ext uri="{FF2B5EF4-FFF2-40B4-BE49-F238E27FC236}">
                <a16:creationId xmlns:a16="http://schemas.microsoft.com/office/drawing/2014/main" id="{AE5798B0-DEF4-CA12-0786-74B77D8C2264}"/>
              </a:ext>
            </a:extLst>
          </p:cNvPr>
          <p:cNvPicPr>
            <a:picLocks noChangeAspect="1"/>
          </p:cNvPicPr>
          <p:nvPr/>
        </p:nvPicPr>
        <p:blipFill>
          <a:blip r:embed="rId3"/>
          <a:stretch>
            <a:fillRect/>
          </a:stretch>
        </p:blipFill>
        <p:spPr>
          <a:xfrm>
            <a:off x="8541471" y="3708264"/>
            <a:ext cx="2637069" cy="2637069"/>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494B1-0221-98C2-2F4D-C9D40BCE4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314626"/>
            <a:ext cx="3785210" cy="1040838"/>
          </a:xfrm>
          <a:prstGeom prst="rect">
            <a:avLst/>
          </a:prstGeom>
        </p:spPr>
      </p:pic>
      <p:pic>
        <p:nvPicPr>
          <p:cNvPr id="5" name="Picture 4">
            <a:extLst>
              <a:ext uri="{FF2B5EF4-FFF2-40B4-BE49-F238E27FC236}">
                <a16:creationId xmlns:a16="http://schemas.microsoft.com/office/drawing/2014/main" id="{F9FF6968-D0AC-4F44-C1C4-93CDA7A58704}"/>
              </a:ext>
            </a:extLst>
          </p:cNvPr>
          <p:cNvPicPr>
            <a:picLocks noChangeAspect="1"/>
          </p:cNvPicPr>
          <p:nvPr/>
        </p:nvPicPr>
        <p:blipFill>
          <a:blip r:embed="rId4"/>
          <a:stretch>
            <a:fillRect/>
          </a:stretch>
        </p:blipFill>
        <p:spPr>
          <a:xfrm>
            <a:off x="2065325" y="1258102"/>
            <a:ext cx="8244504" cy="5074332"/>
          </a:xfrm>
          <a:prstGeom prst="rect">
            <a:avLst/>
          </a:prstGeom>
        </p:spPr>
      </p:pic>
      <p:sp>
        <p:nvSpPr>
          <p:cNvPr id="15" name="TextBox 14">
            <a:extLst>
              <a:ext uri="{FF2B5EF4-FFF2-40B4-BE49-F238E27FC236}">
                <a16:creationId xmlns:a16="http://schemas.microsoft.com/office/drawing/2014/main" id="{7002C0E1-D197-5DB3-96F7-4094C80655AE}"/>
              </a:ext>
            </a:extLst>
          </p:cNvPr>
          <p:cNvSpPr txBox="1"/>
          <p:nvPr/>
        </p:nvSpPr>
        <p:spPr>
          <a:xfrm>
            <a:off x="6496258" y="542517"/>
            <a:ext cx="5374317" cy="5850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hlinkClick r:id="rId5"/>
              </a:rPr>
              <a:t>https://www.changelabsolutions.org/news/making-case-public-health-framing-and-language-recommendations</a:t>
            </a:r>
            <a:r>
              <a:rPr kumimoji="0" lang="en-US" sz="1600" b="0" i="0" u="none" strike="noStrike" kern="1200" cap="none" spc="0" normalizeH="0" baseline="0" noProof="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3851343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B955DF-998C-47C6-AF7D-5CE6403DEFD2}"/>
              </a:ext>
            </a:extLst>
          </p:cNvPr>
          <p:cNvSpPr>
            <a:spLocks noGrp="1"/>
          </p:cNvSpPr>
          <p:nvPr>
            <p:ph type="subTitle" idx="1"/>
          </p:nvPr>
        </p:nvSpPr>
        <p:spPr>
          <a:xfrm>
            <a:off x="442063" y="4624536"/>
            <a:ext cx="11233702" cy="1453838"/>
          </a:xfrm>
        </p:spPr>
        <p:txBody>
          <a:bodyPr>
            <a:normAutofit/>
          </a:bodyPr>
          <a:lstStyle/>
          <a:p>
            <a:pPr marL="0" marR="0">
              <a:spcBef>
                <a:spcPts val="0"/>
              </a:spcBef>
              <a:spcAft>
                <a:spcPts val="0"/>
              </a:spcAft>
            </a:pPr>
            <a:r>
              <a:rPr lang="en-US">
                <a:effectLst/>
                <a:latin typeface="Times New Roman" panose="02020603050405020304" pitchFamily="18" charset="0"/>
                <a:ea typeface="Calibri" panose="020F0502020204030204" pitchFamily="34" charset="0"/>
              </a:rPr>
              <a:t> </a:t>
            </a:r>
          </a:p>
        </p:txBody>
      </p:sp>
      <p:sp>
        <p:nvSpPr>
          <p:cNvPr id="18" name="TextBox 17">
            <a:extLst>
              <a:ext uri="{FF2B5EF4-FFF2-40B4-BE49-F238E27FC236}">
                <a16:creationId xmlns:a16="http://schemas.microsoft.com/office/drawing/2014/main" id="{CEA3ACC8-F984-474B-96D2-D0F6ABBA05F9}"/>
              </a:ext>
            </a:extLst>
          </p:cNvPr>
          <p:cNvSpPr txBox="1"/>
          <p:nvPr/>
        </p:nvSpPr>
        <p:spPr>
          <a:xfrm>
            <a:off x="719689" y="2484572"/>
            <a:ext cx="10752621"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t>Health law partners addressing challenges to</a:t>
            </a:r>
            <a:br>
              <a:rPr kumimoji="0" lang="en-US" sz="28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t> public health authority and infrastructure.</a:t>
            </a:r>
            <a:br>
              <a:rPr kumimoji="0" lang="en-US" sz="28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br>
            <a:endParaRPr kumimoji="0" lang="en-US" sz="28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pic>
        <p:nvPicPr>
          <p:cNvPr id="11" name="Picture 10" descr="A group of children smiling&#10;&#10;Description automatically generated with medium confidence">
            <a:extLst>
              <a:ext uri="{FF2B5EF4-FFF2-40B4-BE49-F238E27FC236}">
                <a16:creationId xmlns:a16="http://schemas.microsoft.com/office/drawing/2014/main" id="{4CD6F424-EBF2-F921-3A9E-D6ACD9628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101" y="524704"/>
            <a:ext cx="1993389" cy="1057449"/>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98501509-FEFC-6D61-141E-358BA900A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440" y="524704"/>
            <a:ext cx="1509230" cy="1078800"/>
          </a:xfrm>
          <a:prstGeom prst="rect">
            <a:avLst/>
          </a:prstGeom>
        </p:spPr>
      </p:pic>
      <p:pic>
        <p:nvPicPr>
          <p:cNvPr id="15" name="Picture 14" descr="A picture containing outdoor, person, tree, person&#10;&#10;Description automatically generated">
            <a:extLst>
              <a:ext uri="{FF2B5EF4-FFF2-40B4-BE49-F238E27FC236}">
                <a16:creationId xmlns:a16="http://schemas.microsoft.com/office/drawing/2014/main" id="{5B9C4B47-D2B2-5A52-6ED3-374353AC7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6102" y="497417"/>
            <a:ext cx="1744384" cy="1084736"/>
          </a:xfrm>
          <a:prstGeom prst="rect">
            <a:avLst/>
          </a:prstGeom>
        </p:spPr>
      </p:pic>
      <p:pic>
        <p:nvPicPr>
          <p:cNvPr id="22" name="Picture 21" descr="A picture containing person, indoor, people, drinking&#10;&#10;Description automatically generated">
            <a:extLst>
              <a:ext uri="{FF2B5EF4-FFF2-40B4-BE49-F238E27FC236}">
                <a16:creationId xmlns:a16="http://schemas.microsoft.com/office/drawing/2014/main" id="{0D5E51E0-CE14-010E-DA9A-E7ACF0A986CD}"/>
              </a:ext>
            </a:extLst>
          </p:cNvPr>
          <p:cNvPicPr>
            <a:picLocks noChangeAspect="1"/>
          </p:cNvPicPr>
          <p:nvPr/>
        </p:nvPicPr>
        <p:blipFill rotWithShape="1">
          <a:blip r:embed="rId6">
            <a:extLst>
              <a:ext uri="{28A0092B-C50C-407E-A947-70E740481C1C}">
                <a14:useLocalDpi xmlns:a14="http://schemas.microsoft.com/office/drawing/2010/main" val="0"/>
              </a:ext>
            </a:extLst>
          </a:blip>
          <a:srcRect b="17648"/>
          <a:stretch/>
        </p:blipFill>
        <p:spPr>
          <a:xfrm>
            <a:off x="7383118" y="518768"/>
            <a:ext cx="1975788" cy="1084736"/>
          </a:xfrm>
          <a:prstGeom prst="rect">
            <a:avLst/>
          </a:prstGeom>
        </p:spPr>
      </p:pic>
      <p:cxnSp>
        <p:nvCxnSpPr>
          <p:cNvPr id="4" name="Straight Connector 3">
            <a:extLst>
              <a:ext uri="{FF2B5EF4-FFF2-40B4-BE49-F238E27FC236}">
                <a16:creationId xmlns:a16="http://schemas.microsoft.com/office/drawing/2014/main" id="{65D23477-07F2-CD41-36BE-2AA509F033D9}"/>
              </a:ext>
            </a:extLst>
          </p:cNvPr>
          <p:cNvCxnSpPr/>
          <p:nvPr/>
        </p:nvCxnSpPr>
        <p:spPr>
          <a:xfrm>
            <a:off x="667439" y="2117035"/>
            <a:ext cx="10752621"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19D2FC6-BFB4-1AA9-28B1-CCB8D02321EE}"/>
              </a:ext>
            </a:extLst>
          </p:cNvPr>
          <p:cNvCxnSpPr/>
          <p:nvPr/>
        </p:nvCxnSpPr>
        <p:spPr>
          <a:xfrm>
            <a:off x="719689" y="3571462"/>
            <a:ext cx="10752621"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46031A2-3F38-93B3-58FB-2C8E270A5C22}"/>
              </a:ext>
            </a:extLst>
          </p:cNvPr>
          <p:cNvGrpSpPr/>
          <p:nvPr/>
        </p:nvGrpSpPr>
        <p:grpSpPr>
          <a:xfrm>
            <a:off x="516232" y="3920471"/>
            <a:ext cx="11159533" cy="1214931"/>
            <a:chOff x="299795" y="5690438"/>
            <a:chExt cx="11159533" cy="1214931"/>
          </a:xfrm>
        </p:grpSpPr>
        <p:pic>
          <p:nvPicPr>
            <p:cNvPr id="8" name="Picture 7">
              <a:extLst>
                <a:ext uri="{FF2B5EF4-FFF2-40B4-BE49-F238E27FC236}">
                  <a16:creationId xmlns:a16="http://schemas.microsoft.com/office/drawing/2014/main" id="{AEC63F9F-B972-1B0F-DAE0-44D95B1F5D6A}"/>
                </a:ext>
              </a:extLst>
            </p:cNvPr>
            <p:cNvPicPr>
              <a:picLocks noChangeAspect="1"/>
            </p:cNvPicPr>
            <p:nvPr/>
          </p:nvPicPr>
          <p:blipFill>
            <a:blip r:embed="rId7"/>
            <a:stretch>
              <a:fillRect/>
            </a:stretch>
          </p:blipFill>
          <p:spPr>
            <a:xfrm>
              <a:off x="9205759" y="6101346"/>
              <a:ext cx="2253569" cy="368613"/>
            </a:xfrm>
            <a:prstGeom prst="rect">
              <a:avLst/>
            </a:prstGeom>
          </p:spPr>
        </p:pic>
        <p:pic>
          <p:nvPicPr>
            <p:cNvPr id="10" name="Picture 10" descr="Public Health Law Watch">
              <a:extLst>
                <a:ext uri="{FF2B5EF4-FFF2-40B4-BE49-F238E27FC236}">
                  <a16:creationId xmlns:a16="http://schemas.microsoft.com/office/drawing/2014/main" id="{429F52A7-9CBE-D7D3-B238-9C8D3CDF67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650" y="5780001"/>
              <a:ext cx="863350" cy="1011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E194562-115E-8AD8-84E0-93FF832F28AD}"/>
                </a:ext>
              </a:extLst>
            </p:cNvPr>
            <p:cNvPicPr>
              <a:picLocks noChangeAspect="1"/>
            </p:cNvPicPr>
            <p:nvPr/>
          </p:nvPicPr>
          <p:blipFill>
            <a:blip r:embed="rId9"/>
            <a:stretch>
              <a:fillRect/>
            </a:stretch>
          </p:blipFill>
          <p:spPr>
            <a:xfrm>
              <a:off x="6565474" y="5966294"/>
              <a:ext cx="2230168" cy="745876"/>
            </a:xfrm>
            <a:prstGeom prst="rect">
              <a:avLst/>
            </a:prstGeom>
          </p:spPr>
        </p:pic>
        <p:pic>
          <p:nvPicPr>
            <p:cNvPr id="14" name="Picture 8" descr="ChangeLab Solutions - Live Smoke Free">
              <a:extLst>
                <a:ext uri="{FF2B5EF4-FFF2-40B4-BE49-F238E27FC236}">
                  <a16:creationId xmlns:a16="http://schemas.microsoft.com/office/drawing/2014/main" id="{33FAB48F-AF05-066C-9A81-BA2A769A86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95" y="5690438"/>
              <a:ext cx="2830975" cy="12149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1EDA160-197B-9B9A-003E-063F4B694592}"/>
                </a:ext>
              </a:extLst>
            </p:cNvPr>
            <p:cNvPicPr>
              <a:picLocks noChangeAspect="1"/>
            </p:cNvPicPr>
            <p:nvPr/>
          </p:nvPicPr>
          <p:blipFill>
            <a:blip r:embed="rId11"/>
            <a:stretch>
              <a:fillRect/>
            </a:stretch>
          </p:blipFill>
          <p:spPr>
            <a:xfrm>
              <a:off x="3130770" y="6101346"/>
              <a:ext cx="1480988" cy="571488"/>
            </a:xfrm>
            <a:prstGeom prst="rect">
              <a:avLst/>
            </a:prstGeom>
          </p:spPr>
        </p:pic>
      </p:grpSp>
      <p:sp>
        <p:nvSpPr>
          <p:cNvPr id="19" name="TextBox 18">
            <a:extLst>
              <a:ext uri="{FF2B5EF4-FFF2-40B4-BE49-F238E27FC236}">
                <a16:creationId xmlns:a16="http://schemas.microsoft.com/office/drawing/2014/main" id="{2F833D49-0F33-1AD7-BCF3-3C237FB0A763}"/>
              </a:ext>
            </a:extLst>
          </p:cNvPr>
          <p:cNvSpPr txBox="1"/>
          <p:nvPr/>
        </p:nvSpPr>
        <p:spPr>
          <a:xfrm>
            <a:off x="936126" y="5646268"/>
            <a:ext cx="1075262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Perhaps more than at any other time in its history, public health is being directly and significantly impacted by how laws and policies are being implemented—or weakened.</a:t>
            </a:r>
          </a:p>
        </p:txBody>
      </p:sp>
      <p:pic>
        <p:nvPicPr>
          <p:cNvPr id="7" name="Picture 6" descr="A picture containing text&#10;&#10;Description automatically generated">
            <a:extLst>
              <a:ext uri="{FF2B5EF4-FFF2-40B4-BE49-F238E27FC236}">
                <a16:creationId xmlns:a16="http://schemas.microsoft.com/office/drawing/2014/main" id="{02C10465-8133-F57D-7DF9-1AE066C6FB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31095" y="-83306"/>
            <a:ext cx="2520582" cy="2520582"/>
          </a:xfrm>
          <a:prstGeom prst="rect">
            <a:avLst/>
          </a:prstGeom>
        </p:spPr>
      </p:pic>
      <p:sp>
        <p:nvSpPr>
          <p:cNvPr id="9" name="TextBox 8">
            <a:extLst>
              <a:ext uri="{FF2B5EF4-FFF2-40B4-BE49-F238E27FC236}">
                <a16:creationId xmlns:a16="http://schemas.microsoft.com/office/drawing/2014/main" id="{38D7DA05-D2C1-75FC-531A-FD5C8BFA8724}"/>
              </a:ext>
            </a:extLst>
          </p:cNvPr>
          <p:cNvSpPr txBox="1"/>
          <p:nvPr/>
        </p:nvSpPr>
        <p:spPr>
          <a:xfrm>
            <a:off x="3048828" y="3204577"/>
            <a:ext cx="6097656" cy="369332"/>
          </a:xfrm>
          <a:prstGeom prst="rect">
            <a:avLst/>
          </a:prstGeom>
          <a:noFill/>
        </p:spPr>
        <p:txBody>
          <a:bodyPr wrap="square">
            <a:spAutoFit/>
          </a:bodyPr>
          <a:lstStyle/>
          <a:p>
            <a:r>
              <a:rPr lang="en-US" b="0">
                <a:effectLst/>
              </a:rPr>
              <a:t> </a:t>
            </a:r>
            <a:endParaRPr lang="en-US"/>
          </a:p>
        </p:txBody>
      </p:sp>
      <p:sp>
        <p:nvSpPr>
          <p:cNvPr id="20" name="TextBox 19">
            <a:extLst>
              <a:ext uri="{FF2B5EF4-FFF2-40B4-BE49-F238E27FC236}">
                <a16:creationId xmlns:a16="http://schemas.microsoft.com/office/drawing/2014/main" id="{4724F4B4-1FE0-7E73-C7CC-6F3818E94055}"/>
              </a:ext>
            </a:extLst>
          </p:cNvPr>
          <p:cNvSpPr txBox="1"/>
          <p:nvPr/>
        </p:nvSpPr>
        <p:spPr>
          <a:xfrm>
            <a:off x="3048828" y="3204577"/>
            <a:ext cx="6097656" cy="369332"/>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415958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0FF6A-A39C-356C-B687-6B9EFBC59C9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B025FC-38A1-9AB6-8347-4BADA6F8EF32}"/>
              </a:ext>
            </a:extLst>
          </p:cNvPr>
          <p:cNvSpPr>
            <a:spLocks noGrp="1"/>
          </p:cNvSpPr>
          <p:nvPr>
            <p:ph type="sldNum" sz="quarter" idx="12"/>
          </p:nvPr>
        </p:nvSpPr>
        <p:spPr>
          <a:xfrm>
            <a:off x="1" y="6400800"/>
            <a:ext cx="609600" cy="4572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graphicFrame>
        <p:nvGraphicFramePr>
          <p:cNvPr id="18" name="Diagram 17">
            <a:extLst>
              <a:ext uri="{FF2B5EF4-FFF2-40B4-BE49-F238E27FC236}">
                <a16:creationId xmlns:a16="http://schemas.microsoft.com/office/drawing/2014/main" id="{884FFCA4-0ECF-EA04-0038-990ADA69C277}"/>
              </a:ext>
            </a:extLst>
          </p:cNvPr>
          <p:cNvGraphicFramePr/>
          <p:nvPr>
            <p:extLst>
              <p:ext uri="{D42A27DB-BD31-4B8C-83A1-F6EECF244321}">
                <p14:modId xmlns:p14="http://schemas.microsoft.com/office/powerpoint/2010/main" val="2462339849"/>
              </p:ext>
            </p:extLst>
          </p:nvPr>
        </p:nvGraphicFramePr>
        <p:xfrm>
          <a:off x="1724156" y="1795093"/>
          <a:ext cx="5431118" cy="3926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descr="A red white and blue flag&#10;&#10;Description automatically generated">
            <a:extLst>
              <a:ext uri="{FF2B5EF4-FFF2-40B4-BE49-F238E27FC236}">
                <a16:creationId xmlns:a16="http://schemas.microsoft.com/office/drawing/2014/main" id="{6BF8DF13-6614-3078-8B41-955119AD258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116026" y="2389673"/>
            <a:ext cx="647377" cy="566995"/>
          </a:xfrm>
          <a:prstGeom prst="rect">
            <a:avLst/>
          </a:prstGeom>
        </p:spPr>
      </p:pic>
      <p:pic>
        <p:nvPicPr>
          <p:cNvPr id="22" name="Picture 21" descr="A flag with a red circle and a white stripe&#10;&#10;Description automatically generated">
            <a:extLst>
              <a:ext uri="{FF2B5EF4-FFF2-40B4-BE49-F238E27FC236}">
                <a16:creationId xmlns:a16="http://schemas.microsoft.com/office/drawing/2014/main" id="{CC63AD74-2A1F-DF27-A337-AABDDAD28939}"/>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944213" y="3559246"/>
            <a:ext cx="647377" cy="431585"/>
          </a:xfrm>
          <a:prstGeom prst="rect">
            <a:avLst/>
          </a:prstGeom>
        </p:spPr>
      </p:pic>
      <p:pic>
        <p:nvPicPr>
          <p:cNvPr id="3076" name="Picture 4" descr="White Earth Band of Ojibwe Flag (Native American Flag)">
            <a:extLst>
              <a:ext uri="{FF2B5EF4-FFF2-40B4-BE49-F238E27FC236}">
                <a16:creationId xmlns:a16="http://schemas.microsoft.com/office/drawing/2014/main" id="{36E0CF00-228B-2FE0-2FFA-16A55B2AA2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5731" y="3482977"/>
            <a:ext cx="500578" cy="5005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696DCE0-39FE-F40E-A697-E4E7B23D34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08655" y="4612340"/>
            <a:ext cx="646037" cy="4299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arimer County Government | Fort Collins CO">
            <a:extLst>
              <a:ext uri="{FF2B5EF4-FFF2-40B4-BE49-F238E27FC236}">
                <a16:creationId xmlns:a16="http://schemas.microsoft.com/office/drawing/2014/main" id="{4D1B620D-461A-D444-77B7-1A9745F460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29473" y="4564722"/>
            <a:ext cx="525143" cy="52514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3">
            <a:extLst>
              <a:ext uri="{FF2B5EF4-FFF2-40B4-BE49-F238E27FC236}">
                <a16:creationId xmlns:a16="http://schemas.microsoft.com/office/drawing/2014/main" id="{D7BFD970-C643-4D67-47D9-FBDEC984BE19}"/>
              </a:ext>
            </a:extLst>
          </p:cNvPr>
          <p:cNvSpPr>
            <a:spLocks noGrp="1"/>
          </p:cNvSpPr>
          <p:nvPr>
            <p:ph sz="quarter" idx="13"/>
          </p:nvPr>
        </p:nvSpPr>
        <p:spPr>
          <a:xfrm>
            <a:off x="2730501" y="6076696"/>
            <a:ext cx="7464425" cy="246221"/>
          </a:xfrm>
        </p:spPr>
        <p:txBody>
          <a:bodyPr/>
          <a:lstStyle/>
          <a:p>
            <a:pPr algn="ctr"/>
            <a:r>
              <a:rPr lang="en-US"/>
              <a:t>For more information: </a:t>
            </a:r>
            <a:r>
              <a:rPr lang="en-US" b="0">
                <a:hlinkClick r:id="rId15"/>
              </a:rPr>
              <a:t>Structure of Government</a:t>
            </a:r>
            <a:r>
              <a:rPr lang="en-US" b="0"/>
              <a:t>, Public Health Law Academy</a:t>
            </a:r>
          </a:p>
        </p:txBody>
      </p:sp>
      <p:sp>
        <p:nvSpPr>
          <p:cNvPr id="2" name="Content Placeholder 3">
            <a:extLst>
              <a:ext uri="{FF2B5EF4-FFF2-40B4-BE49-F238E27FC236}">
                <a16:creationId xmlns:a16="http://schemas.microsoft.com/office/drawing/2014/main" id="{A8CFE5EC-18AA-7C63-71E8-BC697C8D6907}"/>
              </a:ext>
            </a:extLst>
          </p:cNvPr>
          <p:cNvSpPr txBox="1">
            <a:spLocks/>
          </p:cNvSpPr>
          <p:nvPr/>
        </p:nvSpPr>
        <p:spPr>
          <a:xfrm>
            <a:off x="7404625" y="2389673"/>
            <a:ext cx="3686323" cy="3462486"/>
          </a:xfrm>
          <a:prstGeom prst="rect">
            <a:avLst/>
          </a:prstGeom>
        </p:spPr>
        <p:txBody>
          <a:bodyPr vert="horz" wrap="square" lIns="0" tIns="0" rIns="0" bIns="0" rtlCol="0">
            <a:spAutoFit/>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
                <a:srgbClr val="404040"/>
              </a:buClr>
              <a:buSzTx/>
              <a:buFont typeface="Arial" pitchFamily="34" charset="0"/>
              <a:buChar char="–"/>
              <a:tabLst/>
              <a:defRPr lang="en-US" sz="12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1" indent="-228600" algn="l" defTabSz="457200" rtl="0" eaLnBrk="1" fontAlgn="auto" latinLnBrk="0" hangingPunct="1">
              <a:lnSpc>
                <a:spcPct val="100000"/>
              </a:lnSpc>
              <a:spcBef>
                <a:spcPts val="0"/>
              </a:spcBef>
              <a:spcAft>
                <a:spcPts val="1000"/>
              </a:spcAft>
              <a:buClr>
                <a:srgbClr val="404040"/>
              </a:buClr>
              <a:buSzTx/>
              <a:buFont typeface="Lucida Grande"/>
              <a:buChar char="»"/>
              <a:tabLst/>
              <a:defRPr/>
            </a:pPr>
            <a:r>
              <a:rPr kumimoji="0" lang="en-US" sz="2000" b="0" i="0" u="none" strike="noStrike" kern="1200" cap="none" spc="0" normalizeH="0" baseline="0" noProof="0">
                <a:ln>
                  <a:noFill/>
                </a:ln>
                <a:solidFill>
                  <a:srgbClr val="008877"/>
                </a:solidFill>
                <a:effectLst/>
                <a:uLnTx/>
                <a:uFillTx/>
                <a:latin typeface="Arial"/>
                <a:ea typeface="+mn-ea"/>
                <a:cs typeface="+mn-cs"/>
              </a:rPr>
              <a:t>Health departments sit within the</a:t>
            </a:r>
            <a:r>
              <a:rPr kumimoji="0" lang="en-US" sz="2000" b="1" i="0" u="none" strike="noStrike" kern="1200" cap="none" spc="0" normalizeH="0" baseline="0" noProof="0">
                <a:ln>
                  <a:noFill/>
                </a:ln>
                <a:solidFill>
                  <a:srgbClr val="008877"/>
                </a:solidFill>
                <a:effectLst/>
                <a:uLnTx/>
                <a:uFillTx/>
                <a:latin typeface="Arial"/>
                <a:ea typeface="+mn-ea"/>
                <a:cs typeface="+mn-cs"/>
              </a:rPr>
              <a:t> executive branch</a:t>
            </a:r>
            <a:r>
              <a:rPr kumimoji="0" lang="en-US" sz="2000" b="0" i="0" u="none" strike="noStrike" kern="1200" cap="none" spc="0" normalizeH="0" baseline="0" noProof="0">
                <a:ln>
                  <a:noFill/>
                </a:ln>
                <a:solidFill>
                  <a:srgbClr val="008877"/>
                </a:solidFill>
                <a:effectLst/>
                <a:uLnTx/>
                <a:uFillTx/>
                <a:latin typeface="Arial"/>
                <a:ea typeface="+mn-ea"/>
                <a:cs typeface="+mn-cs"/>
              </a:rPr>
              <a:t>, which implements public health laws</a:t>
            </a:r>
          </a:p>
          <a:p>
            <a:pPr marL="228600" marR="0" lvl="1" indent="-228600" algn="l" defTabSz="457200" rtl="0" eaLnBrk="1" fontAlgn="auto" latinLnBrk="0" hangingPunct="1">
              <a:lnSpc>
                <a:spcPct val="100000"/>
              </a:lnSpc>
              <a:spcBef>
                <a:spcPts val="0"/>
              </a:spcBef>
              <a:spcAft>
                <a:spcPts val="1000"/>
              </a:spcAft>
              <a:buClr>
                <a:srgbClr val="404040"/>
              </a:buClr>
              <a:buSzTx/>
              <a:buFont typeface="Lucida Grande"/>
              <a:buChar char="»"/>
              <a:tabLst/>
              <a:defRPr/>
            </a:pPr>
            <a:r>
              <a:rPr lang="en-US" sz="2000" b="0">
                <a:solidFill>
                  <a:srgbClr val="008877"/>
                </a:solidFill>
              </a:rPr>
              <a:t>The </a:t>
            </a:r>
            <a:r>
              <a:rPr lang="en-US" sz="2000">
                <a:solidFill>
                  <a:srgbClr val="008877"/>
                </a:solidFill>
              </a:rPr>
              <a:t>legislative branch</a:t>
            </a:r>
            <a:r>
              <a:rPr lang="en-US" sz="2000" b="0">
                <a:solidFill>
                  <a:srgbClr val="008877"/>
                </a:solidFill>
              </a:rPr>
              <a:t> passes laws establishing and shaping public health authority</a:t>
            </a:r>
            <a:endParaRPr kumimoji="0" lang="en-US" sz="2000" b="0" i="0" u="none" strike="noStrike" kern="1200" cap="none" spc="0" normalizeH="0" baseline="0" noProof="0">
              <a:ln>
                <a:noFill/>
              </a:ln>
              <a:solidFill>
                <a:srgbClr val="008877"/>
              </a:solidFill>
              <a:effectLst/>
              <a:uLnTx/>
              <a:uFillTx/>
              <a:latin typeface="Arial"/>
              <a:ea typeface="+mn-ea"/>
              <a:cs typeface="+mn-cs"/>
            </a:endParaRPr>
          </a:p>
          <a:p>
            <a:pPr marL="228600" marR="0" lvl="1" indent="-228600" algn="l" defTabSz="457200" rtl="0" eaLnBrk="1" fontAlgn="auto" latinLnBrk="0" hangingPunct="1">
              <a:lnSpc>
                <a:spcPct val="100000"/>
              </a:lnSpc>
              <a:spcBef>
                <a:spcPts val="0"/>
              </a:spcBef>
              <a:spcAft>
                <a:spcPts val="1000"/>
              </a:spcAft>
              <a:buClr>
                <a:srgbClr val="404040"/>
              </a:buClr>
              <a:buSzTx/>
              <a:buFont typeface="Lucida Grande"/>
              <a:buChar char="»"/>
              <a:tabLst/>
              <a:defRPr/>
            </a:pPr>
            <a:r>
              <a:rPr lang="en-US" sz="2000" b="0">
                <a:solidFill>
                  <a:srgbClr val="008877"/>
                </a:solidFill>
              </a:rPr>
              <a:t>The </a:t>
            </a:r>
            <a:r>
              <a:rPr lang="en-US" sz="2000">
                <a:solidFill>
                  <a:srgbClr val="008877"/>
                </a:solidFill>
              </a:rPr>
              <a:t>judicial branch </a:t>
            </a:r>
            <a:r>
              <a:rPr lang="en-US" sz="2000" b="0">
                <a:solidFill>
                  <a:srgbClr val="008877"/>
                </a:solidFill>
              </a:rPr>
              <a:t>interprets laws in ways that shape public health authority</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endParaRPr kumimoji="0" lang="en-US" sz="2000" b="1" i="0" u="none" strike="noStrike" kern="1200" cap="none" spc="0" normalizeH="0" baseline="0" noProof="0">
              <a:ln>
                <a:noFill/>
              </a:ln>
              <a:solidFill>
                <a:srgbClr val="404040"/>
              </a:solidFill>
              <a:effectLst/>
              <a:uLnTx/>
              <a:uFillTx/>
              <a:latin typeface="Arial"/>
              <a:ea typeface="+mn-ea"/>
              <a:cs typeface="+mn-cs"/>
            </a:endParaRPr>
          </a:p>
        </p:txBody>
      </p:sp>
      <p:sp>
        <p:nvSpPr>
          <p:cNvPr id="3" name="Title 1">
            <a:extLst>
              <a:ext uri="{FF2B5EF4-FFF2-40B4-BE49-F238E27FC236}">
                <a16:creationId xmlns:a16="http://schemas.microsoft.com/office/drawing/2014/main" id="{FC8C8C46-1CDA-21DA-301A-9779B8F5C914}"/>
              </a:ext>
            </a:extLst>
          </p:cNvPr>
          <p:cNvSpPr>
            <a:spLocks noGrp="1"/>
          </p:cNvSpPr>
          <p:nvPr>
            <p:ph type="title"/>
          </p:nvPr>
        </p:nvSpPr>
        <p:spPr>
          <a:xfrm>
            <a:off x="1584960" y="1600200"/>
            <a:ext cx="10594848" cy="400110"/>
          </a:xfrm>
        </p:spPr>
        <p:txBody>
          <a:bodyPr/>
          <a:lstStyle/>
          <a:p>
            <a:r>
              <a:rPr lang="en-US"/>
              <a:t>The Tension: Shared Powers and Separation of Powers</a:t>
            </a:r>
          </a:p>
        </p:txBody>
      </p:sp>
    </p:spTree>
    <p:extLst>
      <p:ext uri="{BB962C8B-B14F-4D97-AF65-F5344CB8AC3E}">
        <p14:creationId xmlns:p14="http://schemas.microsoft.com/office/powerpoint/2010/main" val="551382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g2bc0a1ea526_0_7"/>
          <p:cNvPicPr preferRelativeResize="0"/>
          <p:nvPr/>
        </p:nvPicPr>
        <p:blipFill>
          <a:blip r:embed="rId3">
            <a:alphaModFix/>
          </a:blip>
          <a:stretch>
            <a:fillRect/>
          </a:stretch>
        </p:blipFill>
        <p:spPr>
          <a:xfrm>
            <a:off x="0" y="355600"/>
            <a:ext cx="12192000" cy="6327640"/>
          </a:xfrm>
          <a:prstGeom prst="rect">
            <a:avLst/>
          </a:prstGeom>
          <a:noFill/>
          <a:ln>
            <a:noFill/>
          </a:ln>
        </p:spPr>
      </p:pic>
      <p:sp>
        <p:nvSpPr>
          <p:cNvPr id="487" name="Google Shape;487;g2bc0a1ea526_0_7"/>
          <p:cNvSpPr txBox="1"/>
          <p:nvPr/>
        </p:nvSpPr>
        <p:spPr>
          <a:xfrm>
            <a:off x="7487920" y="6308380"/>
            <a:ext cx="4879500" cy="415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500" b="0" i="0" u="sng" strike="noStrike" kern="0" cap="none" spc="0" normalizeH="0" baseline="0" noProof="0">
                <a:ln>
                  <a:noFill/>
                </a:ln>
                <a:solidFill>
                  <a:srgbClr val="006AB6"/>
                </a:solidFill>
                <a:effectLst/>
                <a:uLnTx/>
                <a:uFillTx/>
                <a:latin typeface="Arial"/>
                <a:cs typeface="Arial"/>
                <a:sym typeface="Arial"/>
                <a:hlinkClick r:id="rId4"/>
              </a:rPr>
              <a:t>https://actforpublichealth.org/public-health-authority/</a:t>
            </a:r>
            <a:endParaRPr kumimoji="0" sz="1500" b="0" i="0" u="sng" strike="noStrike" kern="0" cap="none" spc="0" normalizeH="0" baseline="0" noProof="0">
              <a:ln>
                <a:noFill/>
              </a:ln>
              <a:solidFill>
                <a:srgbClr val="006AB6"/>
              </a:solidFill>
              <a:effectLst/>
              <a:uLnTx/>
              <a:uFillTx/>
              <a:latin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Coordinated COVID backlash </a:t>
            </a:r>
          </a:p>
        </p:txBody>
      </p:sp>
      <p:sp>
        <p:nvSpPr>
          <p:cNvPr id="4" name="Content Placeholder 3"/>
          <p:cNvSpPr>
            <a:spLocks noGrp="1"/>
          </p:cNvSpPr>
          <p:nvPr>
            <p:ph sz="quarter" idx="13"/>
          </p:nvPr>
        </p:nvSpPr>
        <p:spPr>
          <a:xfrm>
            <a:off x="7355880" y="2518589"/>
            <a:ext cx="3809426" cy="2359620"/>
          </a:xfrm>
        </p:spPr>
        <p:txBody>
          <a:bodyPr/>
          <a:lstStyle/>
          <a:p>
            <a:r>
              <a:rPr lang="en-US" sz="2400"/>
              <a:t>Themes</a:t>
            </a:r>
          </a:p>
          <a:p>
            <a:pPr marL="57150" indent="231775">
              <a:buFont typeface="Arial" panose="020B0604020202020204" pitchFamily="34" charset="0"/>
              <a:buChar char="•"/>
            </a:pPr>
            <a:r>
              <a:rPr lang="en-US" b="0"/>
              <a:t>Prohibitions on public health 	interventions</a:t>
            </a:r>
          </a:p>
          <a:p>
            <a:pPr marL="57150" indent="-285750">
              <a:buFont typeface="Arial" panose="020B0604020202020204" pitchFamily="34" charset="0"/>
              <a:buChar char="•"/>
            </a:pPr>
            <a:r>
              <a:rPr lang="en-US" b="0"/>
              <a:t>Shifts in authority</a:t>
            </a:r>
          </a:p>
          <a:p>
            <a:pPr marL="57150" indent="-285750">
              <a:buFont typeface="Arial" panose="020B0604020202020204" pitchFamily="34" charset="0"/>
              <a:buChar char="•"/>
            </a:pPr>
            <a:r>
              <a:rPr lang="en-US" b="0"/>
              <a:t>Limitations on public health orders</a:t>
            </a:r>
          </a:p>
          <a:p>
            <a:pPr marL="57150" indent="-285750">
              <a:buFont typeface="Arial" panose="020B0604020202020204" pitchFamily="34" charset="0"/>
              <a:buChar char="•"/>
            </a:pPr>
            <a:r>
              <a:rPr lang="en-US" b="0"/>
              <a:t>Elevation of individual freedoms over 	the common good</a:t>
            </a: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pic>
        <p:nvPicPr>
          <p:cNvPr id="6" name="Content Placeholder 5" descr="Screen Clipping">
            <a:extLst>
              <a:ext uri="{FF2B5EF4-FFF2-40B4-BE49-F238E27FC236}">
                <a16:creationId xmlns:a16="http://schemas.microsoft.com/office/drawing/2014/main" id="{88BAC8F6-6B60-BE15-8F20-425CBA103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447" y="3223629"/>
            <a:ext cx="2303127" cy="2894144"/>
          </a:xfrm>
          <a:prstGeom prst="rect">
            <a:avLst/>
          </a:prstGeom>
        </p:spPr>
      </p:pic>
      <p:pic>
        <p:nvPicPr>
          <p:cNvPr id="8" name="Picture 7">
            <a:extLst>
              <a:ext uri="{FF2B5EF4-FFF2-40B4-BE49-F238E27FC236}">
                <a16:creationId xmlns:a16="http://schemas.microsoft.com/office/drawing/2014/main" id="{16BD5294-D6B7-70D9-3C99-9F25A3630358}"/>
              </a:ext>
            </a:extLst>
          </p:cNvPr>
          <p:cNvPicPr>
            <a:picLocks noChangeAspect="1"/>
          </p:cNvPicPr>
          <p:nvPr/>
        </p:nvPicPr>
        <p:blipFill>
          <a:blip r:embed="rId4"/>
          <a:stretch>
            <a:fillRect/>
          </a:stretch>
        </p:blipFill>
        <p:spPr>
          <a:xfrm>
            <a:off x="1885522" y="2247608"/>
            <a:ext cx="2303127" cy="2946377"/>
          </a:xfrm>
          <a:prstGeom prst="rect">
            <a:avLst/>
          </a:prstGeom>
        </p:spPr>
      </p:pic>
    </p:spTree>
    <p:extLst>
      <p:ext uri="{BB962C8B-B14F-4D97-AF65-F5344CB8AC3E}">
        <p14:creationId xmlns:p14="http://schemas.microsoft.com/office/powerpoint/2010/main" val="4099249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05C672-D1A0-7B98-04C2-1CDEA9ECE64C}"/>
              </a:ext>
            </a:extLst>
          </p:cNvPr>
          <p:cNvPicPr>
            <a:picLocks noChangeAspect="1"/>
          </p:cNvPicPr>
          <p:nvPr/>
        </p:nvPicPr>
        <p:blipFill>
          <a:blip r:embed="rId3"/>
          <a:stretch>
            <a:fillRect/>
          </a:stretch>
        </p:blipFill>
        <p:spPr>
          <a:xfrm>
            <a:off x="649455" y="575510"/>
            <a:ext cx="5446545" cy="1488622"/>
          </a:xfrm>
          <a:prstGeom prst="rect">
            <a:avLst/>
          </a:prstGeom>
        </p:spPr>
      </p:pic>
      <p:pic>
        <p:nvPicPr>
          <p:cNvPr id="12" name="Picture 11">
            <a:extLst>
              <a:ext uri="{FF2B5EF4-FFF2-40B4-BE49-F238E27FC236}">
                <a16:creationId xmlns:a16="http://schemas.microsoft.com/office/drawing/2014/main" id="{9406B6F4-BD34-F0B6-897E-6D9015648CC3}"/>
              </a:ext>
            </a:extLst>
          </p:cNvPr>
          <p:cNvPicPr>
            <a:picLocks noChangeAspect="1"/>
          </p:cNvPicPr>
          <p:nvPr/>
        </p:nvPicPr>
        <p:blipFill>
          <a:blip r:embed="rId4"/>
          <a:stretch>
            <a:fillRect/>
          </a:stretch>
        </p:blipFill>
        <p:spPr>
          <a:xfrm>
            <a:off x="3763628" y="1619250"/>
            <a:ext cx="7620938" cy="5238750"/>
          </a:xfrm>
          <a:prstGeom prst="rect">
            <a:avLst/>
          </a:prstGeom>
        </p:spPr>
      </p:pic>
      <p:pic>
        <p:nvPicPr>
          <p:cNvPr id="14" name="Picture 13">
            <a:extLst>
              <a:ext uri="{FF2B5EF4-FFF2-40B4-BE49-F238E27FC236}">
                <a16:creationId xmlns:a16="http://schemas.microsoft.com/office/drawing/2014/main" id="{827D48D4-0FA7-09A4-EC14-FD3BC29F059C}"/>
              </a:ext>
            </a:extLst>
          </p:cNvPr>
          <p:cNvPicPr>
            <a:picLocks noChangeAspect="1"/>
          </p:cNvPicPr>
          <p:nvPr/>
        </p:nvPicPr>
        <p:blipFill>
          <a:blip r:embed="rId5"/>
          <a:stretch>
            <a:fillRect/>
          </a:stretch>
        </p:blipFill>
        <p:spPr>
          <a:xfrm>
            <a:off x="346007" y="2629654"/>
            <a:ext cx="3417621" cy="2164215"/>
          </a:xfrm>
          <a:prstGeom prst="rect">
            <a:avLst/>
          </a:prstGeom>
        </p:spPr>
      </p:pic>
      <p:sp>
        <p:nvSpPr>
          <p:cNvPr id="3" name="TextBox 2">
            <a:extLst>
              <a:ext uri="{FF2B5EF4-FFF2-40B4-BE49-F238E27FC236}">
                <a16:creationId xmlns:a16="http://schemas.microsoft.com/office/drawing/2014/main" id="{28786487-C77D-D40E-D7F3-D980B9A2D185}"/>
              </a:ext>
            </a:extLst>
          </p:cNvPr>
          <p:cNvSpPr txBox="1"/>
          <p:nvPr/>
        </p:nvSpPr>
        <p:spPr>
          <a:xfrm>
            <a:off x="274416" y="5416487"/>
            <a:ext cx="3098041" cy="1200329"/>
          </a:xfrm>
          <a:prstGeom prst="rect">
            <a:avLst/>
          </a:prstGeom>
          <a:noFill/>
        </p:spPr>
        <p:txBody>
          <a:bodyPr wrap="square" lIns="91440" tIns="45720" rIns="91440" bIns="45720" anchor="t">
            <a:spAutoFit/>
          </a:bodyPr>
          <a:lstStyle/>
          <a:p>
            <a:r>
              <a:rPr lang="en-US" sz="1800" b="0">
                <a:solidFill>
                  <a:srgbClr val="C00000"/>
                </a:solidFill>
                <a:ea typeface="+mn-lt"/>
                <a:cs typeface="+mn-lt"/>
                <a:sym typeface="Wingdings" panose="05000000000000000000" pitchFamily="2" charset="2"/>
                <a:hlinkClick r:id="rId6">
                  <a:extLst>
                    <a:ext uri="{A12FA001-AC4F-418D-AE19-62706E023703}">
                      <ahyp:hlinkClr xmlns:ahyp="http://schemas.microsoft.com/office/drawing/2018/hyperlinkcolor" val="tx"/>
                    </a:ext>
                  </a:extLst>
                </a:hlinkClick>
              </a:rPr>
              <a:t>https://</a:t>
            </a:r>
            <a:r>
              <a:rPr lang="en-US">
                <a:solidFill>
                  <a:srgbClr val="C00000"/>
                </a:solidFill>
                <a:ea typeface="+mn-lt"/>
                <a:cs typeface="+mn-lt"/>
                <a:sym typeface="Wingdings" panose="05000000000000000000" pitchFamily="2" charset="2"/>
                <a:hlinkClick r:id="rId6">
                  <a:extLst>
                    <a:ext uri="{A12FA001-AC4F-418D-AE19-62706E023703}">
                      <ahyp:hlinkClr xmlns:ahyp="http://schemas.microsoft.com/office/drawing/2018/hyperlinkcolor" val="tx"/>
                    </a:ext>
                  </a:extLst>
                </a:hlinkClick>
              </a:rPr>
              <a:t>lawatlas</a:t>
            </a:r>
            <a:r>
              <a:rPr lang="en-US" sz="1800" b="0">
                <a:solidFill>
                  <a:srgbClr val="C00000"/>
                </a:solidFill>
                <a:ea typeface="+mn-lt"/>
                <a:cs typeface="+mn-lt"/>
                <a:sym typeface="Wingdings" panose="05000000000000000000" pitchFamily="2" charset="2"/>
                <a:hlinkClick r:id="rId6">
                  <a:extLst>
                    <a:ext uri="{A12FA001-AC4F-418D-AE19-62706E023703}">
                      <ahyp:hlinkClr xmlns:ahyp="http://schemas.microsoft.com/office/drawing/2018/hyperlinkcolor" val="tx"/>
                    </a:ext>
                  </a:extLst>
                </a:hlinkClick>
              </a:rPr>
              <a:t>.org/</a:t>
            </a:r>
            <a:r>
              <a:rPr lang="en-US">
                <a:solidFill>
                  <a:srgbClr val="C00000"/>
                </a:solidFill>
                <a:ea typeface="+mn-lt"/>
                <a:cs typeface="+mn-lt"/>
                <a:sym typeface="Wingdings" panose="05000000000000000000" pitchFamily="2" charset="2"/>
                <a:hlinkClick r:id="rId6">
                  <a:extLst>
                    <a:ext uri="{A12FA001-AC4F-418D-AE19-62706E023703}">
                      <ahyp:hlinkClr xmlns:ahyp="http://schemas.microsoft.com/office/drawing/2018/hyperlinkcolor" val="tx"/>
                    </a:ext>
                  </a:extLst>
                </a:hlinkClick>
              </a:rPr>
              <a:t>datasets</a:t>
            </a:r>
            <a:r>
              <a:rPr lang="en-US" sz="1800" b="0">
                <a:solidFill>
                  <a:srgbClr val="C00000"/>
                </a:solidFill>
                <a:ea typeface="+mn-lt"/>
                <a:cs typeface="+mn-lt"/>
                <a:sym typeface="Wingdings" panose="05000000000000000000" pitchFamily="2" charset="2"/>
                <a:hlinkClick r:id="rId6">
                  <a:extLst>
                    <a:ext uri="{A12FA001-AC4F-418D-AE19-62706E023703}">
                      <ahyp:hlinkClr xmlns:ahyp="http://schemas.microsoft.com/office/drawing/2018/hyperlinkcolor" val="tx"/>
                    </a:ext>
                  </a:extLst>
                </a:hlinkClick>
              </a:rPr>
              <a:t>/</a:t>
            </a:r>
            <a:r>
              <a:rPr lang="en-US">
                <a:solidFill>
                  <a:srgbClr val="C00000"/>
                </a:solidFill>
                <a:ea typeface="+mn-lt"/>
                <a:cs typeface="+mn-lt"/>
                <a:sym typeface="Wingdings" panose="05000000000000000000" pitchFamily="2" charset="2"/>
                <a:hlinkClick r:id="rId6">
                  <a:extLst>
                    <a:ext uri="{A12FA001-AC4F-418D-AE19-62706E023703}">
                      <ahyp:hlinkClr xmlns:ahyp="http://schemas.microsoft.com/office/drawing/2018/hyperlinkcolor" val="tx"/>
                    </a:ext>
                  </a:extLst>
                </a:hlinkClick>
              </a:rPr>
              <a:t>laws-addressing-public-health-authority-to-respond-to-emergencies</a:t>
            </a:r>
            <a:r>
              <a:rPr lang="en-US">
                <a:solidFill>
                  <a:srgbClr val="C00000"/>
                </a:solidFill>
                <a:ea typeface="+mn-lt"/>
                <a:cs typeface="+mn-lt"/>
                <a:sym typeface="Wingdings" panose="05000000000000000000" pitchFamily="2" charset="2"/>
              </a:rPr>
              <a:t> </a:t>
            </a:r>
            <a:endParaRPr lang="en-US">
              <a:solidFill>
                <a:srgbClr val="C00000"/>
              </a:solidFill>
              <a:cs typeface="Arial"/>
            </a:endParaRPr>
          </a:p>
        </p:txBody>
      </p:sp>
    </p:spTree>
    <p:extLst>
      <p:ext uri="{BB962C8B-B14F-4D97-AF65-F5344CB8AC3E}">
        <p14:creationId xmlns:p14="http://schemas.microsoft.com/office/powerpoint/2010/main" val="3554877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9D4E09-E8B8-40AE-93A1-14D0DD02E9F1}"/>
              </a:ext>
            </a:extLst>
          </p:cNvPr>
          <p:cNvPicPr>
            <a:picLocks noChangeAspect="1"/>
          </p:cNvPicPr>
          <p:nvPr/>
        </p:nvPicPr>
        <p:blipFill>
          <a:blip r:embed="rId3"/>
          <a:stretch>
            <a:fillRect/>
          </a:stretch>
        </p:blipFill>
        <p:spPr>
          <a:xfrm>
            <a:off x="720226" y="565648"/>
            <a:ext cx="4429125" cy="1076325"/>
          </a:xfrm>
          <a:prstGeom prst="rect">
            <a:avLst/>
          </a:prstGeom>
        </p:spPr>
      </p:pic>
      <p:pic>
        <p:nvPicPr>
          <p:cNvPr id="14" name="Picture 13">
            <a:extLst>
              <a:ext uri="{FF2B5EF4-FFF2-40B4-BE49-F238E27FC236}">
                <a16:creationId xmlns:a16="http://schemas.microsoft.com/office/drawing/2014/main" id="{AA10912E-E272-AF6A-96C7-BE26CB69738D}"/>
              </a:ext>
            </a:extLst>
          </p:cNvPr>
          <p:cNvPicPr>
            <a:picLocks noChangeAspect="1"/>
          </p:cNvPicPr>
          <p:nvPr/>
        </p:nvPicPr>
        <p:blipFill>
          <a:blip r:embed="rId4"/>
          <a:stretch>
            <a:fillRect/>
          </a:stretch>
        </p:blipFill>
        <p:spPr>
          <a:xfrm>
            <a:off x="3247390" y="1103810"/>
            <a:ext cx="5981700" cy="5305425"/>
          </a:xfrm>
          <a:prstGeom prst="rect">
            <a:avLst/>
          </a:prstGeom>
        </p:spPr>
      </p:pic>
    </p:spTree>
    <p:extLst>
      <p:ext uri="{BB962C8B-B14F-4D97-AF65-F5344CB8AC3E}">
        <p14:creationId xmlns:p14="http://schemas.microsoft.com/office/powerpoint/2010/main" val="3254653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5F41C-C8AB-C62B-F0DF-92619DBF1D1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9C90C27-6072-6732-F32F-C2B4E506CCC6}"/>
              </a:ext>
            </a:extLst>
          </p:cNvPr>
          <p:cNvPicPr>
            <a:picLocks noChangeAspect="1"/>
          </p:cNvPicPr>
          <p:nvPr/>
        </p:nvPicPr>
        <p:blipFill>
          <a:blip r:embed="rId3"/>
          <a:stretch>
            <a:fillRect/>
          </a:stretch>
        </p:blipFill>
        <p:spPr>
          <a:xfrm>
            <a:off x="2312151" y="2829578"/>
            <a:ext cx="4057841" cy="3921213"/>
          </a:xfrm>
          <a:prstGeom prst="rect">
            <a:avLst/>
          </a:prstGeom>
        </p:spPr>
      </p:pic>
      <p:sp>
        <p:nvSpPr>
          <p:cNvPr id="2" name="Title 1">
            <a:extLst>
              <a:ext uri="{FF2B5EF4-FFF2-40B4-BE49-F238E27FC236}">
                <a16:creationId xmlns:a16="http://schemas.microsoft.com/office/drawing/2014/main" id="{534A1868-81C6-5BA4-6567-4BD33BBD85A7}"/>
              </a:ext>
            </a:extLst>
          </p:cNvPr>
          <p:cNvSpPr>
            <a:spLocks noGrp="1"/>
          </p:cNvSpPr>
          <p:nvPr>
            <p:ph type="title"/>
          </p:nvPr>
        </p:nvSpPr>
        <p:spPr/>
        <p:txBody>
          <a:bodyPr/>
          <a:lstStyle/>
          <a:p>
            <a:r>
              <a:rPr lang="en-US"/>
              <a:t>Judicial Influence Over Public Health</a:t>
            </a:r>
          </a:p>
        </p:txBody>
      </p:sp>
      <p:sp>
        <p:nvSpPr>
          <p:cNvPr id="5" name="Slide Number Placeholder 4">
            <a:extLst>
              <a:ext uri="{FF2B5EF4-FFF2-40B4-BE49-F238E27FC236}">
                <a16:creationId xmlns:a16="http://schemas.microsoft.com/office/drawing/2014/main" id="{F4C9D5E0-C54F-18ED-A2F6-34B6F297DF6E}"/>
              </a:ext>
            </a:extLst>
          </p:cNvPr>
          <p:cNvSpPr>
            <a:spLocks noGrp="1"/>
          </p:cNvSpPr>
          <p:nvPr>
            <p:ph type="sldNum" sz="quarter" idx="12"/>
          </p:nvPr>
        </p:nvSpPr>
        <p:spPr>
          <a:xfrm>
            <a:off x="1" y="6400800"/>
            <a:ext cx="609600" cy="4572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sp>
        <p:nvSpPr>
          <p:cNvPr id="3" name="TextBox 2">
            <a:extLst>
              <a:ext uri="{FF2B5EF4-FFF2-40B4-BE49-F238E27FC236}">
                <a16:creationId xmlns:a16="http://schemas.microsoft.com/office/drawing/2014/main" id="{D1719D5B-157A-0863-5F8B-3D3FC29B534D}"/>
              </a:ext>
            </a:extLst>
          </p:cNvPr>
          <p:cNvSpPr txBox="1"/>
          <p:nvPr/>
        </p:nvSpPr>
        <p:spPr>
          <a:xfrm>
            <a:off x="2163177" y="2164921"/>
            <a:ext cx="8377241" cy="769441"/>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EFEFE"/>
                </a:solidFill>
                <a:effectLst/>
                <a:uLnTx/>
                <a:uFillTx/>
                <a:latin typeface="Arial"/>
                <a:ea typeface="+mn-ea"/>
                <a:cs typeface="+mn-cs"/>
              </a:rPr>
              <a:t>In some states, courts have restricted health departments’ authority to protect public health in their communities. </a:t>
            </a:r>
          </a:p>
        </p:txBody>
      </p:sp>
      <p:sp>
        <p:nvSpPr>
          <p:cNvPr id="6" name="TextBox 5">
            <a:extLst>
              <a:ext uri="{FF2B5EF4-FFF2-40B4-BE49-F238E27FC236}">
                <a16:creationId xmlns:a16="http://schemas.microsoft.com/office/drawing/2014/main" id="{CBFBF197-6106-46C8-B123-96A22D7A5482}"/>
              </a:ext>
            </a:extLst>
          </p:cNvPr>
          <p:cNvSpPr txBox="1"/>
          <p:nvPr/>
        </p:nvSpPr>
        <p:spPr>
          <a:xfrm>
            <a:off x="6731006" y="2934362"/>
            <a:ext cx="3809412" cy="3816429"/>
          </a:xfrm>
          <a:prstGeom prst="rect">
            <a:avLst/>
          </a:prstGeom>
          <a:solidFill>
            <a:srgbClr val="CCDAD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404040"/>
                </a:solidFill>
                <a:effectLst/>
                <a:uLnTx/>
                <a:uFillTx/>
                <a:latin typeface="Arial"/>
                <a:ea typeface="+mn-ea"/>
                <a:cs typeface="+mn-cs"/>
              </a:rPr>
              <a:t>E.g., T&amp;V Associates v. Director of Health and Human Services</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04040"/>
                </a:solidFill>
                <a:effectLst/>
                <a:uLnTx/>
                <a:uFillTx/>
                <a:latin typeface="Arial"/>
                <a:ea typeface="+mn-ea"/>
                <a:cs typeface="+mn-cs"/>
              </a:rPr>
              <a:t>Michigan </a:t>
            </a:r>
            <a:r>
              <a:rPr kumimoji="0" lang="en-US" sz="1600" b="0" i="0" u="none" strike="noStrike" kern="1200" cap="none" spc="0" normalizeH="0" baseline="0" noProof="0" err="1">
                <a:ln>
                  <a:noFill/>
                </a:ln>
                <a:solidFill>
                  <a:srgbClr val="404040"/>
                </a:solidFill>
                <a:effectLst/>
                <a:uLnTx/>
                <a:uFillTx/>
                <a:latin typeface="Arial"/>
                <a:ea typeface="+mn-ea"/>
                <a:cs typeface="+mn-cs"/>
              </a:rPr>
              <a:t>Dep’t</a:t>
            </a:r>
            <a:r>
              <a:rPr kumimoji="0" lang="en-US" sz="1600" b="0" i="0" u="none" strike="noStrike" kern="1200" cap="none" spc="0" normalizeH="0" baseline="0" noProof="0">
                <a:ln>
                  <a:noFill/>
                </a:ln>
                <a:solidFill>
                  <a:srgbClr val="404040"/>
                </a:solidFill>
                <a:effectLst/>
                <a:uLnTx/>
                <a:uFillTx/>
                <a:latin typeface="Arial"/>
                <a:ea typeface="+mn-ea"/>
                <a:cs typeface="+mn-cs"/>
              </a:rPr>
              <a:t> of Health and Human Services issued emergency order limiting gatherings at food services establishments</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04040"/>
                </a:solidFill>
                <a:effectLst/>
                <a:uLnTx/>
                <a:uFillTx/>
                <a:latin typeface="Arial"/>
                <a:ea typeface="+mn-ea"/>
                <a:cs typeface="+mn-cs"/>
              </a:rPr>
              <a:t>Business challenged provision of Michigan Public Health Code underlying emergency order, MCL 333.2253, and Michigan Court of Appeals found provision to be invalid</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04040"/>
                </a:solidFill>
                <a:effectLst/>
                <a:uLnTx/>
                <a:uFillTx/>
                <a:latin typeface="Arial"/>
                <a:ea typeface="+mn-ea"/>
                <a:cs typeface="+mn-cs"/>
              </a:rPr>
              <a:t>Michigan Supreme Court REVERSED, finding the case moot</a:t>
            </a:r>
          </a:p>
        </p:txBody>
      </p:sp>
      <p:sp>
        <p:nvSpPr>
          <p:cNvPr id="9" name="Oval 8">
            <a:extLst>
              <a:ext uri="{FF2B5EF4-FFF2-40B4-BE49-F238E27FC236}">
                <a16:creationId xmlns:a16="http://schemas.microsoft.com/office/drawing/2014/main" id="{1EF23B34-3042-E074-9B9F-9730055A5B6C}"/>
              </a:ext>
            </a:extLst>
          </p:cNvPr>
          <p:cNvSpPr/>
          <p:nvPr/>
        </p:nvSpPr>
        <p:spPr>
          <a:xfrm>
            <a:off x="2581092" y="3251257"/>
            <a:ext cx="914400" cy="274803"/>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840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3EFE9-567E-8DAF-FDA5-DD398B8CB206}"/>
            </a:ext>
          </a:extLst>
        </p:cNvPr>
        <p:cNvGrpSpPr/>
        <p:nvPr/>
      </p:nvGrpSpPr>
      <p:grpSpPr>
        <a:xfrm>
          <a:off x="0" y="0"/>
          <a:ext cx="0" cy="0"/>
          <a:chOff x="0" y="0"/>
          <a:chExt cx="0" cy="0"/>
        </a:xfrm>
      </p:grpSpPr>
      <p:pic>
        <p:nvPicPr>
          <p:cNvPr id="2" name="Content Placeholder 4" descr="A close-up of a news article&#10;&#10;Description automatically generated">
            <a:hlinkClick r:id="rId3"/>
            <a:extLst>
              <a:ext uri="{FF2B5EF4-FFF2-40B4-BE49-F238E27FC236}">
                <a16:creationId xmlns:a16="http://schemas.microsoft.com/office/drawing/2014/main" id="{BB46EA70-819E-977C-400E-C419ABF9CD60}"/>
              </a:ext>
            </a:extLst>
          </p:cNvPr>
          <p:cNvPicPr>
            <a:picLocks noChangeAspect="1"/>
          </p:cNvPicPr>
          <p:nvPr/>
        </p:nvPicPr>
        <p:blipFill>
          <a:blip r:embed="rId4"/>
          <a:stretch>
            <a:fillRect/>
          </a:stretch>
        </p:blipFill>
        <p:spPr>
          <a:xfrm>
            <a:off x="4407750" y="1481715"/>
            <a:ext cx="5640665" cy="4367350"/>
          </a:xfrm>
          <a:prstGeom prst="rect">
            <a:avLst/>
          </a:prstGeom>
          <a:ln>
            <a:solidFill>
              <a:schemeClr val="tx1"/>
            </a:solidFill>
          </a:ln>
        </p:spPr>
      </p:pic>
      <p:sp>
        <p:nvSpPr>
          <p:cNvPr id="3" name="TextBox 2">
            <a:extLst>
              <a:ext uri="{FF2B5EF4-FFF2-40B4-BE49-F238E27FC236}">
                <a16:creationId xmlns:a16="http://schemas.microsoft.com/office/drawing/2014/main" id="{18C97B67-C592-F69C-1A4C-85BB49EC19A0}"/>
              </a:ext>
            </a:extLst>
          </p:cNvPr>
          <p:cNvSpPr txBox="1"/>
          <p:nvPr/>
        </p:nvSpPr>
        <p:spPr>
          <a:xfrm>
            <a:off x="1379621" y="4552710"/>
            <a:ext cx="2695073" cy="954107"/>
          </a:xfrm>
          <a:prstGeom prst="rect">
            <a:avLst/>
          </a:prstGeom>
          <a:noFill/>
        </p:spPr>
        <p:txBody>
          <a:bodyPr wrap="square" rtlCol="0">
            <a:spAutoFit/>
          </a:bodyPr>
          <a:lstStyle/>
          <a:p>
            <a:r>
              <a:rPr lang="en-US" sz="2800">
                <a:hlinkClick r:id="rId5"/>
              </a:rPr>
              <a:t>Mello, Jiang and Parmet</a:t>
            </a:r>
            <a:endParaRPr lang="en-US" sz="2800"/>
          </a:p>
        </p:txBody>
      </p:sp>
      <p:sp>
        <p:nvSpPr>
          <p:cNvPr id="5" name="TextBox 4">
            <a:extLst>
              <a:ext uri="{FF2B5EF4-FFF2-40B4-BE49-F238E27FC236}">
                <a16:creationId xmlns:a16="http://schemas.microsoft.com/office/drawing/2014/main" id="{2AE69BD3-3A94-D385-4795-78A71E56C06F}"/>
              </a:ext>
            </a:extLst>
          </p:cNvPr>
          <p:cNvSpPr txBox="1"/>
          <p:nvPr/>
        </p:nvSpPr>
        <p:spPr>
          <a:xfrm>
            <a:off x="803599" y="613541"/>
            <a:ext cx="6542191" cy="584775"/>
          </a:xfrm>
          <a:prstGeom prst="rect">
            <a:avLst/>
          </a:prstGeom>
          <a:noFill/>
        </p:spPr>
        <p:txBody>
          <a:bodyPr wrap="square" rtlCol="0">
            <a:spAutoFit/>
          </a:bodyPr>
          <a:lstStyle/>
          <a:p>
            <a:r>
              <a:rPr lang="en-US" sz="3200" b="1">
                <a:latin typeface="+mj-lt"/>
              </a:rPr>
              <a:t>Early Warning System</a:t>
            </a:r>
          </a:p>
        </p:txBody>
      </p:sp>
      <p:pic>
        <p:nvPicPr>
          <p:cNvPr id="7" name="Picture 6" descr="A yellow and red triangle sign with a black exclamation mark&#10;&#10;Description automatically generated">
            <a:extLst>
              <a:ext uri="{FF2B5EF4-FFF2-40B4-BE49-F238E27FC236}">
                <a16:creationId xmlns:a16="http://schemas.microsoft.com/office/drawing/2014/main" id="{E318A69B-D842-9321-C9E2-71F5CF8295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665041" y="1481715"/>
            <a:ext cx="1566589" cy="1391653"/>
          </a:xfrm>
          <a:prstGeom prst="rect">
            <a:avLst/>
          </a:prstGeom>
        </p:spPr>
      </p:pic>
      <p:sp>
        <p:nvSpPr>
          <p:cNvPr id="8" name="TextBox 7">
            <a:extLst>
              <a:ext uri="{FF2B5EF4-FFF2-40B4-BE49-F238E27FC236}">
                <a16:creationId xmlns:a16="http://schemas.microsoft.com/office/drawing/2014/main" id="{DC9FB3C4-2BE0-7937-206C-8CEB106BFB92}"/>
              </a:ext>
            </a:extLst>
          </p:cNvPr>
          <p:cNvSpPr txBox="1"/>
          <p:nvPr/>
        </p:nvSpPr>
        <p:spPr>
          <a:xfrm>
            <a:off x="1624936" y="2877658"/>
            <a:ext cx="1719842" cy="369332"/>
          </a:xfrm>
          <a:prstGeom prst="rect">
            <a:avLst/>
          </a:prstGeom>
          <a:noFill/>
        </p:spPr>
        <p:txBody>
          <a:bodyPr wrap="square" rtlCol="0">
            <a:spAutoFit/>
          </a:bodyPr>
          <a:lstStyle/>
          <a:p>
            <a:r>
              <a:rPr lang="en-US" sz="900">
                <a:hlinkClick r:id="rId7" tooltip="https://www.mediawiki.org/wiki/File:Warning_icon.svg"/>
              </a:rPr>
              <a:t>This Photo</a:t>
            </a:r>
            <a:r>
              <a:rPr lang="en-US" sz="900"/>
              <a:t> by Unknown Author is licensed under </a:t>
            </a:r>
            <a:r>
              <a:rPr lang="en-US" sz="900">
                <a:hlinkClick r:id="rId8" tooltip="https://creativecommons.org/licenses/by-sa/3.0/"/>
              </a:rPr>
              <a:t>CC BY-SA</a:t>
            </a:r>
            <a:endParaRPr lang="en-US" sz="900"/>
          </a:p>
        </p:txBody>
      </p:sp>
    </p:spTree>
    <p:extLst>
      <p:ext uri="{BB962C8B-B14F-4D97-AF65-F5344CB8AC3E}">
        <p14:creationId xmlns:p14="http://schemas.microsoft.com/office/powerpoint/2010/main" val="1052066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494B1-0221-98C2-2F4D-C9D40BCE4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314626"/>
            <a:ext cx="3785210" cy="1040838"/>
          </a:xfrm>
          <a:prstGeom prst="rect">
            <a:avLst/>
          </a:prstGeom>
        </p:spPr>
      </p:pic>
      <p:pic>
        <p:nvPicPr>
          <p:cNvPr id="9" name="Picture 8">
            <a:extLst>
              <a:ext uri="{FF2B5EF4-FFF2-40B4-BE49-F238E27FC236}">
                <a16:creationId xmlns:a16="http://schemas.microsoft.com/office/drawing/2014/main" id="{C50C90F4-4B10-864E-2E45-12904807922D}"/>
              </a:ext>
            </a:extLst>
          </p:cNvPr>
          <p:cNvPicPr>
            <a:picLocks noChangeAspect="1"/>
          </p:cNvPicPr>
          <p:nvPr/>
        </p:nvPicPr>
        <p:blipFill>
          <a:blip r:embed="rId4"/>
          <a:stretch>
            <a:fillRect/>
          </a:stretch>
        </p:blipFill>
        <p:spPr>
          <a:xfrm>
            <a:off x="876046" y="1547273"/>
            <a:ext cx="7324725" cy="4619625"/>
          </a:xfrm>
          <a:prstGeom prst="rect">
            <a:avLst/>
          </a:prstGeom>
        </p:spPr>
      </p:pic>
      <p:pic>
        <p:nvPicPr>
          <p:cNvPr id="11" name="Picture 10">
            <a:extLst>
              <a:ext uri="{FF2B5EF4-FFF2-40B4-BE49-F238E27FC236}">
                <a16:creationId xmlns:a16="http://schemas.microsoft.com/office/drawing/2014/main" id="{431E3A6B-A378-9424-C5DF-CD592FC493AB}"/>
              </a:ext>
            </a:extLst>
          </p:cNvPr>
          <p:cNvPicPr>
            <a:picLocks noChangeAspect="1"/>
          </p:cNvPicPr>
          <p:nvPr/>
        </p:nvPicPr>
        <p:blipFill>
          <a:blip r:embed="rId5"/>
          <a:stretch>
            <a:fillRect/>
          </a:stretch>
        </p:blipFill>
        <p:spPr>
          <a:xfrm>
            <a:off x="9085155" y="0"/>
            <a:ext cx="2828925" cy="6372225"/>
          </a:xfrm>
          <a:prstGeom prst="rect">
            <a:avLst/>
          </a:prstGeom>
        </p:spPr>
      </p:pic>
      <p:sp>
        <p:nvSpPr>
          <p:cNvPr id="2" name="TextBox 3">
            <a:extLst>
              <a:ext uri="{FF2B5EF4-FFF2-40B4-BE49-F238E27FC236}">
                <a16:creationId xmlns:a16="http://schemas.microsoft.com/office/drawing/2014/main" id="{BEDFE6A2-3F3A-B42A-2747-0AB84348749D}"/>
              </a:ext>
            </a:extLst>
          </p:cNvPr>
          <p:cNvSpPr txBox="1"/>
          <p:nvPr/>
        </p:nvSpPr>
        <p:spPr>
          <a:xfrm>
            <a:off x="4458808" y="635464"/>
            <a:ext cx="4626347"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hlinkClick r:id="rId6"/>
              </a:rPr>
              <a:t>https://www.changelabsolutions.org/product/preserving-local-public-health-powers</a:t>
            </a:r>
            <a:r>
              <a:rPr kumimoji="0" lang="en-US" sz="1800" b="0" i="0" u="none" strike="noStrike" kern="1200" cap="none" spc="0" normalizeH="0" baseline="0" noProof="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139484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7CD1DA-6B72-7ED6-95B5-47ABE8CBBD0B}"/>
              </a:ext>
            </a:extLst>
          </p:cNvPr>
          <p:cNvSpPr>
            <a:spLocks noGrp="1"/>
          </p:cNvSpPr>
          <p:nvPr>
            <p:ph type="title"/>
          </p:nvPr>
        </p:nvSpPr>
        <p:spPr>
          <a:xfrm>
            <a:off x="2022906" y="2070738"/>
            <a:ext cx="4469702" cy="369332"/>
          </a:xfrm>
        </p:spPr>
        <p:txBody>
          <a:bodyPr/>
          <a:lstStyle/>
          <a:p>
            <a:r>
              <a:rPr lang="en-US" sz="2400"/>
              <a:t>Moderator</a:t>
            </a:r>
          </a:p>
        </p:txBody>
      </p:sp>
      <p:grpSp>
        <p:nvGrpSpPr>
          <p:cNvPr id="11" name="Group 10">
            <a:extLst>
              <a:ext uri="{FF2B5EF4-FFF2-40B4-BE49-F238E27FC236}">
                <a16:creationId xmlns:a16="http://schemas.microsoft.com/office/drawing/2014/main" id="{73EB9FFA-C5FE-7E82-9C56-61EA2EB4972A}"/>
              </a:ext>
            </a:extLst>
          </p:cNvPr>
          <p:cNvGrpSpPr/>
          <p:nvPr/>
        </p:nvGrpSpPr>
        <p:grpSpPr>
          <a:xfrm>
            <a:off x="2022906" y="2580186"/>
            <a:ext cx="6163831" cy="1338940"/>
            <a:chOff x="2022906" y="2580186"/>
            <a:chExt cx="6163831" cy="1338940"/>
          </a:xfrm>
        </p:grpSpPr>
        <p:sp>
          <p:nvSpPr>
            <p:cNvPr id="12" name="Rectangle 11">
              <a:extLst>
                <a:ext uri="{FF2B5EF4-FFF2-40B4-BE49-F238E27FC236}">
                  <a16:creationId xmlns:a16="http://schemas.microsoft.com/office/drawing/2014/main" id="{EC85E3E0-45FC-B130-7CA5-007A2084E1F2}"/>
                </a:ext>
              </a:extLst>
            </p:cNvPr>
            <p:cNvSpPr/>
            <p:nvPr/>
          </p:nvSpPr>
          <p:spPr>
            <a:xfrm>
              <a:off x="3448299" y="2782220"/>
              <a:ext cx="4738438" cy="957955"/>
            </a:xfrm>
            <a:prstGeom prst="rect">
              <a:avLst/>
            </a:prstGeom>
          </p:spPr>
          <p:txBody>
            <a:bodyPr wrap="square">
              <a:spAutoFit/>
            </a:bodyPr>
            <a:lstStyle/>
            <a:p>
              <a:pPr>
                <a:spcAft>
                  <a:spcPts val="563"/>
                </a:spcAft>
              </a:pPr>
              <a:r>
                <a:rPr lang="en-US" sz="1875" b="1">
                  <a:solidFill>
                    <a:srgbClr val="008877"/>
                  </a:solidFill>
                  <a:latin typeface="+mj-lt"/>
                </a:rPr>
                <a:t>Darlene Huang Briggs, </a:t>
              </a:r>
              <a:r>
                <a:rPr lang="en-US" sz="1875">
                  <a:latin typeface="+mj-lt"/>
                </a:rPr>
                <a:t>J.D., M.P.H., Deputy Director, Act for Public Health Initiative, Network for Public Health Law</a:t>
              </a:r>
            </a:p>
          </p:txBody>
        </p:sp>
        <p:pic>
          <p:nvPicPr>
            <p:cNvPr id="13" name="Picture 4">
              <a:extLst>
                <a:ext uri="{FF2B5EF4-FFF2-40B4-BE49-F238E27FC236}">
                  <a16:creationId xmlns:a16="http://schemas.microsoft.com/office/drawing/2014/main" id="{7DBD985B-7414-A20E-31FC-557A2A9F87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2906" y="2580186"/>
              <a:ext cx="1342040" cy="133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950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3" name="Picture 2">
            <a:extLst>
              <a:ext uri="{FF2B5EF4-FFF2-40B4-BE49-F238E27FC236}">
                <a16:creationId xmlns:a16="http://schemas.microsoft.com/office/drawing/2014/main" id="{8115054C-71A7-B0B0-62C6-86CD7D730443}"/>
              </a:ext>
            </a:extLst>
          </p:cNvPr>
          <p:cNvPicPr>
            <a:picLocks noChangeAspect="1"/>
          </p:cNvPicPr>
          <p:nvPr/>
        </p:nvPicPr>
        <p:blipFill>
          <a:blip r:embed="rId3"/>
          <a:stretch>
            <a:fillRect/>
          </a:stretch>
        </p:blipFill>
        <p:spPr>
          <a:xfrm>
            <a:off x="457199" y="360680"/>
            <a:ext cx="11444605" cy="5935614"/>
          </a:xfrm>
          <a:prstGeom prst="rect">
            <a:avLst/>
          </a:prstGeom>
        </p:spPr>
      </p:pic>
      <p:sp>
        <p:nvSpPr>
          <p:cNvPr id="5" name="TextBox 4">
            <a:extLst>
              <a:ext uri="{FF2B5EF4-FFF2-40B4-BE49-F238E27FC236}">
                <a16:creationId xmlns:a16="http://schemas.microsoft.com/office/drawing/2014/main" id="{8BF1C129-AB2D-7AC3-51B6-6CDC580CDA63}"/>
              </a:ext>
            </a:extLst>
          </p:cNvPr>
          <p:cNvSpPr txBox="1"/>
          <p:nvPr/>
        </p:nvSpPr>
        <p:spPr>
          <a:xfrm>
            <a:off x="3267075" y="6335737"/>
            <a:ext cx="8924925" cy="323165"/>
          </a:xfrm>
          <a:prstGeom prst="rect">
            <a:avLst/>
          </a:prstGeom>
          <a:noFill/>
        </p:spPr>
        <p:txBody>
          <a:bodyPr wrap="square">
            <a:spAutoFit/>
          </a:bodyPr>
          <a:lstStyle/>
          <a:p>
            <a:r>
              <a:rPr lang="en-US" sz="1500">
                <a:hlinkClick r:id="rId4"/>
              </a:rPr>
              <a:t>https://www.publichealthlawcenter.org/resources/state-local-public-health-overview-regulatory-authority</a:t>
            </a:r>
            <a:r>
              <a:rPr lang="en-US" sz="1500"/>
              <a:t> </a:t>
            </a:r>
          </a:p>
        </p:txBody>
      </p:sp>
    </p:spTree>
    <p:extLst>
      <p:ext uri="{BB962C8B-B14F-4D97-AF65-F5344CB8AC3E}">
        <p14:creationId xmlns:p14="http://schemas.microsoft.com/office/powerpoint/2010/main" val="3181026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960" y="1600200"/>
            <a:ext cx="10594848" cy="400110"/>
          </a:xfrm>
        </p:spPr>
        <p:txBody>
          <a:bodyPr/>
          <a:lstStyle/>
          <a:p>
            <a:r>
              <a:rPr lang="en-US"/>
              <a:t>Toward a Coordinated Response</a:t>
            </a: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52DF882F-1A49-3757-D480-9ED35B589BD4}"/>
              </a:ext>
            </a:extLst>
          </p:cNvPr>
          <p:cNvPicPr>
            <a:picLocks noChangeAspect="1"/>
          </p:cNvPicPr>
          <p:nvPr/>
        </p:nvPicPr>
        <p:blipFill>
          <a:blip r:embed="rId3"/>
          <a:stretch>
            <a:fillRect/>
          </a:stretch>
        </p:blipFill>
        <p:spPr>
          <a:xfrm>
            <a:off x="7311991" y="1399979"/>
            <a:ext cx="4206240" cy="5000821"/>
          </a:xfrm>
          <a:prstGeom prst="rect">
            <a:avLst/>
          </a:prstGeom>
        </p:spPr>
      </p:pic>
      <p:pic>
        <p:nvPicPr>
          <p:cNvPr id="15" name="Picture 14">
            <a:extLst>
              <a:ext uri="{FF2B5EF4-FFF2-40B4-BE49-F238E27FC236}">
                <a16:creationId xmlns:a16="http://schemas.microsoft.com/office/drawing/2014/main" id="{E8EB91FB-ED13-7703-A25C-5BA61688F6CC}"/>
              </a:ext>
            </a:extLst>
          </p:cNvPr>
          <p:cNvPicPr>
            <a:picLocks noChangeAspect="1"/>
          </p:cNvPicPr>
          <p:nvPr/>
        </p:nvPicPr>
        <p:blipFill>
          <a:blip r:embed="rId4"/>
          <a:stretch>
            <a:fillRect/>
          </a:stretch>
        </p:blipFill>
        <p:spPr>
          <a:xfrm>
            <a:off x="10202779" y="5048850"/>
            <a:ext cx="1315452" cy="1319309"/>
          </a:xfrm>
          <a:prstGeom prst="rect">
            <a:avLst/>
          </a:prstGeom>
        </p:spPr>
      </p:pic>
      <p:graphicFrame>
        <p:nvGraphicFramePr>
          <p:cNvPr id="3" name="Content Placeholder 4">
            <a:extLst>
              <a:ext uri="{FF2B5EF4-FFF2-40B4-BE49-F238E27FC236}">
                <a16:creationId xmlns:a16="http://schemas.microsoft.com/office/drawing/2014/main" id="{045435F6-DD59-5481-A187-D273676FFD37}"/>
              </a:ext>
            </a:extLst>
          </p:cNvPr>
          <p:cNvGraphicFramePr>
            <a:graphicFrameLocks/>
          </p:cNvGraphicFramePr>
          <p:nvPr>
            <p:extLst>
              <p:ext uri="{D42A27DB-BD31-4B8C-83A1-F6EECF244321}">
                <p14:modId xmlns:p14="http://schemas.microsoft.com/office/powerpoint/2010/main" val="2308119683"/>
              </p:ext>
            </p:extLst>
          </p:nvPr>
        </p:nvGraphicFramePr>
        <p:xfrm>
          <a:off x="2013617" y="2331561"/>
          <a:ext cx="3894359" cy="3737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73532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11"/>
          <p:cNvSpPr txBox="1"/>
          <p:nvPr/>
        </p:nvSpPr>
        <p:spPr>
          <a:xfrm>
            <a:off x="391259" y="181957"/>
            <a:ext cx="11014500" cy="5448900"/>
          </a:xfrm>
          <a:prstGeom prst="rect">
            <a:avLst/>
          </a:prstGeom>
          <a:noFill/>
          <a:ln>
            <a:noFill/>
          </a:ln>
        </p:spPr>
        <p:txBody>
          <a:bodyPr spcFirstLastPara="1" wrap="square" lIns="91425" tIns="45700" rIns="91425" bIns="45700" anchor="t" anchorCtr="0">
            <a:spAutoFit/>
          </a:bodyPr>
          <a:lstStyle/>
          <a:p>
            <a:pPr marL="0" marR="38100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a:ln>
                  <a:noFill/>
                </a:ln>
                <a:solidFill>
                  <a:srgbClr val="0070C0"/>
                </a:solidFill>
                <a:effectLst/>
                <a:uLnTx/>
                <a:uFillTx/>
                <a:latin typeface="Calibri"/>
                <a:ea typeface="Calibri"/>
                <a:cs typeface="Calibri"/>
                <a:sym typeface="Calibri"/>
              </a:rPr>
              <a:t>Central Question</a:t>
            </a:r>
            <a:endParaRPr kumimoji="0" sz="4000" b="0" i="0" u="none" strike="noStrike" kern="0" cap="none" spc="0" normalizeH="0" baseline="0" noProof="0">
              <a:ln>
                <a:noFill/>
              </a:ln>
              <a:solidFill>
                <a:srgbClr val="0070C0"/>
              </a:solidFill>
              <a:effectLst/>
              <a:uLnTx/>
              <a:uFillTx/>
              <a:latin typeface="Arial"/>
              <a:ea typeface="Arial"/>
              <a:cs typeface="Arial"/>
              <a:sym typeface="Arial"/>
            </a:endParaRPr>
          </a:p>
          <a:p>
            <a:pPr marL="0" marR="38100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br>
              <a:rPr kumimoji="0" lang="en-US" sz="3200" b="0" i="0" u="none" strike="noStrike" kern="0" cap="none" spc="0" normalizeH="0" baseline="0" noProof="0">
                <a:ln>
                  <a:noFill/>
                </a:ln>
                <a:solidFill>
                  <a:srgbClr val="000000"/>
                </a:solidFill>
                <a:effectLst/>
                <a:uLnTx/>
                <a:uFillTx/>
                <a:latin typeface="Arial"/>
                <a:ea typeface="Arial"/>
                <a:cs typeface="Arial"/>
                <a:sym typeface="Arial"/>
              </a:rPr>
            </a:br>
            <a:r>
              <a:rPr kumimoji="0" lang="en-US" sz="3200" b="0" i="0" u="none" strike="noStrike" kern="0" cap="none" spc="0" normalizeH="0" baseline="0" noProof="0">
                <a:ln>
                  <a:noFill/>
                </a:ln>
                <a:solidFill>
                  <a:srgbClr val="000000"/>
                </a:solidFill>
                <a:effectLst/>
                <a:uLnTx/>
                <a:uFillTx/>
                <a:latin typeface="Arial"/>
                <a:ea typeface="Arial"/>
                <a:cs typeface="Arial"/>
                <a:sym typeface="Arial"/>
              </a:rPr>
              <a:t>W</a:t>
            </a: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hat laws, policies, and governance structures are needed to ensure that public health officials and staff can serve the public’s health </a:t>
            </a:r>
            <a:r>
              <a:rPr kumimoji="0" lang="en-US" sz="3200" b="1" i="0" u="none" strike="noStrike" kern="0" cap="none" spc="0" normalizeH="0" baseline="0" noProof="0">
                <a:ln>
                  <a:noFill/>
                </a:ln>
                <a:solidFill>
                  <a:srgbClr val="000000"/>
                </a:solidFill>
                <a:effectLst/>
                <a:uLnTx/>
                <a:uFillTx/>
                <a:latin typeface="Calibri"/>
                <a:ea typeface="Calibri"/>
                <a:cs typeface="Calibri"/>
                <a:sym typeface="Calibri"/>
              </a:rPr>
              <a:t>effectively </a:t>
            </a: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and </a:t>
            </a:r>
            <a:r>
              <a:rPr kumimoji="0" lang="en-US" sz="3200" b="1" i="0" u="none" strike="noStrike" kern="0" cap="none" spc="0" normalizeH="0" baseline="0" noProof="0">
                <a:ln>
                  <a:noFill/>
                </a:ln>
                <a:solidFill>
                  <a:srgbClr val="000000"/>
                </a:solidFill>
                <a:effectLst/>
                <a:uLnTx/>
                <a:uFillTx/>
                <a:latin typeface="Calibri"/>
                <a:ea typeface="Calibri"/>
                <a:cs typeface="Calibri"/>
                <a:sym typeface="Calibri"/>
              </a:rPr>
              <a:t>equitably</a:t>
            </a: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 in ways responsive to </a:t>
            </a:r>
            <a:r>
              <a:rPr kumimoji="0" lang="en-US" sz="3200" b="1" i="0" u="none" strike="noStrike" kern="0" cap="none" spc="0" normalizeH="0" baseline="0" noProof="0">
                <a:ln>
                  <a:noFill/>
                </a:ln>
                <a:solidFill>
                  <a:srgbClr val="000000"/>
                </a:solidFill>
                <a:effectLst/>
                <a:uLnTx/>
                <a:uFillTx/>
                <a:latin typeface="Calibri"/>
                <a:ea typeface="Calibri"/>
                <a:cs typeface="Calibri"/>
                <a:sym typeface="Calibri"/>
              </a:rPr>
              <a:t>community priorities</a:t>
            </a: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 Authority to…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38100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914400" marR="381000" lvl="1" indent="-457200" algn="l"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Respond nimbly to public health emergencies;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914400" marR="381000" lvl="1" indent="-457200" algn="l"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Provide stable, day-to-day public health services to all; and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914400" marR="381000" lvl="1" indent="-457200" algn="l"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Facilitate upstream activities that improve public health</a:t>
            </a:r>
            <a:endParaRPr kumimoji="0" sz="32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96" name="Google Shape;596;p11" descr="A picture containing text&#10;&#10;Description automatically generated"/>
          <p:cNvPicPr preferRelativeResize="0"/>
          <p:nvPr/>
        </p:nvPicPr>
        <p:blipFill rotWithShape="1">
          <a:blip r:embed="rId3">
            <a:alphaModFix/>
          </a:blip>
          <a:srcRect/>
          <a:stretch/>
        </p:blipFill>
        <p:spPr>
          <a:xfrm>
            <a:off x="10353203" y="5344528"/>
            <a:ext cx="1511393" cy="1513472"/>
          </a:xfrm>
          <a:prstGeom prst="rect">
            <a:avLst/>
          </a:prstGeom>
          <a:noFill/>
          <a:ln>
            <a:noFill/>
          </a:ln>
        </p:spPr>
      </p:pic>
      <p:pic>
        <p:nvPicPr>
          <p:cNvPr id="2" name="Picture 1">
            <a:extLst>
              <a:ext uri="{FF2B5EF4-FFF2-40B4-BE49-F238E27FC236}">
                <a16:creationId xmlns:a16="http://schemas.microsoft.com/office/drawing/2014/main" id="{A5CD206A-6A88-4CF7-E6D1-5FE514AE6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339" y="5630857"/>
            <a:ext cx="3785210" cy="10408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A3ACC8-F984-474B-96D2-D0F6ABBA05F9}"/>
              </a:ext>
            </a:extLst>
          </p:cNvPr>
          <p:cNvSpPr txBox="1"/>
          <p:nvPr/>
        </p:nvSpPr>
        <p:spPr>
          <a:xfrm>
            <a:off x="667439" y="2480454"/>
            <a:ext cx="1075262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t>Visit the Act for Public Health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actforpublichealth.org</a:t>
            </a:r>
            <a:br>
              <a:rPr kumimoji="0" lang="en-US" sz="26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   </a:t>
            </a:r>
            <a:endParaRPr kumimoji="0" lang="en-US" sz="25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pic>
        <p:nvPicPr>
          <p:cNvPr id="11" name="Picture 10" descr="A group of children smiling&#10;&#10;Description automatically generated with medium confidence">
            <a:extLst>
              <a:ext uri="{FF2B5EF4-FFF2-40B4-BE49-F238E27FC236}">
                <a16:creationId xmlns:a16="http://schemas.microsoft.com/office/drawing/2014/main" id="{4CD6F424-EBF2-F921-3A9E-D6ACD9628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101" y="524704"/>
            <a:ext cx="1993389" cy="1057449"/>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98501509-FEFC-6D61-141E-358BA900A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40" y="524704"/>
            <a:ext cx="1509230" cy="1078800"/>
          </a:xfrm>
          <a:prstGeom prst="rect">
            <a:avLst/>
          </a:prstGeom>
        </p:spPr>
      </p:pic>
      <p:pic>
        <p:nvPicPr>
          <p:cNvPr id="15" name="Picture 14" descr="A picture containing outdoor, person, tree, person&#10;&#10;Description automatically generated">
            <a:extLst>
              <a:ext uri="{FF2B5EF4-FFF2-40B4-BE49-F238E27FC236}">
                <a16:creationId xmlns:a16="http://schemas.microsoft.com/office/drawing/2014/main" id="{5B9C4B47-D2B2-5A52-6ED3-374353AC7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6102" y="497417"/>
            <a:ext cx="1744384" cy="1084736"/>
          </a:xfrm>
          <a:prstGeom prst="rect">
            <a:avLst/>
          </a:prstGeom>
        </p:spPr>
      </p:pic>
      <p:pic>
        <p:nvPicPr>
          <p:cNvPr id="22" name="Picture 21" descr="A picture containing person, indoor, people, drinking&#10;&#10;Description automatically generated">
            <a:extLst>
              <a:ext uri="{FF2B5EF4-FFF2-40B4-BE49-F238E27FC236}">
                <a16:creationId xmlns:a16="http://schemas.microsoft.com/office/drawing/2014/main" id="{0D5E51E0-CE14-010E-DA9A-E7ACF0A986CD}"/>
              </a:ext>
            </a:extLst>
          </p:cNvPr>
          <p:cNvPicPr>
            <a:picLocks noChangeAspect="1"/>
          </p:cNvPicPr>
          <p:nvPr/>
        </p:nvPicPr>
        <p:blipFill rotWithShape="1">
          <a:blip r:embed="rId5">
            <a:extLst>
              <a:ext uri="{28A0092B-C50C-407E-A947-70E740481C1C}">
                <a14:useLocalDpi xmlns:a14="http://schemas.microsoft.com/office/drawing/2010/main" val="0"/>
              </a:ext>
            </a:extLst>
          </a:blip>
          <a:srcRect b="17648"/>
          <a:stretch/>
        </p:blipFill>
        <p:spPr>
          <a:xfrm>
            <a:off x="7383118" y="518768"/>
            <a:ext cx="1975788" cy="1084736"/>
          </a:xfrm>
          <a:prstGeom prst="rect">
            <a:avLst/>
          </a:prstGeom>
        </p:spPr>
      </p:pic>
      <p:cxnSp>
        <p:nvCxnSpPr>
          <p:cNvPr id="4" name="Straight Connector 3">
            <a:extLst>
              <a:ext uri="{FF2B5EF4-FFF2-40B4-BE49-F238E27FC236}">
                <a16:creationId xmlns:a16="http://schemas.microsoft.com/office/drawing/2014/main" id="{65D23477-07F2-CD41-36BE-2AA509F033D9}"/>
              </a:ext>
            </a:extLst>
          </p:cNvPr>
          <p:cNvCxnSpPr/>
          <p:nvPr/>
        </p:nvCxnSpPr>
        <p:spPr>
          <a:xfrm>
            <a:off x="667439" y="2117035"/>
            <a:ext cx="10752621"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3" name="Picture 2" descr="A picture containing text&#10;&#10;Description automatically generated">
            <a:extLst>
              <a:ext uri="{FF2B5EF4-FFF2-40B4-BE49-F238E27FC236}">
                <a16:creationId xmlns:a16="http://schemas.microsoft.com/office/drawing/2014/main" id="{35100B95-9AF5-F82E-186E-313533BF2C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1095" y="-83306"/>
            <a:ext cx="2520582" cy="2520582"/>
          </a:xfrm>
          <a:prstGeom prst="rect">
            <a:avLst/>
          </a:prstGeom>
        </p:spPr>
      </p:pic>
      <p:grpSp>
        <p:nvGrpSpPr>
          <p:cNvPr id="5" name="Group 4">
            <a:extLst>
              <a:ext uri="{FF2B5EF4-FFF2-40B4-BE49-F238E27FC236}">
                <a16:creationId xmlns:a16="http://schemas.microsoft.com/office/drawing/2014/main" id="{59F25EB7-06B2-82A3-2862-430050B5F020}"/>
              </a:ext>
            </a:extLst>
          </p:cNvPr>
          <p:cNvGrpSpPr/>
          <p:nvPr/>
        </p:nvGrpSpPr>
        <p:grpSpPr>
          <a:xfrm>
            <a:off x="311619" y="5643069"/>
            <a:ext cx="11159533" cy="1214931"/>
            <a:chOff x="299795" y="5690438"/>
            <a:chExt cx="11159533" cy="1214931"/>
          </a:xfrm>
        </p:grpSpPr>
        <p:pic>
          <p:nvPicPr>
            <p:cNvPr id="6" name="Picture 5">
              <a:extLst>
                <a:ext uri="{FF2B5EF4-FFF2-40B4-BE49-F238E27FC236}">
                  <a16:creationId xmlns:a16="http://schemas.microsoft.com/office/drawing/2014/main" id="{87FB1A16-D1EB-9B4F-9C40-BCE95B9E8593}"/>
                </a:ext>
              </a:extLst>
            </p:cNvPr>
            <p:cNvPicPr>
              <a:picLocks noChangeAspect="1"/>
            </p:cNvPicPr>
            <p:nvPr/>
          </p:nvPicPr>
          <p:blipFill>
            <a:blip r:embed="rId7"/>
            <a:stretch>
              <a:fillRect/>
            </a:stretch>
          </p:blipFill>
          <p:spPr>
            <a:xfrm>
              <a:off x="9205759" y="6101346"/>
              <a:ext cx="2253569" cy="368613"/>
            </a:xfrm>
            <a:prstGeom prst="rect">
              <a:avLst/>
            </a:prstGeom>
          </p:spPr>
        </p:pic>
        <p:pic>
          <p:nvPicPr>
            <p:cNvPr id="7" name="Picture 10" descr="Public Health Law Watch">
              <a:extLst>
                <a:ext uri="{FF2B5EF4-FFF2-40B4-BE49-F238E27FC236}">
                  <a16:creationId xmlns:a16="http://schemas.microsoft.com/office/drawing/2014/main" id="{90E0AD71-F844-52AB-A30F-E77E5E5431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650" y="5780001"/>
              <a:ext cx="863350" cy="1011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4E9856F-C8CE-2E8E-14ED-6B5B49AE0233}"/>
                </a:ext>
              </a:extLst>
            </p:cNvPr>
            <p:cNvPicPr>
              <a:picLocks noChangeAspect="1"/>
            </p:cNvPicPr>
            <p:nvPr/>
          </p:nvPicPr>
          <p:blipFill>
            <a:blip r:embed="rId9"/>
            <a:stretch>
              <a:fillRect/>
            </a:stretch>
          </p:blipFill>
          <p:spPr>
            <a:xfrm>
              <a:off x="6565474" y="5966294"/>
              <a:ext cx="2230168" cy="745876"/>
            </a:xfrm>
            <a:prstGeom prst="rect">
              <a:avLst/>
            </a:prstGeom>
          </p:spPr>
        </p:pic>
        <p:pic>
          <p:nvPicPr>
            <p:cNvPr id="10" name="Picture 8" descr="ChangeLab Solutions - Live Smoke Free">
              <a:extLst>
                <a:ext uri="{FF2B5EF4-FFF2-40B4-BE49-F238E27FC236}">
                  <a16:creationId xmlns:a16="http://schemas.microsoft.com/office/drawing/2014/main" id="{F7AA51C8-0E0B-061B-0808-AF7E6EC63F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95" y="5690438"/>
              <a:ext cx="2830975" cy="12149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4F841B0-4787-5298-39BF-3DEFC4250C3C}"/>
                </a:ext>
              </a:extLst>
            </p:cNvPr>
            <p:cNvPicPr>
              <a:picLocks noChangeAspect="1"/>
            </p:cNvPicPr>
            <p:nvPr/>
          </p:nvPicPr>
          <p:blipFill>
            <a:blip r:embed="rId11"/>
            <a:stretch>
              <a:fillRect/>
            </a:stretch>
          </p:blipFill>
          <p:spPr>
            <a:xfrm>
              <a:off x="3130770" y="6101346"/>
              <a:ext cx="1480988" cy="571488"/>
            </a:xfrm>
            <a:prstGeom prst="rect">
              <a:avLst/>
            </a:prstGeom>
          </p:spPr>
        </p:pic>
      </p:grpSp>
      <p:pic>
        <p:nvPicPr>
          <p:cNvPr id="9" name="Picture 8">
            <a:extLst>
              <a:ext uri="{FF2B5EF4-FFF2-40B4-BE49-F238E27FC236}">
                <a16:creationId xmlns:a16="http://schemas.microsoft.com/office/drawing/2014/main" id="{27D5753A-9AC8-BFAB-D795-DECAC6BE80FD}"/>
              </a:ext>
            </a:extLst>
          </p:cNvPr>
          <p:cNvPicPr>
            <a:picLocks noChangeAspect="1"/>
          </p:cNvPicPr>
          <p:nvPr/>
        </p:nvPicPr>
        <p:blipFill>
          <a:blip r:embed="rId12"/>
          <a:stretch>
            <a:fillRect/>
          </a:stretch>
        </p:blipFill>
        <p:spPr>
          <a:xfrm>
            <a:off x="1495183" y="3344300"/>
            <a:ext cx="2093315" cy="2093315"/>
          </a:xfrm>
          <a:prstGeom prst="rect">
            <a:avLst/>
          </a:prstGeom>
        </p:spPr>
      </p:pic>
      <p:sp>
        <p:nvSpPr>
          <p:cNvPr id="14" name="Google Shape;740;p28">
            <a:extLst>
              <a:ext uri="{FF2B5EF4-FFF2-40B4-BE49-F238E27FC236}">
                <a16:creationId xmlns:a16="http://schemas.microsoft.com/office/drawing/2014/main" id="{189BBCD5-F787-3D96-B6C4-581325639E28}"/>
              </a:ext>
            </a:extLst>
          </p:cNvPr>
          <p:cNvSpPr txBox="1"/>
          <p:nvPr/>
        </p:nvSpPr>
        <p:spPr>
          <a:xfrm>
            <a:off x="3754751" y="3893457"/>
            <a:ext cx="7665309" cy="892512"/>
          </a:xfrm>
          <a:prstGeom prst="rect">
            <a:avLst/>
          </a:prstGeom>
          <a:noFill/>
          <a:ln>
            <a:noFill/>
          </a:ln>
        </p:spPr>
        <p:txBody>
          <a:bodyPr spcFirstLastPara="1" wrap="square" lIns="91425" tIns="45700" rIns="91425" bIns="45700" anchor="t" anchorCtr="0">
            <a:spAutoFit/>
          </a:bodyPr>
          <a:lstStyle/>
          <a:p>
            <a:pPr>
              <a:buClr>
                <a:srgbClr val="000000"/>
              </a:buClr>
              <a:buSzPts val="2800"/>
            </a:pPr>
            <a:r>
              <a:rPr lang="en-US" sz="2400" b="1" i="0" u="none" strike="noStrike" cap="none">
                <a:solidFill>
                  <a:srgbClr val="0067DF"/>
                </a:solidFill>
                <a:latin typeface="Calibri"/>
                <a:ea typeface="Calibri"/>
                <a:cs typeface="Calibri"/>
                <a:sym typeface="Calibri"/>
              </a:rPr>
              <a:t>Join the Framework conversation: </a:t>
            </a:r>
            <a:r>
              <a:rPr lang="en-US" sz="2400" b="0" i="0" u="none" strike="noStrike" cap="none">
                <a:solidFill>
                  <a:srgbClr val="0067DF"/>
                </a:solidFill>
                <a:latin typeface="Calibri"/>
                <a:ea typeface="Calibri"/>
                <a:cs typeface="Calibri"/>
                <a:sym typeface="Calibri"/>
              </a:rPr>
              <a:t> </a:t>
            </a:r>
            <a:r>
              <a:rPr lang="en-US" sz="1400" b="0" i="0" u="sng" strike="noStrike" cap="none">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https://forms.office.com/Pages/ResponsePage.aspx?id=wJZZqgTyV0y6tPSZL236khzDI-FBsV1At7RDKi0bkGVUODcxTU9QN01BRVVRV1Y0MjA1QzJKUUNOUC4u</a:t>
            </a:r>
            <a:r>
              <a:rPr lang="en-US" sz="1400" b="0" i="0" u="none" strike="noStrike" cap="none">
                <a:solidFill>
                  <a:schemeClr val="dk1"/>
                </a:solidFill>
                <a:latin typeface="Calibri"/>
                <a:ea typeface="Calibri"/>
                <a:cs typeface="Calibri"/>
                <a:sym typeface="Calibri"/>
              </a:rPr>
              <a:t> </a:t>
            </a:r>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63880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0A93D-3FD3-9F79-1D03-B55388F3FA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0BE73-D8DE-E750-A57E-2C4B05B640BD}"/>
              </a:ext>
            </a:extLst>
          </p:cNvPr>
          <p:cNvSpPr>
            <a:spLocks noGrp="1"/>
          </p:cNvSpPr>
          <p:nvPr>
            <p:ph type="title"/>
          </p:nvPr>
        </p:nvSpPr>
        <p:spPr>
          <a:xfrm>
            <a:off x="1584960" y="1600200"/>
            <a:ext cx="10594848" cy="400110"/>
          </a:xfrm>
        </p:spPr>
        <p:txBody>
          <a:bodyPr/>
          <a:lstStyle/>
          <a:p>
            <a:r>
              <a:rPr lang="en-US"/>
              <a:t>Fighting for the Public’s Health</a:t>
            </a:r>
          </a:p>
        </p:txBody>
      </p:sp>
      <p:sp>
        <p:nvSpPr>
          <p:cNvPr id="5" name="Slide Number Placeholder 4">
            <a:extLst>
              <a:ext uri="{FF2B5EF4-FFF2-40B4-BE49-F238E27FC236}">
                <a16:creationId xmlns:a16="http://schemas.microsoft.com/office/drawing/2014/main" id="{3E4FB1D4-894D-F937-3B42-7110A83C58B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pic>
        <p:nvPicPr>
          <p:cNvPr id="4" name="Content Placeholder 4">
            <a:extLst>
              <a:ext uri="{FF2B5EF4-FFF2-40B4-BE49-F238E27FC236}">
                <a16:creationId xmlns:a16="http://schemas.microsoft.com/office/drawing/2014/main" id="{B14957E3-4F7D-80C9-91A4-0EB6816F4B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8067" y="2213811"/>
            <a:ext cx="6050890" cy="4056166"/>
          </a:xfrm>
          <a:prstGeom prst="rect">
            <a:avLst/>
          </a:prstGeom>
        </p:spPr>
      </p:pic>
      <p:pic>
        <p:nvPicPr>
          <p:cNvPr id="7" name="Picture 6">
            <a:extLst>
              <a:ext uri="{FF2B5EF4-FFF2-40B4-BE49-F238E27FC236}">
                <a16:creationId xmlns:a16="http://schemas.microsoft.com/office/drawing/2014/main" id="{9FF33794-D8A6-B1B7-498D-78400A6B2553}"/>
              </a:ext>
            </a:extLst>
          </p:cNvPr>
          <p:cNvPicPr>
            <a:picLocks noChangeAspect="1"/>
          </p:cNvPicPr>
          <p:nvPr/>
        </p:nvPicPr>
        <p:blipFill>
          <a:blip r:embed="rId4"/>
          <a:stretch>
            <a:fillRect/>
          </a:stretch>
        </p:blipFill>
        <p:spPr>
          <a:xfrm>
            <a:off x="7112745" y="134470"/>
            <a:ext cx="5013489" cy="5123330"/>
          </a:xfrm>
          <a:prstGeom prst="rect">
            <a:avLst/>
          </a:prstGeom>
        </p:spPr>
      </p:pic>
    </p:spTree>
    <p:extLst>
      <p:ext uri="{BB962C8B-B14F-4D97-AF65-F5344CB8AC3E}">
        <p14:creationId xmlns:p14="http://schemas.microsoft.com/office/powerpoint/2010/main" val="3826752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5E5369-074E-C215-3A61-5E3B6248FCCF}"/>
              </a:ext>
            </a:extLst>
          </p:cNvPr>
          <p:cNvPicPr>
            <a:picLocks noChangeAspect="1"/>
          </p:cNvPicPr>
          <p:nvPr/>
        </p:nvPicPr>
        <p:blipFill>
          <a:blip r:embed="rId2"/>
          <a:stretch>
            <a:fillRect/>
          </a:stretch>
        </p:blipFill>
        <p:spPr>
          <a:xfrm>
            <a:off x="1517725" y="1169894"/>
            <a:ext cx="9744075" cy="5419725"/>
          </a:xfrm>
          <a:prstGeom prst="rect">
            <a:avLst/>
          </a:prstGeom>
        </p:spPr>
      </p:pic>
    </p:spTree>
    <p:extLst>
      <p:ext uri="{BB962C8B-B14F-4D97-AF65-F5344CB8AC3E}">
        <p14:creationId xmlns:p14="http://schemas.microsoft.com/office/powerpoint/2010/main" val="98878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149120" y="1168296"/>
            <a:ext cx="11266466" cy="299367"/>
          </a:xfrm>
          <a:prstGeom prst="rect">
            <a:avLst/>
          </a:prstGeom>
          <a:noFill/>
        </p:spPr>
        <p:txBody>
          <a:bodyPr wrap="square" lIns="0" tIns="0" rIns="0" bIns="0"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a:ln>
                  <a:noFill/>
                </a:ln>
                <a:solidFill>
                  <a:srgbClr val="DD582A"/>
                </a:solidFill>
                <a:effectLst/>
                <a:uLnTx/>
                <a:uFillTx/>
                <a:latin typeface="Roboto" pitchFamily="34" charset="0"/>
                <a:ea typeface="Roboto" pitchFamily="34" charset="-122"/>
                <a:cs typeface="Roboto" pitchFamily="34" charset="-120"/>
              </a:rPr>
              <a:t>		     </a:t>
            </a:r>
            <a:r>
              <a:rPr kumimoji="0" lang="en-US" sz="4400" b="1" i="0" u="none" strike="noStrike" kern="1200" cap="none" spc="0" normalizeH="0" baseline="0" noProof="0">
                <a:ln>
                  <a:noFill/>
                </a:ln>
                <a:solidFill>
                  <a:srgbClr val="62275C"/>
                </a:solidFill>
                <a:effectLst/>
                <a:uLnTx/>
                <a:uFillTx/>
                <a:latin typeface="Franklin Gothic Medium" panose="020B0603020102020204" pitchFamily="34" charset="0"/>
                <a:ea typeface="Roboto" pitchFamily="34" charset="-122"/>
                <a:cs typeface="Roboto" pitchFamily="34" charset="-120"/>
              </a:rPr>
              <a:t>Findings</a:t>
            </a:r>
            <a:r>
              <a:rPr kumimoji="0" lang="en-US" sz="4400" b="1" i="0" u="none" strike="noStrike" kern="1200" cap="none" spc="0" normalizeH="0" baseline="0" noProof="0">
                <a:ln>
                  <a:noFill/>
                </a:ln>
                <a:solidFill>
                  <a:srgbClr val="0F3332"/>
                </a:solidFill>
                <a:effectLst/>
                <a:uLnTx/>
                <a:uFillTx/>
                <a:latin typeface="Franklin Gothic Medium" panose="020B0603020102020204" pitchFamily="34" charset="0"/>
                <a:ea typeface="Roboto" pitchFamily="34" charset="-122"/>
                <a:cs typeface="Roboto" pitchFamily="34" charset="-120"/>
              </a:rPr>
              <a:t> </a:t>
            </a:r>
            <a:r>
              <a:rPr kumimoji="0" lang="en-US" sz="4400" b="1" i="0" u="none" strike="noStrike" kern="1200" cap="none" spc="0" normalizeH="0" baseline="0" noProof="0">
                <a:ln>
                  <a:noFill/>
                </a:ln>
                <a:solidFill>
                  <a:srgbClr val="404040">
                    <a:lumMod val="50000"/>
                    <a:lumOff val="50000"/>
                  </a:srgbClr>
                </a:solidFill>
                <a:effectLst/>
                <a:uLnTx/>
                <a:uFillTx/>
                <a:latin typeface="Franklin Gothic Medium" panose="020B0603020102020204" pitchFamily="34" charset="0"/>
                <a:ea typeface="Roboto" pitchFamily="34" charset="-122"/>
                <a:cs typeface="Roboto" pitchFamily="34" charset="-120"/>
              </a:rPr>
              <a:t>&amp;</a:t>
            </a:r>
            <a:r>
              <a:rPr kumimoji="0" lang="en-US" sz="4400" b="1" i="0" u="none" strike="noStrike" kern="1200" cap="none" spc="0" normalizeH="0" baseline="0" noProof="0">
                <a:ln>
                  <a:noFill/>
                </a:ln>
                <a:solidFill>
                  <a:srgbClr val="0F3332"/>
                </a:solidFill>
                <a:effectLst/>
                <a:uLnTx/>
                <a:uFillTx/>
                <a:latin typeface="Franklin Gothic Medium" panose="020B0603020102020204" pitchFamily="34" charset="0"/>
                <a:ea typeface="Roboto" pitchFamily="34" charset="-122"/>
                <a:cs typeface="Roboto" pitchFamily="34" charset="-120"/>
              </a:rPr>
              <a:t> </a:t>
            </a:r>
            <a:r>
              <a:rPr kumimoji="0" lang="en-US" sz="4400" b="1" i="0" u="none" strike="noStrike" kern="1200" cap="none" spc="0" normalizeH="0" baseline="0" noProof="0">
                <a:ln>
                  <a:noFill/>
                </a:ln>
                <a:solidFill>
                  <a:srgbClr val="008877"/>
                </a:solidFill>
                <a:effectLst/>
                <a:uLnTx/>
                <a:uFillTx/>
                <a:latin typeface="Franklin Gothic Medium" panose="020B0603020102020204" pitchFamily="34" charset="0"/>
                <a:ea typeface="Roboto" pitchFamily="34" charset="-122"/>
                <a:cs typeface="Roboto" pitchFamily="34" charset="-120"/>
              </a:rPr>
              <a:t>Opportunities</a:t>
            </a:r>
            <a:endParaRPr kumimoji="0" lang="en-US" sz="3200" b="0" i="0" u="none" strike="noStrike" kern="1200" cap="none" spc="0" normalizeH="0" baseline="0" noProof="0">
              <a:ln>
                <a:noFill/>
              </a:ln>
              <a:solidFill>
                <a:srgbClr val="008877"/>
              </a:solidFill>
              <a:effectLst/>
              <a:uLnTx/>
              <a:uFillTx/>
              <a:latin typeface="Franklin Gothic Medium" panose="020B0603020102020204" pitchFamily="34" charset="0"/>
              <a:ea typeface="+mn-ea"/>
              <a:cs typeface="+mn-cs"/>
            </a:endParaRPr>
          </a:p>
        </p:txBody>
      </p:sp>
      <p:sp>
        <p:nvSpPr>
          <p:cNvPr id="7" name="Object 6"/>
          <p:cNvSpPr/>
          <p:nvPr/>
        </p:nvSpPr>
        <p:spPr>
          <a:xfrm>
            <a:off x="1107360" y="5040401"/>
            <a:ext cx="3894751" cy="165027"/>
          </a:xfrm>
          <a:prstGeom prst="rect">
            <a:avLst/>
          </a:prstGeom>
          <a:noFill/>
        </p:spPr>
        <p:txBody>
          <a:bodyPr wrap="square" lIns="0" tIns="0" rIns="0" bIns="0" rtlCol="0" anchor="ct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62275C"/>
                </a:solidFill>
                <a:effectLst/>
                <a:uLnTx/>
                <a:uFillTx/>
                <a:latin typeface="Franklin Gothic Medium" panose="020B0603020102020204" pitchFamily="34" charset="0"/>
                <a:ea typeface="Lato" pitchFamily="34" charset="-122"/>
                <a:cs typeface="Lato" pitchFamily="34" charset="-120"/>
              </a:rPr>
              <a:t>Public health allies remain untapped resources</a:t>
            </a:r>
            <a:endParaRPr kumimoji="0" lang="en-US" sz="2000" b="0" i="0" u="none" strike="noStrike" kern="1200" cap="none" spc="0" normalizeH="0" baseline="0" noProof="0">
              <a:ln>
                <a:noFill/>
              </a:ln>
              <a:solidFill>
                <a:srgbClr val="62275C"/>
              </a:solidFill>
              <a:effectLst/>
              <a:uLnTx/>
              <a:uFillTx/>
              <a:latin typeface="Franklin Gothic Medium" panose="020B0603020102020204" pitchFamily="34" charset="0"/>
              <a:ea typeface="+mn-ea"/>
              <a:cs typeface="+mn-cs"/>
            </a:endParaRPr>
          </a:p>
        </p:txBody>
      </p:sp>
      <p:sp>
        <p:nvSpPr>
          <p:cNvPr id="10" name="Object 9"/>
          <p:cNvSpPr/>
          <p:nvPr/>
        </p:nvSpPr>
        <p:spPr>
          <a:xfrm>
            <a:off x="673257" y="1942016"/>
            <a:ext cx="4316178" cy="424299"/>
          </a:xfrm>
          <a:prstGeom prst="rect">
            <a:avLst/>
          </a:prstGeom>
          <a:noFill/>
        </p:spPr>
        <p:txBody>
          <a:bodyPr wrap="square" lIns="0" tIns="0" rIns="0" bIns="0" rtlCol="0" anchor="ct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62275C"/>
                </a:solidFill>
                <a:effectLst/>
                <a:uLnTx/>
                <a:uFillTx/>
                <a:latin typeface="Franklin Gothic Medium" panose="020B0603020102020204" pitchFamily="34" charset="0"/>
                <a:ea typeface="Lato" pitchFamily="34" charset="-122"/>
                <a:cs typeface="Lato" pitchFamily="34" charset="-120"/>
              </a:rPr>
              <a:t>PH’s role and value is often misunderstood</a:t>
            </a:r>
            <a:endParaRPr kumimoji="0" lang="en-US" sz="2000" b="0" i="0" u="none" strike="noStrike" kern="1200" cap="none" spc="0" normalizeH="0" baseline="0" noProof="0">
              <a:ln>
                <a:noFill/>
              </a:ln>
              <a:solidFill>
                <a:srgbClr val="62275C"/>
              </a:solidFill>
              <a:effectLst/>
              <a:uLnTx/>
              <a:uFillTx/>
              <a:latin typeface="Franklin Gothic Medium" panose="020B0603020102020204" pitchFamily="34" charset="0"/>
              <a:ea typeface="+mn-ea"/>
              <a:cs typeface="+mn-cs"/>
            </a:endParaRPr>
          </a:p>
        </p:txBody>
      </p:sp>
      <p:sp>
        <p:nvSpPr>
          <p:cNvPr id="13" name="Object 12"/>
          <p:cNvSpPr/>
          <p:nvPr/>
        </p:nvSpPr>
        <p:spPr>
          <a:xfrm>
            <a:off x="398139" y="3366237"/>
            <a:ext cx="4591295" cy="424299"/>
          </a:xfrm>
          <a:prstGeom prst="rect">
            <a:avLst/>
          </a:prstGeom>
          <a:noFill/>
        </p:spPr>
        <p:txBody>
          <a:bodyPr wrap="square" lIns="0" tIns="0" rIns="0" bIns="0" rtlCol="0" anchor="ct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62275C"/>
                </a:solidFill>
                <a:effectLst/>
                <a:uLnTx/>
                <a:uFillTx/>
                <a:latin typeface="Franklin Gothic Medium" panose="020B0603020102020204" pitchFamily="34" charset="0"/>
                <a:ea typeface="Lato" pitchFamily="34" charset="-122"/>
                <a:cs typeface="Lato" pitchFamily="34" charset="-120"/>
              </a:rPr>
              <a:t>Challenges to PH authority make  advocacy more difficult and essential </a:t>
            </a:r>
            <a:endParaRPr kumimoji="0" lang="en-US" sz="2000" b="0" i="0" u="none" strike="noStrike" kern="1200" cap="none" spc="0" normalizeH="0" baseline="0" noProof="0">
              <a:ln>
                <a:noFill/>
              </a:ln>
              <a:solidFill>
                <a:srgbClr val="62275C"/>
              </a:solidFill>
              <a:effectLst/>
              <a:uLnTx/>
              <a:uFillTx/>
              <a:latin typeface="Franklin Gothic Medium" panose="020B0603020102020204" pitchFamily="34" charset="0"/>
              <a:ea typeface="+mn-ea"/>
              <a:cs typeface="+mn-cs"/>
            </a:endParaRPr>
          </a:p>
        </p:txBody>
      </p:sp>
      <p:sp>
        <p:nvSpPr>
          <p:cNvPr id="16" name="Object 15"/>
          <p:cNvSpPr/>
          <p:nvPr/>
        </p:nvSpPr>
        <p:spPr>
          <a:xfrm>
            <a:off x="685934" y="4239862"/>
            <a:ext cx="4316177" cy="201209"/>
          </a:xfrm>
          <a:prstGeom prst="rect">
            <a:avLst/>
          </a:prstGeom>
          <a:noFill/>
        </p:spPr>
        <p:txBody>
          <a:bodyPr wrap="square" lIns="0" tIns="0" rIns="0" bIns="0" rtlCol="0" anchor="ct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62275C"/>
                </a:solidFill>
                <a:effectLst/>
                <a:uLnTx/>
                <a:uFillTx/>
                <a:latin typeface="Franklin Gothic Medium" panose="020B0603020102020204" pitchFamily="34" charset="0"/>
                <a:ea typeface="Lato" pitchFamily="34" charset="-122"/>
                <a:cs typeface="Lato" pitchFamily="34" charset="-120"/>
              </a:rPr>
              <a:t>Health equity is fundamental and requires nuanced communication</a:t>
            </a:r>
            <a:endParaRPr kumimoji="0" lang="en-US" sz="2000" b="0" i="0" u="none" strike="noStrike" kern="1200" cap="none" spc="0" normalizeH="0" baseline="0" noProof="0">
              <a:ln>
                <a:noFill/>
              </a:ln>
              <a:solidFill>
                <a:srgbClr val="62275C"/>
              </a:solidFill>
              <a:effectLst/>
              <a:uLnTx/>
              <a:uFillTx/>
              <a:latin typeface="Franklin Gothic Medium" panose="020B0603020102020204" pitchFamily="34" charset="0"/>
              <a:ea typeface="+mn-ea"/>
              <a:cs typeface="+mn-cs"/>
            </a:endParaRPr>
          </a:p>
        </p:txBody>
      </p:sp>
      <p:sp>
        <p:nvSpPr>
          <p:cNvPr id="19" name="Object 18"/>
          <p:cNvSpPr/>
          <p:nvPr/>
        </p:nvSpPr>
        <p:spPr>
          <a:xfrm>
            <a:off x="673257" y="5679781"/>
            <a:ext cx="4316177" cy="165027"/>
          </a:xfrm>
          <a:prstGeom prst="rect">
            <a:avLst/>
          </a:prstGeom>
          <a:noFill/>
        </p:spPr>
        <p:txBody>
          <a:bodyPr wrap="square" lIns="0" tIns="0" rIns="0" bIns="0" rtlCol="0" anchor="ct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62275C"/>
                </a:solidFill>
                <a:effectLst/>
                <a:uLnTx/>
                <a:uFillTx/>
                <a:latin typeface="Franklin Gothic Medium" panose="020B0603020102020204" pitchFamily="34" charset="0"/>
                <a:ea typeface="Lato" pitchFamily="34" charset="-122"/>
                <a:cs typeface="Lato" pitchFamily="34" charset="-120"/>
              </a:rPr>
              <a:t>The PH workforce is underfunded</a:t>
            </a:r>
            <a:endParaRPr kumimoji="0" lang="en-US" sz="2000" b="0" i="0" u="none" strike="noStrike" kern="1200" cap="none" spc="0" normalizeH="0" baseline="0" noProof="0">
              <a:ln>
                <a:noFill/>
              </a:ln>
              <a:solidFill>
                <a:srgbClr val="62275C"/>
              </a:solidFill>
              <a:effectLst/>
              <a:uLnTx/>
              <a:uFillTx/>
              <a:latin typeface="Franklin Gothic Medium" panose="020B0603020102020204" pitchFamily="34" charset="0"/>
              <a:ea typeface="+mn-ea"/>
              <a:cs typeface="+mn-cs"/>
            </a:endParaRPr>
          </a:p>
        </p:txBody>
      </p:sp>
      <p:sp>
        <p:nvSpPr>
          <p:cNvPr id="23" name="Object 9">
            <a:extLst>
              <a:ext uri="{FF2B5EF4-FFF2-40B4-BE49-F238E27FC236}">
                <a16:creationId xmlns:a16="http://schemas.microsoft.com/office/drawing/2014/main" id="{70B07DCA-19B0-FDAA-0E3B-0891C6E1C9C1}"/>
              </a:ext>
            </a:extLst>
          </p:cNvPr>
          <p:cNvSpPr/>
          <p:nvPr/>
        </p:nvSpPr>
        <p:spPr>
          <a:xfrm>
            <a:off x="1094683" y="2628519"/>
            <a:ext cx="3894751" cy="424299"/>
          </a:xfrm>
          <a:prstGeom prst="rect">
            <a:avLst/>
          </a:prstGeom>
          <a:noFill/>
        </p:spPr>
        <p:txBody>
          <a:bodyPr wrap="square" lIns="0" tIns="0" rIns="0" bIns="0" rtlCol="0" anchor="ct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62275C"/>
                </a:solidFill>
                <a:effectLst/>
                <a:uLnTx/>
                <a:uFillTx/>
                <a:latin typeface="Franklin Gothic Medium" panose="020B0603020102020204" pitchFamily="34" charset="0"/>
                <a:ea typeface="Lato" pitchFamily="34" charset="-122"/>
                <a:cs typeface="Lato" pitchFamily="34" charset="-120"/>
              </a:rPr>
              <a:t>PH is often reluctant to rely on  lobbying and advocacy</a:t>
            </a:r>
            <a:endParaRPr kumimoji="0" lang="en-US" sz="2000" b="0" i="0" u="none" strike="noStrike" kern="1200" cap="none" spc="0" normalizeH="0" baseline="0" noProof="0">
              <a:ln>
                <a:noFill/>
              </a:ln>
              <a:solidFill>
                <a:srgbClr val="62275C"/>
              </a:solidFill>
              <a:effectLst/>
              <a:uLnTx/>
              <a:uFillTx/>
              <a:latin typeface="Franklin Gothic Medium" panose="020B0603020102020204" pitchFamily="34" charset="0"/>
              <a:ea typeface="+mn-ea"/>
              <a:cs typeface="+mn-cs"/>
            </a:endParaRPr>
          </a:p>
        </p:txBody>
      </p:sp>
      <p:sp>
        <p:nvSpPr>
          <p:cNvPr id="25" name="TextBox 24">
            <a:extLst>
              <a:ext uri="{FF2B5EF4-FFF2-40B4-BE49-F238E27FC236}">
                <a16:creationId xmlns:a16="http://schemas.microsoft.com/office/drawing/2014/main" id="{3E81FEEB-9D54-692B-5A08-6C1009F4871E}"/>
              </a:ext>
            </a:extLst>
          </p:cNvPr>
          <p:cNvSpPr txBox="1"/>
          <p:nvPr/>
        </p:nvSpPr>
        <p:spPr>
          <a:xfrm>
            <a:off x="5160032" y="1718793"/>
            <a:ext cx="779616"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04040">
                    <a:lumMod val="50000"/>
                    <a:lumOff val="50000"/>
                  </a:srgbClr>
                </a:solidFill>
                <a:effectLst/>
                <a:uLnTx/>
                <a:uFillTx/>
                <a:latin typeface="Franklin Gothic Medium" panose="020B0603020102020204" pitchFamily="34" charset="0"/>
                <a:ea typeface="+mn-ea"/>
                <a:cs typeface="+mn-cs"/>
              </a:rPr>
              <a:t>1</a:t>
            </a:r>
          </a:p>
        </p:txBody>
      </p:sp>
      <p:sp>
        <p:nvSpPr>
          <p:cNvPr id="26" name="TextBox 25">
            <a:extLst>
              <a:ext uri="{FF2B5EF4-FFF2-40B4-BE49-F238E27FC236}">
                <a16:creationId xmlns:a16="http://schemas.microsoft.com/office/drawing/2014/main" id="{0A84EBFD-652A-FDE4-7CDC-D8CA383C8F6D}"/>
              </a:ext>
            </a:extLst>
          </p:cNvPr>
          <p:cNvSpPr txBox="1"/>
          <p:nvPr/>
        </p:nvSpPr>
        <p:spPr>
          <a:xfrm>
            <a:off x="5160032" y="2485780"/>
            <a:ext cx="779616"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04040">
                    <a:lumMod val="50000"/>
                    <a:lumOff val="50000"/>
                  </a:srgbClr>
                </a:solidFill>
                <a:effectLst/>
                <a:uLnTx/>
                <a:uFillTx/>
                <a:latin typeface="Franklin Gothic Medium" panose="020B0603020102020204" pitchFamily="34" charset="0"/>
                <a:ea typeface="+mn-ea"/>
                <a:cs typeface="+mn-cs"/>
              </a:rPr>
              <a:t>2</a:t>
            </a:r>
          </a:p>
        </p:txBody>
      </p:sp>
      <p:sp>
        <p:nvSpPr>
          <p:cNvPr id="27" name="TextBox 26">
            <a:extLst>
              <a:ext uri="{FF2B5EF4-FFF2-40B4-BE49-F238E27FC236}">
                <a16:creationId xmlns:a16="http://schemas.microsoft.com/office/drawing/2014/main" id="{BA673614-2D16-0EBB-25B9-BD534A0988C5}"/>
              </a:ext>
            </a:extLst>
          </p:cNvPr>
          <p:cNvSpPr txBox="1"/>
          <p:nvPr/>
        </p:nvSpPr>
        <p:spPr>
          <a:xfrm>
            <a:off x="5134004" y="3159620"/>
            <a:ext cx="779616"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04040">
                    <a:lumMod val="50000"/>
                    <a:lumOff val="50000"/>
                  </a:srgbClr>
                </a:solidFill>
                <a:effectLst/>
                <a:uLnTx/>
                <a:uFillTx/>
                <a:latin typeface="Franklin Gothic Medium" panose="020B0603020102020204" pitchFamily="34" charset="0"/>
                <a:ea typeface="+mn-ea"/>
                <a:cs typeface="+mn-cs"/>
              </a:rPr>
              <a:t>3</a:t>
            </a:r>
          </a:p>
        </p:txBody>
      </p:sp>
      <p:sp>
        <p:nvSpPr>
          <p:cNvPr id="28" name="TextBox 27">
            <a:extLst>
              <a:ext uri="{FF2B5EF4-FFF2-40B4-BE49-F238E27FC236}">
                <a16:creationId xmlns:a16="http://schemas.microsoft.com/office/drawing/2014/main" id="{E6853995-9B30-F916-A9A7-9A782FD30B29}"/>
              </a:ext>
            </a:extLst>
          </p:cNvPr>
          <p:cNvSpPr txBox="1"/>
          <p:nvPr/>
        </p:nvSpPr>
        <p:spPr>
          <a:xfrm>
            <a:off x="5094305" y="3990297"/>
            <a:ext cx="779616"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04040">
                    <a:lumMod val="50000"/>
                    <a:lumOff val="50000"/>
                  </a:srgbClr>
                </a:solidFill>
                <a:effectLst/>
                <a:uLnTx/>
                <a:uFillTx/>
                <a:latin typeface="Franklin Gothic Medium" panose="020B0603020102020204" pitchFamily="34" charset="0"/>
                <a:ea typeface="+mn-ea"/>
                <a:cs typeface="+mn-cs"/>
              </a:rPr>
              <a:t>4</a:t>
            </a:r>
          </a:p>
        </p:txBody>
      </p:sp>
      <p:sp>
        <p:nvSpPr>
          <p:cNvPr id="29" name="TextBox 28">
            <a:extLst>
              <a:ext uri="{FF2B5EF4-FFF2-40B4-BE49-F238E27FC236}">
                <a16:creationId xmlns:a16="http://schemas.microsoft.com/office/drawing/2014/main" id="{98BDC0C0-816D-B6D4-17A7-44D33A5DE258}"/>
              </a:ext>
            </a:extLst>
          </p:cNvPr>
          <p:cNvSpPr txBox="1"/>
          <p:nvPr/>
        </p:nvSpPr>
        <p:spPr>
          <a:xfrm>
            <a:off x="5160032" y="4689016"/>
            <a:ext cx="779616"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04040">
                    <a:lumMod val="50000"/>
                    <a:lumOff val="50000"/>
                  </a:srgbClr>
                </a:solidFill>
                <a:effectLst/>
                <a:uLnTx/>
                <a:uFillTx/>
                <a:latin typeface="Franklin Gothic Medium" panose="020B0603020102020204" pitchFamily="34" charset="0"/>
                <a:ea typeface="+mn-ea"/>
                <a:cs typeface="+mn-cs"/>
              </a:rPr>
              <a:t>5</a:t>
            </a:r>
          </a:p>
        </p:txBody>
      </p:sp>
      <p:sp>
        <p:nvSpPr>
          <p:cNvPr id="30" name="TextBox 29">
            <a:extLst>
              <a:ext uri="{FF2B5EF4-FFF2-40B4-BE49-F238E27FC236}">
                <a16:creationId xmlns:a16="http://schemas.microsoft.com/office/drawing/2014/main" id="{0251F9EA-B592-E798-0A4D-77834845A8EC}"/>
              </a:ext>
            </a:extLst>
          </p:cNvPr>
          <p:cNvSpPr txBox="1"/>
          <p:nvPr/>
        </p:nvSpPr>
        <p:spPr>
          <a:xfrm>
            <a:off x="5160032" y="5362536"/>
            <a:ext cx="779616"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04040">
                    <a:lumMod val="50000"/>
                    <a:lumOff val="50000"/>
                  </a:srgbClr>
                </a:solidFill>
                <a:effectLst/>
                <a:uLnTx/>
                <a:uFillTx/>
                <a:latin typeface="Franklin Gothic Medium" panose="020B0603020102020204" pitchFamily="34" charset="0"/>
                <a:ea typeface="+mn-ea"/>
                <a:cs typeface="+mn-cs"/>
              </a:rPr>
              <a:t>6</a:t>
            </a:r>
          </a:p>
        </p:txBody>
      </p:sp>
      <p:sp>
        <p:nvSpPr>
          <p:cNvPr id="31" name="Object 4">
            <a:extLst>
              <a:ext uri="{FF2B5EF4-FFF2-40B4-BE49-F238E27FC236}">
                <a16:creationId xmlns:a16="http://schemas.microsoft.com/office/drawing/2014/main" id="{81B5359B-5A77-E8AE-64BF-564B2EBC0515}"/>
              </a:ext>
            </a:extLst>
          </p:cNvPr>
          <p:cNvSpPr/>
          <p:nvPr/>
        </p:nvSpPr>
        <p:spPr>
          <a:xfrm>
            <a:off x="6252353" y="2661958"/>
            <a:ext cx="5624426" cy="357420"/>
          </a:xfrm>
          <a:prstGeom prst="rect">
            <a:avLst/>
          </a:prstGeom>
          <a:noFill/>
        </p:spPr>
        <p:txBody>
          <a:bodyPr wrap="square" lIns="0" tIns="0" rIns="0" bIns="0"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Encourage strategic advocacy and </a:t>
            </a:r>
            <a:r>
              <a:rPr kumimoji="0" lang="en-US" sz="2000" b="1" i="0" u="sng"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lobbying</a:t>
            </a:r>
            <a:endParaRPr kumimoji="0" lang="en-US" sz="2000" b="0" i="0" u="sng" strike="noStrike" kern="1200" cap="none" spc="0" normalizeH="0" baseline="0" noProof="0">
              <a:ln>
                <a:noFill/>
              </a:ln>
              <a:solidFill>
                <a:srgbClr val="008877"/>
              </a:solidFill>
              <a:effectLst/>
              <a:uLnTx/>
              <a:uFillTx/>
              <a:latin typeface="Franklin Gothic Medium" panose="020B0603020102020204" pitchFamily="34" charset="0"/>
              <a:ea typeface="+mn-ea"/>
              <a:cs typeface="+mn-cs"/>
            </a:endParaRPr>
          </a:p>
        </p:txBody>
      </p:sp>
      <p:sp>
        <p:nvSpPr>
          <p:cNvPr id="32" name="Object 6">
            <a:extLst>
              <a:ext uri="{FF2B5EF4-FFF2-40B4-BE49-F238E27FC236}">
                <a16:creationId xmlns:a16="http://schemas.microsoft.com/office/drawing/2014/main" id="{B5ED2299-4138-C4D6-FB35-51C83C806453}"/>
              </a:ext>
            </a:extLst>
          </p:cNvPr>
          <p:cNvSpPr/>
          <p:nvPr/>
        </p:nvSpPr>
        <p:spPr>
          <a:xfrm>
            <a:off x="6252353" y="1903068"/>
            <a:ext cx="5624426" cy="303385"/>
          </a:xfrm>
          <a:prstGeom prst="rect">
            <a:avLst/>
          </a:prstGeom>
          <a:noFill/>
        </p:spPr>
        <p:txBody>
          <a:bodyPr wrap="square" lIns="0" tIns="0" rIns="0" bIns="0"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Elevate public health’s </a:t>
            </a:r>
            <a:r>
              <a:rPr kumimoji="0" lang="en-US" sz="2000" b="1" i="0" u="sng"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value</a:t>
            </a:r>
            <a:r>
              <a:rPr kumimoji="0" lang="en-US" sz="2000" b="1" i="0" u="none"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 proposition </a:t>
            </a:r>
            <a:endParaRPr kumimoji="0" lang="en-US" sz="2000" b="0" i="0" u="none" strike="noStrike" kern="1200" cap="none" spc="0" normalizeH="0" baseline="0" noProof="0">
              <a:ln>
                <a:noFill/>
              </a:ln>
              <a:solidFill>
                <a:srgbClr val="008877"/>
              </a:solidFill>
              <a:effectLst/>
              <a:uLnTx/>
              <a:uFillTx/>
              <a:latin typeface="Franklin Gothic Medium" panose="020B0603020102020204" pitchFamily="34" charset="0"/>
              <a:ea typeface="+mn-ea"/>
              <a:cs typeface="+mn-cs"/>
            </a:endParaRPr>
          </a:p>
        </p:txBody>
      </p:sp>
      <p:sp>
        <p:nvSpPr>
          <p:cNvPr id="33" name="Object 8">
            <a:extLst>
              <a:ext uri="{FF2B5EF4-FFF2-40B4-BE49-F238E27FC236}">
                <a16:creationId xmlns:a16="http://schemas.microsoft.com/office/drawing/2014/main" id="{911D6BFE-1BFC-A32E-B73E-5B929D52C872}"/>
              </a:ext>
            </a:extLst>
          </p:cNvPr>
          <p:cNvSpPr/>
          <p:nvPr/>
        </p:nvSpPr>
        <p:spPr>
          <a:xfrm>
            <a:off x="6252353" y="3187708"/>
            <a:ext cx="5157668" cy="737756"/>
          </a:xfrm>
          <a:prstGeom prst="rect">
            <a:avLst/>
          </a:prstGeom>
          <a:noFill/>
        </p:spPr>
        <p:txBody>
          <a:bodyPr wrap="square" lIns="0" tIns="0" rIns="0" bIns="0"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Counter </a:t>
            </a:r>
            <a:r>
              <a:rPr kumimoji="0" lang="en-US" sz="2000" b="1" i="0" u="sng"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challenges</a:t>
            </a:r>
            <a:r>
              <a:rPr kumimoji="0" lang="en-US" sz="2000" b="1" i="0" u="none"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 to public health authority</a:t>
            </a:r>
            <a:endParaRPr kumimoji="0" lang="en-US" sz="2000" b="0" i="0" u="none" strike="noStrike" kern="1200" cap="none" spc="0" normalizeH="0" baseline="0" noProof="0">
              <a:ln>
                <a:noFill/>
              </a:ln>
              <a:solidFill>
                <a:srgbClr val="008877"/>
              </a:solidFill>
              <a:effectLst/>
              <a:uLnTx/>
              <a:uFillTx/>
              <a:latin typeface="Franklin Gothic Medium" panose="020B0603020102020204" pitchFamily="34" charset="0"/>
              <a:ea typeface="+mn-ea"/>
              <a:cs typeface="+mn-cs"/>
            </a:endParaRPr>
          </a:p>
        </p:txBody>
      </p:sp>
      <p:sp>
        <p:nvSpPr>
          <p:cNvPr id="34" name="Object 10">
            <a:extLst>
              <a:ext uri="{FF2B5EF4-FFF2-40B4-BE49-F238E27FC236}">
                <a16:creationId xmlns:a16="http://schemas.microsoft.com/office/drawing/2014/main" id="{650A42F7-9588-8846-A3F4-B70745A46B06}"/>
              </a:ext>
            </a:extLst>
          </p:cNvPr>
          <p:cNvSpPr/>
          <p:nvPr/>
        </p:nvSpPr>
        <p:spPr>
          <a:xfrm>
            <a:off x="6252353" y="3829743"/>
            <a:ext cx="5157668" cy="1021445"/>
          </a:xfrm>
          <a:prstGeom prst="rect">
            <a:avLst/>
          </a:prstGeom>
          <a:noFill/>
        </p:spPr>
        <p:txBody>
          <a:bodyPr wrap="square" lIns="0" tIns="0" rIns="0" bIns="0"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Fight for health </a:t>
            </a:r>
            <a:r>
              <a:rPr kumimoji="0" lang="en-US" sz="2000" b="1" i="0" u="sng"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equity</a:t>
            </a:r>
            <a:endParaRPr kumimoji="0" lang="en-US" sz="2000" b="1" i="0" u="sng" strike="noStrike" kern="1200" cap="none" spc="0" normalizeH="0" baseline="0" noProof="0">
              <a:ln>
                <a:noFill/>
              </a:ln>
              <a:solidFill>
                <a:srgbClr val="008877"/>
              </a:solidFill>
              <a:effectLst/>
              <a:uLnTx/>
              <a:uFillTx/>
              <a:latin typeface="Franklin Gothic Medium" panose="020B0603020102020204" pitchFamily="34" charset="0"/>
              <a:ea typeface="+mn-ea"/>
              <a:cs typeface="+mn-cs"/>
            </a:endParaRPr>
          </a:p>
        </p:txBody>
      </p:sp>
      <p:sp>
        <p:nvSpPr>
          <p:cNvPr id="35" name="Object 12">
            <a:extLst>
              <a:ext uri="{FF2B5EF4-FFF2-40B4-BE49-F238E27FC236}">
                <a16:creationId xmlns:a16="http://schemas.microsoft.com/office/drawing/2014/main" id="{F490EC98-03D4-C3AC-D68B-1659A85E1DB0}"/>
              </a:ext>
            </a:extLst>
          </p:cNvPr>
          <p:cNvSpPr/>
          <p:nvPr/>
        </p:nvSpPr>
        <p:spPr>
          <a:xfrm>
            <a:off x="6252353" y="4718265"/>
            <a:ext cx="5157668" cy="644271"/>
          </a:xfrm>
          <a:prstGeom prst="rect">
            <a:avLst/>
          </a:prstGeom>
          <a:noFill/>
        </p:spPr>
        <p:txBody>
          <a:bodyPr wrap="square" lIns="0" tIns="0" rIns="0" bIns="0"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Tap the strengths of supportive </a:t>
            </a:r>
            <a:r>
              <a:rPr kumimoji="0" lang="en-US" sz="2000" b="1" i="0" u="sng"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allies</a:t>
            </a:r>
            <a:endParaRPr kumimoji="0" lang="en-US" sz="2000" b="0" i="0" u="sng" strike="noStrike" kern="1200" cap="none" spc="0" normalizeH="0" baseline="0" noProof="0">
              <a:ln>
                <a:noFill/>
              </a:ln>
              <a:solidFill>
                <a:srgbClr val="008877"/>
              </a:solidFill>
              <a:effectLst/>
              <a:uLnTx/>
              <a:uFillTx/>
              <a:latin typeface="Franklin Gothic Medium" panose="020B0603020102020204" pitchFamily="34" charset="0"/>
              <a:ea typeface="+mn-ea"/>
              <a:cs typeface="+mn-cs"/>
            </a:endParaRPr>
          </a:p>
        </p:txBody>
      </p:sp>
      <p:sp>
        <p:nvSpPr>
          <p:cNvPr id="36" name="Object 10">
            <a:extLst>
              <a:ext uri="{FF2B5EF4-FFF2-40B4-BE49-F238E27FC236}">
                <a16:creationId xmlns:a16="http://schemas.microsoft.com/office/drawing/2014/main" id="{69537A63-5A0A-932F-C3D4-AFB3154643DC}"/>
              </a:ext>
            </a:extLst>
          </p:cNvPr>
          <p:cNvSpPr/>
          <p:nvPr/>
        </p:nvSpPr>
        <p:spPr>
          <a:xfrm>
            <a:off x="6252353" y="5562202"/>
            <a:ext cx="4096250" cy="400183"/>
          </a:xfrm>
          <a:prstGeom prst="rect">
            <a:avLst/>
          </a:prstGeom>
          <a:noFill/>
        </p:spPr>
        <p:txBody>
          <a:bodyPr wrap="square" lIns="0" tIns="0" rIns="0" bIns="0"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Support the public health </a:t>
            </a:r>
            <a:r>
              <a:rPr kumimoji="0" lang="en-US" sz="2000" b="1" i="0" u="sng" strike="noStrike" kern="0" cap="none" spc="38" normalizeH="0" baseline="0" noProof="0">
                <a:ln>
                  <a:noFill/>
                </a:ln>
                <a:solidFill>
                  <a:srgbClr val="008877"/>
                </a:solidFill>
                <a:effectLst/>
                <a:uLnTx/>
                <a:uFillTx/>
                <a:latin typeface="Franklin Gothic Medium" panose="020B0603020102020204" pitchFamily="34" charset="0"/>
                <a:ea typeface="Lato" pitchFamily="34" charset="-122"/>
                <a:cs typeface="Lato" pitchFamily="34" charset="-120"/>
              </a:rPr>
              <a:t>workforce</a:t>
            </a:r>
            <a:endParaRPr kumimoji="0" lang="en-US" sz="2000" b="0" i="0" u="sng" strike="noStrike" kern="1200" cap="none" spc="0" normalizeH="0" baseline="0" noProof="0">
              <a:ln>
                <a:noFill/>
              </a:ln>
              <a:solidFill>
                <a:srgbClr val="008877"/>
              </a:solidFill>
              <a:effectLst/>
              <a:uLnTx/>
              <a:uFillTx/>
              <a:latin typeface="Franklin Gothic Medium" panose="020B0603020102020204" pitchFamily="34" charset="0"/>
              <a:ea typeface="+mn-ea"/>
              <a:cs typeface="+mn-cs"/>
            </a:endParaRPr>
          </a:p>
        </p:txBody>
      </p:sp>
      <p:sp>
        <p:nvSpPr>
          <p:cNvPr id="4" name="Slide Number Placeholder 4">
            <a:extLst>
              <a:ext uri="{FF2B5EF4-FFF2-40B4-BE49-F238E27FC236}">
                <a16:creationId xmlns:a16="http://schemas.microsoft.com/office/drawing/2014/main" id="{468BB751-779A-CD2A-C416-3723CD03BBAB}"/>
              </a:ext>
            </a:extLst>
          </p:cNvPr>
          <p:cNvSpPr>
            <a:spLocks noGrp="1"/>
          </p:cNvSpPr>
          <p:nvPr>
            <p:ph type="sldNum" sz="quarter" idx="12"/>
          </p:nvPr>
        </p:nvSpPr>
        <p:spPr>
          <a:xfrm>
            <a:off x="1" y="6400800"/>
            <a:ext cx="609600" cy="4572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spTree>
    <p:extLst>
      <p:ext uri="{BB962C8B-B14F-4D97-AF65-F5344CB8AC3E}">
        <p14:creationId xmlns:p14="http://schemas.microsoft.com/office/powerpoint/2010/main" val="1322048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46D77-C7AC-885E-8DE6-8A392843FD66}"/>
            </a:ext>
          </a:extLst>
        </p:cNvPr>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A202CCDF-66FC-8925-D5AB-38CA5BB7E197}"/>
              </a:ext>
            </a:extLst>
          </p:cNvPr>
          <p:cNvSpPr txBox="1">
            <a:spLocks/>
          </p:cNvSpPr>
          <p:nvPr/>
        </p:nvSpPr>
        <p:spPr>
          <a:xfrm>
            <a:off x="2739615" y="5167202"/>
            <a:ext cx="342900" cy="2571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563" b="0" i="0" u="none" strike="noStrike" kern="1200" cap="none" spc="0" normalizeH="0" baseline="0" noProof="0">
                <a:ln>
                  <a:noFill/>
                </a:ln>
                <a:solidFill>
                  <a:srgbClr val="FEFEFE"/>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563" b="0" i="0" u="none" strike="noStrike" kern="1200" cap="none" spc="0" normalizeH="0" baseline="0" noProof="0">
              <a:ln>
                <a:noFill/>
              </a:ln>
              <a:solidFill>
                <a:srgbClr val="FEFEFE"/>
              </a:solidFill>
              <a:effectLst/>
              <a:uLnTx/>
              <a:uFillTx/>
              <a:latin typeface="Arial"/>
              <a:ea typeface="+mn-ea"/>
              <a:cs typeface="+mn-cs"/>
            </a:endParaRPr>
          </a:p>
        </p:txBody>
      </p:sp>
      <p:sp>
        <p:nvSpPr>
          <p:cNvPr id="3" name="Slide Number Placeholder 4">
            <a:extLst>
              <a:ext uri="{FF2B5EF4-FFF2-40B4-BE49-F238E27FC236}">
                <a16:creationId xmlns:a16="http://schemas.microsoft.com/office/drawing/2014/main" id="{04FDB766-6068-9A3F-B78C-33A7726BE08E}"/>
              </a:ext>
            </a:extLst>
          </p:cNvPr>
          <p:cNvSpPr>
            <a:spLocks noGrp="1"/>
          </p:cNvSpPr>
          <p:nvPr>
            <p:ph type="sldNum" sz="quarter" idx="12"/>
          </p:nvPr>
        </p:nvSpPr>
        <p:spPr>
          <a:xfrm>
            <a:off x="1" y="6400800"/>
            <a:ext cx="609600" cy="4572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pic>
        <p:nvPicPr>
          <p:cNvPr id="5" name="Picture 4">
            <a:extLst>
              <a:ext uri="{FF2B5EF4-FFF2-40B4-BE49-F238E27FC236}">
                <a16:creationId xmlns:a16="http://schemas.microsoft.com/office/drawing/2014/main" id="{70CA9D53-141C-B3F3-0750-2CA7D07A29EB}"/>
              </a:ext>
            </a:extLst>
          </p:cNvPr>
          <p:cNvPicPr>
            <a:picLocks noChangeAspect="1"/>
          </p:cNvPicPr>
          <p:nvPr/>
        </p:nvPicPr>
        <p:blipFill>
          <a:blip r:embed="rId3"/>
          <a:stretch>
            <a:fillRect/>
          </a:stretch>
        </p:blipFill>
        <p:spPr>
          <a:xfrm>
            <a:off x="1860144" y="1174158"/>
            <a:ext cx="8991633" cy="4509683"/>
          </a:xfrm>
          <a:prstGeom prst="rect">
            <a:avLst/>
          </a:prstGeom>
        </p:spPr>
      </p:pic>
      <p:sp>
        <p:nvSpPr>
          <p:cNvPr id="6" name="TextBox 5">
            <a:extLst>
              <a:ext uri="{FF2B5EF4-FFF2-40B4-BE49-F238E27FC236}">
                <a16:creationId xmlns:a16="http://schemas.microsoft.com/office/drawing/2014/main" id="{633A9C3C-16B0-FCDB-034F-9D95F4D74173}"/>
              </a:ext>
            </a:extLst>
          </p:cNvPr>
          <p:cNvSpPr txBox="1"/>
          <p:nvPr/>
        </p:nvSpPr>
        <p:spPr>
          <a:xfrm>
            <a:off x="2389185" y="6058362"/>
            <a:ext cx="7933550" cy="369332"/>
          </a:xfrm>
          <a:prstGeom prst="rect">
            <a:avLst/>
          </a:prstGeom>
          <a:noFill/>
        </p:spPr>
        <p:txBody>
          <a:bodyPr wrap="square" rtlCol="0">
            <a:spAutoFit/>
          </a:bodyPr>
          <a:lstStyle/>
          <a:p>
            <a:pPr algn="ctr"/>
            <a:r>
              <a:rPr lang="en-US" b="1"/>
              <a:t>Baby Loves Political Science: Democracy! by Ruth Spiro</a:t>
            </a:r>
          </a:p>
        </p:txBody>
      </p:sp>
    </p:spTree>
    <p:extLst>
      <p:ext uri="{BB962C8B-B14F-4D97-AF65-F5344CB8AC3E}">
        <p14:creationId xmlns:p14="http://schemas.microsoft.com/office/powerpoint/2010/main" val="1700849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52946"/>
        </a:solidFill>
        <a:effectLst/>
      </p:bgPr>
    </p:bg>
    <p:spTree>
      <p:nvGrpSpPr>
        <p:cNvPr id="1" name="Shape 55"/>
        <p:cNvGrpSpPr/>
        <p:nvPr/>
      </p:nvGrpSpPr>
      <p:grpSpPr>
        <a:xfrm>
          <a:off x="0" y="0"/>
          <a:ext cx="0" cy="0"/>
          <a:chOff x="0" y="0"/>
          <a:chExt cx="0" cy="0"/>
        </a:xfrm>
      </p:grpSpPr>
      <p:pic>
        <p:nvPicPr>
          <p:cNvPr id="56" name="Google Shape;56;p14" descr="preencoded.png"/>
          <p:cNvPicPr preferRelativeResize="0"/>
          <p:nvPr/>
        </p:nvPicPr>
        <p:blipFill rotWithShape="1">
          <a:blip r:embed="rId3">
            <a:alphaModFix/>
          </a:blip>
          <a:srcRect/>
          <a:stretch/>
        </p:blipFill>
        <p:spPr>
          <a:xfrm>
            <a:off x="2895600" y="1974851"/>
            <a:ext cx="6400800" cy="2362200"/>
          </a:xfrm>
          <a:prstGeom prst="rect">
            <a:avLst/>
          </a:prstGeom>
          <a:noFill/>
          <a:ln>
            <a:noFill/>
          </a:ln>
        </p:spPr>
      </p:pic>
      <p:pic>
        <p:nvPicPr>
          <p:cNvPr id="57" name="Google Shape;57;p14" descr="preencoded.png"/>
          <p:cNvPicPr preferRelativeResize="0"/>
          <p:nvPr/>
        </p:nvPicPr>
        <p:blipFill rotWithShape="1">
          <a:blip r:embed="rId4">
            <a:alphaModFix/>
          </a:blip>
          <a:srcRect/>
          <a:stretch/>
        </p:blipFill>
        <p:spPr>
          <a:xfrm>
            <a:off x="914401" y="6026151"/>
            <a:ext cx="1282700" cy="596900"/>
          </a:xfrm>
          <a:prstGeom prst="rect">
            <a:avLst/>
          </a:prstGeom>
          <a:noFill/>
          <a:ln>
            <a:noFill/>
          </a:ln>
        </p:spPr>
      </p:pic>
      <p:pic>
        <p:nvPicPr>
          <p:cNvPr id="58" name="Google Shape;58;p14" descr="preencoded.png"/>
          <p:cNvPicPr preferRelativeResize="0"/>
          <p:nvPr/>
        </p:nvPicPr>
        <p:blipFill rotWithShape="1">
          <a:blip r:embed="rId5">
            <a:alphaModFix/>
          </a:blip>
          <a:srcRect/>
          <a:stretch/>
        </p:blipFill>
        <p:spPr>
          <a:xfrm>
            <a:off x="-66534" y="1"/>
            <a:ext cx="12192003" cy="6858001"/>
          </a:xfrm>
          <a:prstGeom prst="rect">
            <a:avLst/>
          </a:prstGeom>
          <a:noFill/>
          <a:ln>
            <a:noFill/>
          </a:ln>
        </p:spPr>
      </p:pic>
      <p:sp>
        <p:nvSpPr>
          <p:cNvPr id="59" name="Google Shape;59;p14"/>
          <p:cNvSpPr/>
          <p:nvPr/>
        </p:nvSpPr>
        <p:spPr>
          <a:xfrm>
            <a:off x="671500" y="1974867"/>
            <a:ext cx="10815600" cy="1790800"/>
          </a:xfrm>
          <a:prstGeom prst="rect">
            <a:avLst/>
          </a:prstGeom>
          <a:noFill/>
          <a:ln>
            <a:noFill/>
          </a:ln>
        </p:spPr>
        <p:txBody>
          <a:bodyPr spcFirstLastPara="1" wrap="square" lIns="0" tIns="0" rIns="0" bIns="0" anchor="t" anchorCtr="0">
            <a:noAutofit/>
          </a:bodyPr>
          <a:lstStyle/>
          <a:p>
            <a:pPr algn="ctr" defTabSz="1219170">
              <a:buClr>
                <a:srgbClr val="000000"/>
              </a:buClr>
            </a:pPr>
            <a:r>
              <a:rPr lang="en" sz="6400" kern="0">
                <a:solidFill>
                  <a:srgbClr val="F4F4EE"/>
                </a:solidFill>
                <a:latin typeface="DM Serif Display"/>
                <a:ea typeface="DM Serif Display"/>
                <a:cs typeface="DM Serif Display"/>
                <a:sym typeface="DM Serif Display"/>
              </a:rPr>
              <a:t>Health &amp; Democracy: The Case for Public Health</a:t>
            </a:r>
            <a:endParaRPr sz="6400" kern="0">
              <a:solidFill>
                <a:srgbClr val="000000"/>
              </a:solidFill>
              <a:latin typeface="Calibri"/>
              <a:ea typeface="Calibri"/>
              <a:cs typeface="Calibri"/>
              <a:sym typeface="Calibri"/>
            </a:endParaRPr>
          </a:p>
        </p:txBody>
      </p:sp>
      <p:sp>
        <p:nvSpPr>
          <p:cNvPr id="60" name="Google Shape;60;p14"/>
          <p:cNvSpPr/>
          <p:nvPr/>
        </p:nvSpPr>
        <p:spPr>
          <a:xfrm>
            <a:off x="1314467" y="4108467"/>
            <a:ext cx="9430000" cy="368400"/>
          </a:xfrm>
          <a:prstGeom prst="rect">
            <a:avLst/>
          </a:prstGeom>
          <a:noFill/>
          <a:ln>
            <a:noFill/>
          </a:ln>
        </p:spPr>
        <p:txBody>
          <a:bodyPr spcFirstLastPara="1" wrap="square" lIns="0" tIns="0" rIns="0" bIns="0" anchor="t" anchorCtr="0">
            <a:noAutofit/>
          </a:bodyPr>
          <a:lstStyle/>
          <a:p>
            <a:pPr algn="ctr" defTabSz="1219170">
              <a:lnSpc>
                <a:spcPct val="120000"/>
              </a:lnSpc>
              <a:buClr>
                <a:srgbClr val="000000"/>
              </a:buClr>
            </a:pPr>
            <a:r>
              <a:rPr lang="en" sz="2400" kern="0">
                <a:solidFill>
                  <a:srgbClr val="F4F4EE"/>
                </a:solidFill>
                <a:latin typeface="Inter"/>
                <a:ea typeface="Inter"/>
                <a:cs typeface="Inter"/>
                <a:sym typeface="Inter"/>
              </a:rPr>
              <a:t>Gnora Mahs, DrPH</a:t>
            </a:r>
            <a:endParaRPr sz="2400" kern="0">
              <a:solidFill>
                <a:srgbClr val="F4F4EE"/>
              </a:solidFill>
              <a:latin typeface="Inter"/>
              <a:ea typeface="Inter"/>
              <a:cs typeface="Inter"/>
              <a:sym typeface="Inter"/>
            </a:endParaRPr>
          </a:p>
          <a:p>
            <a:pPr algn="ctr" defTabSz="1219170">
              <a:lnSpc>
                <a:spcPct val="120000"/>
              </a:lnSpc>
              <a:buClr>
                <a:srgbClr val="000000"/>
              </a:buClr>
            </a:pPr>
            <a:r>
              <a:rPr lang="en" sz="2400" kern="0">
                <a:solidFill>
                  <a:srgbClr val="F4F4EE"/>
                </a:solidFill>
                <a:latin typeface="Inter"/>
                <a:ea typeface="Inter"/>
                <a:cs typeface="Inter"/>
                <a:sym typeface="Inter"/>
              </a:rPr>
              <a:t>Health &amp; Democracy Coalitions Advisor</a:t>
            </a:r>
            <a:endParaRPr sz="2400" kern="0">
              <a:solidFill>
                <a:srgbClr val="F4F4EE"/>
              </a:solidFill>
              <a:latin typeface="Inter"/>
              <a:ea typeface="Inter"/>
              <a:cs typeface="Inter"/>
              <a:sym typeface="Inter"/>
            </a:endParaRPr>
          </a:p>
        </p:txBody>
      </p:sp>
      <p:pic>
        <p:nvPicPr>
          <p:cNvPr id="61" name="Google Shape;61;p14"/>
          <p:cNvPicPr preferRelativeResize="0"/>
          <p:nvPr/>
        </p:nvPicPr>
        <p:blipFill>
          <a:blip r:embed="rId6">
            <a:alphaModFix/>
          </a:blip>
          <a:stretch>
            <a:fillRect/>
          </a:stretch>
        </p:blipFill>
        <p:spPr>
          <a:xfrm>
            <a:off x="907467" y="6025467"/>
            <a:ext cx="1293199" cy="5997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66"/>
        <p:cNvGrpSpPr/>
        <p:nvPr/>
      </p:nvGrpSpPr>
      <p:grpSpPr>
        <a:xfrm>
          <a:off x="0" y="0"/>
          <a:ext cx="0" cy="0"/>
          <a:chOff x="0" y="0"/>
          <a:chExt cx="0" cy="0"/>
        </a:xfrm>
      </p:grpSpPr>
      <p:pic>
        <p:nvPicPr>
          <p:cNvPr id="67" name="Google Shape;67;p15" descr="preencoded.png"/>
          <p:cNvPicPr preferRelativeResize="0"/>
          <p:nvPr/>
        </p:nvPicPr>
        <p:blipFill rotWithShape="1">
          <a:blip r:embed="rId3">
            <a:alphaModFix/>
          </a:blip>
          <a:srcRect/>
          <a:stretch/>
        </p:blipFill>
        <p:spPr>
          <a:xfrm>
            <a:off x="609600" y="622300"/>
            <a:ext cx="7010400" cy="3962400"/>
          </a:xfrm>
          <a:prstGeom prst="rect">
            <a:avLst/>
          </a:prstGeom>
          <a:noFill/>
          <a:ln>
            <a:noFill/>
          </a:ln>
        </p:spPr>
      </p:pic>
      <p:pic>
        <p:nvPicPr>
          <p:cNvPr id="68" name="Google Shape;68;p15" descr="preencoded.png"/>
          <p:cNvPicPr preferRelativeResize="0"/>
          <p:nvPr/>
        </p:nvPicPr>
        <p:blipFill rotWithShape="1">
          <a:blip r:embed="rId4">
            <a:alphaModFix/>
          </a:blip>
          <a:srcRect/>
          <a:stretch/>
        </p:blipFill>
        <p:spPr>
          <a:xfrm>
            <a:off x="7620000" y="1524000"/>
            <a:ext cx="3962400" cy="3962400"/>
          </a:xfrm>
          <a:prstGeom prst="rect">
            <a:avLst/>
          </a:prstGeom>
          <a:noFill/>
          <a:ln>
            <a:noFill/>
          </a:ln>
        </p:spPr>
      </p:pic>
      <p:sp>
        <p:nvSpPr>
          <p:cNvPr id="69" name="Google Shape;69;p15"/>
          <p:cNvSpPr/>
          <p:nvPr/>
        </p:nvSpPr>
        <p:spPr>
          <a:xfrm>
            <a:off x="609599" y="622300"/>
            <a:ext cx="7826279" cy="635200"/>
          </a:xfrm>
          <a:prstGeom prst="rect">
            <a:avLst/>
          </a:prstGeom>
          <a:noFill/>
          <a:ln>
            <a:noFill/>
          </a:ln>
        </p:spPr>
        <p:txBody>
          <a:bodyPr spcFirstLastPara="1" wrap="square" lIns="0" tIns="0" rIns="0" bIns="0" anchor="t" anchorCtr="0">
            <a:noAutofit/>
          </a:bodyPr>
          <a:lstStyle/>
          <a:p>
            <a:pPr defTabSz="1219170">
              <a:lnSpc>
                <a:spcPct val="119047"/>
              </a:lnSpc>
              <a:buClr>
                <a:srgbClr val="000000"/>
              </a:buClr>
            </a:pPr>
            <a:r>
              <a:rPr lang="en" sz="4267" kern="0">
                <a:solidFill>
                  <a:srgbClr val="270D24"/>
                </a:solidFill>
                <a:latin typeface="DM Serif Display"/>
                <a:ea typeface="DM Serif Display"/>
                <a:cs typeface="DM Serif Display"/>
                <a:sym typeface="DM Serif Display"/>
              </a:rPr>
              <a:t>Health is always on the ballot</a:t>
            </a:r>
            <a:endParaRPr sz="4267" kern="0">
              <a:solidFill>
                <a:srgbClr val="000000"/>
              </a:solidFill>
              <a:latin typeface="Calibri"/>
              <a:ea typeface="Calibri"/>
              <a:cs typeface="Calibri"/>
              <a:sym typeface="Calibri"/>
            </a:endParaRPr>
          </a:p>
        </p:txBody>
      </p:sp>
      <p:sp>
        <p:nvSpPr>
          <p:cNvPr id="70" name="Google Shape;70;p15"/>
          <p:cNvSpPr/>
          <p:nvPr/>
        </p:nvSpPr>
        <p:spPr>
          <a:xfrm>
            <a:off x="609600" y="1537733"/>
            <a:ext cx="6369200" cy="4469200"/>
          </a:xfrm>
          <a:prstGeom prst="rect">
            <a:avLst/>
          </a:prstGeom>
          <a:noFill/>
          <a:ln>
            <a:noFill/>
          </a:ln>
        </p:spPr>
        <p:txBody>
          <a:bodyPr spcFirstLastPara="1" wrap="square" lIns="0" tIns="0" rIns="0" bIns="0" anchor="t" anchorCtr="0">
            <a:noAutofit/>
          </a:bodyPr>
          <a:lstStyle/>
          <a:p>
            <a:pPr marL="609585" indent="-423323" defTabSz="1219170">
              <a:lnSpc>
                <a:spcPct val="140000"/>
              </a:lnSpc>
              <a:buClr>
                <a:srgbClr val="270D24"/>
              </a:buClr>
              <a:buSzPts val="1400"/>
              <a:buFont typeface="Inter"/>
              <a:buChar char="●"/>
            </a:pPr>
            <a:r>
              <a:rPr lang="en" sz="1867" kern="0">
                <a:solidFill>
                  <a:srgbClr val="270D24"/>
                </a:solidFill>
                <a:latin typeface="Inter"/>
                <a:ea typeface="Inter"/>
                <a:cs typeface="Inter"/>
                <a:sym typeface="Inter"/>
              </a:rPr>
              <a:t>Public Safety &amp; Violence prevention</a:t>
            </a:r>
            <a:endParaRPr sz="1867" kern="0">
              <a:solidFill>
                <a:srgbClr val="270D24"/>
              </a:solidFill>
              <a:latin typeface="Inter"/>
              <a:ea typeface="Inter"/>
              <a:cs typeface="Inter"/>
              <a:sym typeface="Inter"/>
            </a:endParaRPr>
          </a:p>
          <a:p>
            <a:pPr marL="609585" indent="-423323" defTabSz="1219170">
              <a:lnSpc>
                <a:spcPct val="140000"/>
              </a:lnSpc>
              <a:buClr>
                <a:srgbClr val="270D24"/>
              </a:buClr>
              <a:buSzPts val="1400"/>
              <a:buFont typeface="Inter"/>
              <a:buChar char="●"/>
            </a:pPr>
            <a:r>
              <a:rPr lang="en" sz="1867" kern="0">
                <a:solidFill>
                  <a:srgbClr val="270D24"/>
                </a:solidFill>
                <a:latin typeface="Inter"/>
                <a:ea typeface="Inter"/>
                <a:cs typeface="Inter"/>
                <a:sym typeface="Inter"/>
              </a:rPr>
              <a:t>Health care access</a:t>
            </a:r>
            <a:endParaRPr sz="1867" kern="0">
              <a:solidFill>
                <a:srgbClr val="270D24"/>
              </a:solidFill>
              <a:latin typeface="Inter"/>
              <a:ea typeface="Inter"/>
              <a:cs typeface="Inter"/>
              <a:sym typeface="Inter"/>
            </a:endParaRPr>
          </a:p>
          <a:p>
            <a:pPr marL="609585" indent="-423323" defTabSz="1219170">
              <a:lnSpc>
                <a:spcPct val="140000"/>
              </a:lnSpc>
              <a:buClr>
                <a:srgbClr val="270D24"/>
              </a:buClr>
              <a:buSzPts val="1400"/>
              <a:buFont typeface="Inter"/>
              <a:buChar char="●"/>
            </a:pPr>
            <a:r>
              <a:rPr lang="en" sz="1867" kern="0">
                <a:solidFill>
                  <a:srgbClr val="270D24"/>
                </a:solidFill>
                <a:latin typeface="Inter"/>
                <a:ea typeface="Inter"/>
                <a:cs typeface="Inter"/>
                <a:sym typeface="Inter"/>
              </a:rPr>
              <a:t>Early childhood investments</a:t>
            </a:r>
            <a:endParaRPr sz="1867" kern="0">
              <a:solidFill>
                <a:srgbClr val="270D24"/>
              </a:solidFill>
              <a:latin typeface="Inter"/>
              <a:ea typeface="Inter"/>
              <a:cs typeface="Inter"/>
              <a:sym typeface="Inter"/>
            </a:endParaRPr>
          </a:p>
          <a:p>
            <a:pPr marL="609585" indent="-423323" defTabSz="1219170">
              <a:lnSpc>
                <a:spcPct val="140000"/>
              </a:lnSpc>
              <a:buClr>
                <a:srgbClr val="270D24"/>
              </a:buClr>
              <a:buSzPts val="1400"/>
              <a:buFont typeface="Inter"/>
              <a:buChar char="●"/>
            </a:pPr>
            <a:r>
              <a:rPr lang="en" sz="1867" kern="0">
                <a:solidFill>
                  <a:srgbClr val="270D24"/>
                </a:solidFill>
                <a:latin typeface="Inter"/>
                <a:ea typeface="Inter"/>
                <a:cs typeface="Inter"/>
                <a:sym typeface="Inter"/>
              </a:rPr>
              <a:t>Climate resiliency</a:t>
            </a:r>
            <a:endParaRPr sz="1867" kern="0">
              <a:solidFill>
                <a:srgbClr val="270D24"/>
              </a:solidFill>
              <a:latin typeface="Inter"/>
              <a:ea typeface="Inter"/>
              <a:cs typeface="Inter"/>
              <a:sym typeface="Inter"/>
            </a:endParaRPr>
          </a:p>
          <a:p>
            <a:pPr marL="609585" indent="-423323" defTabSz="1219170">
              <a:lnSpc>
                <a:spcPct val="140000"/>
              </a:lnSpc>
              <a:buClr>
                <a:srgbClr val="270D24"/>
              </a:buClr>
              <a:buSzPts val="1400"/>
              <a:buFont typeface="Inter"/>
              <a:buChar char="●"/>
            </a:pPr>
            <a:r>
              <a:rPr lang="en" sz="1867" kern="0">
                <a:solidFill>
                  <a:srgbClr val="270D24"/>
                </a:solidFill>
                <a:latin typeface="Inter"/>
                <a:ea typeface="Inter"/>
                <a:cs typeface="Inter"/>
                <a:sym typeface="Inter"/>
              </a:rPr>
              <a:t>Pandemic  &amp; infectious disease prevention</a:t>
            </a:r>
            <a:endParaRPr sz="1867" kern="0">
              <a:solidFill>
                <a:srgbClr val="270D24"/>
              </a:solidFill>
              <a:latin typeface="Inter"/>
              <a:ea typeface="Inter"/>
              <a:cs typeface="Inter"/>
              <a:sym typeface="Inter"/>
            </a:endParaRPr>
          </a:p>
          <a:p>
            <a:pPr marL="609585" indent="-423323" defTabSz="1219170">
              <a:lnSpc>
                <a:spcPct val="140000"/>
              </a:lnSpc>
              <a:buClr>
                <a:srgbClr val="270D24"/>
              </a:buClr>
              <a:buSzPts val="1400"/>
              <a:buFont typeface="Inter"/>
              <a:buChar char="●"/>
            </a:pPr>
            <a:r>
              <a:rPr lang="en" sz="1867" kern="0">
                <a:solidFill>
                  <a:srgbClr val="270D24"/>
                </a:solidFill>
                <a:latin typeface="Inter"/>
                <a:ea typeface="Inter"/>
                <a:cs typeface="Inter"/>
                <a:sym typeface="Inter"/>
              </a:rPr>
              <a:t>Maternal and Infant Health</a:t>
            </a:r>
            <a:endParaRPr sz="1867" kern="0">
              <a:solidFill>
                <a:srgbClr val="270D24"/>
              </a:solidFill>
              <a:latin typeface="Inter"/>
              <a:ea typeface="Inter"/>
              <a:cs typeface="Inter"/>
              <a:sym typeface="Inter"/>
            </a:endParaRPr>
          </a:p>
          <a:p>
            <a:pPr marL="609585" indent="-423323" defTabSz="1219170">
              <a:lnSpc>
                <a:spcPct val="140000"/>
              </a:lnSpc>
              <a:buClr>
                <a:srgbClr val="270D24"/>
              </a:buClr>
              <a:buSzPts val="1400"/>
              <a:buFont typeface="Inter"/>
              <a:buChar char="●"/>
            </a:pPr>
            <a:r>
              <a:rPr lang="en" sz="1867" kern="0">
                <a:solidFill>
                  <a:srgbClr val="270D24"/>
                </a:solidFill>
                <a:latin typeface="Inter"/>
                <a:ea typeface="Inter"/>
                <a:cs typeface="Inter"/>
                <a:sym typeface="Inter"/>
              </a:rPr>
              <a:t>Reproductive Health</a:t>
            </a:r>
            <a:endParaRPr sz="1867" kern="0">
              <a:solidFill>
                <a:srgbClr val="270D24"/>
              </a:solidFill>
              <a:latin typeface="Inter"/>
              <a:ea typeface="Inter"/>
              <a:cs typeface="Inter"/>
              <a:sym typeface="Inter"/>
            </a:endParaRPr>
          </a:p>
          <a:p>
            <a:pPr marL="609585" indent="-423323" defTabSz="1219170">
              <a:lnSpc>
                <a:spcPct val="140000"/>
              </a:lnSpc>
              <a:buClr>
                <a:srgbClr val="270D24"/>
              </a:buClr>
              <a:buSzPts val="1400"/>
              <a:buFont typeface="Inter"/>
              <a:buChar char="●"/>
            </a:pPr>
            <a:r>
              <a:rPr lang="en" sz="1867" kern="0">
                <a:solidFill>
                  <a:srgbClr val="270D24"/>
                </a:solidFill>
                <a:latin typeface="Inter"/>
                <a:ea typeface="Inter"/>
                <a:cs typeface="Inter"/>
                <a:sym typeface="Inter"/>
              </a:rPr>
              <a:t>Public Health Authority</a:t>
            </a:r>
            <a:endParaRPr sz="1867" kern="0">
              <a:solidFill>
                <a:srgbClr val="270D24"/>
              </a:solidFill>
              <a:latin typeface="Inter"/>
              <a:ea typeface="Inter"/>
              <a:cs typeface="Inter"/>
              <a:sym typeface="Inter"/>
            </a:endParaRPr>
          </a:p>
          <a:p>
            <a:pPr marL="609585" indent="-423323" defTabSz="1219170">
              <a:lnSpc>
                <a:spcPct val="140000"/>
              </a:lnSpc>
              <a:buClr>
                <a:srgbClr val="270D24"/>
              </a:buClr>
              <a:buSzPts val="1400"/>
              <a:buFont typeface="Inter"/>
              <a:buChar char="●"/>
            </a:pPr>
            <a:r>
              <a:rPr lang="en" sz="1867" kern="0">
                <a:solidFill>
                  <a:srgbClr val="270D24"/>
                </a:solidFill>
                <a:latin typeface="Inter"/>
                <a:ea typeface="Inter"/>
                <a:cs typeface="Inter"/>
                <a:sym typeface="Inter"/>
              </a:rPr>
              <a:t>Housing, water, food, education, transportation, civil rights…………</a:t>
            </a:r>
            <a:endParaRPr sz="1867" kern="0">
              <a:solidFill>
                <a:srgbClr val="270D24"/>
              </a:solidFill>
              <a:latin typeface="Inter"/>
              <a:ea typeface="Inter"/>
              <a:cs typeface="Inter"/>
              <a:sym typeface="Inter"/>
            </a:endParaRPr>
          </a:p>
        </p:txBody>
      </p:sp>
      <p:cxnSp>
        <p:nvCxnSpPr>
          <p:cNvPr id="71" name="Google Shape;71;p15"/>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pic>
        <p:nvPicPr>
          <p:cNvPr id="72" name="Google Shape;72;p15"/>
          <p:cNvPicPr preferRelativeResize="0"/>
          <p:nvPr/>
        </p:nvPicPr>
        <p:blipFill>
          <a:blip r:embed="rId5">
            <a:alphaModFix/>
          </a:blip>
          <a:stretch>
            <a:fillRect/>
          </a:stretch>
        </p:blipFill>
        <p:spPr>
          <a:xfrm>
            <a:off x="7620000" y="1537733"/>
            <a:ext cx="3962400" cy="3962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089F8-AF18-8C73-E9EA-291187470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7EBF5-47D6-8CF4-ED0B-2211B8145187}"/>
              </a:ext>
            </a:extLst>
          </p:cNvPr>
          <p:cNvSpPr txBox="1">
            <a:spLocks/>
          </p:cNvSpPr>
          <p:nvPr/>
        </p:nvSpPr>
        <p:spPr>
          <a:xfrm>
            <a:off x="1510150" y="1130672"/>
            <a:ext cx="4469702" cy="369332"/>
          </a:xfrm>
          <a:prstGeom prst="rect">
            <a:avLst/>
          </a:prstGeom>
        </p:spPr>
        <p:txBody>
          <a:bodyPr vert="horz" wrap="square" lIns="0" tIns="0" rIns="0" bIns="0" rtlCol="0" anchor="t">
            <a:spAutoFit/>
          </a:bodyPr>
          <a:lstStyle>
            <a:lvl1pPr algn="l" defTabSz="457200" rtl="0" eaLnBrk="1" latinLnBrk="0" hangingPunct="1">
              <a:spcBef>
                <a:spcPct val="0"/>
              </a:spcBef>
              <a:buNone/>
              <a:defRPr sz="2600" b="1" kern="1200">
                <a:solidFill>
                  <a:schemeClr val="tx1"/>
                </a:solidFill>
                <a:latin typeface="Arial"/>
                <a:ea typeface="+mj-ea"/>
                <a:cs typeface="+mj-cs"/>
              </a:defRPr>
            </a:lvl1pPr>
          </a:lstStyle>
          <a:p>
            <a:r>
              <a:rPr lang="en-US" sz="2400"/>
              <a:t>Presenters</a:t>
            </a:r>
          </a:p>
        </p:txBody>
      </p:sp>
      <p:grpSp>
        <p:nvGrpSpPr>
          <p:cNvPr id="5" name="Group 4">
            <a:extLst>
              <a:ext uri="{FF2B5EF4-FFF2-40B4-BE49-F238E27FC236}">
                <a16:creationId xmlns:a16="http://schemas.microsoft.com/office/drawing/2014/main" id="{FDB2A629-2BCC-AA4B-D26D-17163A49DA6B}"/>
              </a:ext>
            </a:extLst>
          </p:cNvPr>
          <p:cNvGrpSpPr/>
          <p:nvPr/>
        </p:nvGrpSpPr>
        <p:grpSpPr>
          <a:xfrm>
            <a:off x="1510150" y="4855478"/>
            <a:ext cx="7421084" cy="1514856"/>
            <a:chOff x="1122007" y="1731462"/>
            <a:chExt cx="7421084" cy="1514856"/>
          </a:xfrm>
        </p:grpSpPr>
        <p:sp>
          <p:nvSpPr>
            <p:cNvPr id="6" name="Rectangle 5">
              <a:extLst>
                <a:ext uri="{FF2B5EF4-FFF2-40B4-BE49-F238E27FC236}">
                  <a16:creationId xmlns:a16="http://schemas.microsoft.com/office/drawing/2014/main" id="{09D2E07E-AA04-A6D4-2FAA-42BDBA8EB2D5}"/>
                </a:ext>
              </a:extLst>
            </p:cNvPr>
            <p:cNvSpPr/>
            <p:nvPr/>
          </p:nvSpPr>
          <p:spPr>
            <a:xfrm>
              <a:off x="2865525" y="1886856"/>
              <a:ext cx="5677566" cy="688650"/>
            </a:xfrm>
            <a:prstGeom prst="rect">
              <a:avLst/>
            </a:prstGeom>
          </p:spPr>
          <p:txBody>
            <a:bodyPr wrap="square">
              <a:spAutoFit/>
            </a:bodyPr>
            <a:lstStyle/>
            <a:p>
              <a:pPr>
                <a:spcAft>
                  <a:spcPts val="563"/>
                </a:spcAft>
              </a:pPr>
              <a:r>
                <a:rPr lang="en-US" sz="2000" b="1">
                  <a:solidFill>
                    <a:srgbClr val="008877"/>
                  </a:solidFill>
                  <a:latin typeface="+mj-lt"/>
                </a:rPr>
                <a:t>Ashish Sinha </a:t>
              </a:r>
              <a:br>
                <a:rPr lang="en-US" sz="1875" b="1">
                  <a:solidFill>
                    <a:srgbClr val="008877"/>
                  </a:solidFill>
                  <a:latin typeface="+mj-lt"/>
                </a:rPr>
              </a:br>
              <a:r>
                <a:rPr lang="en-US" sz="1875">
                  <a:latin typeface="+mj-lt"/>
                </a:rPr>
                <a:t>Chief of Staff, Institute for Responsive Government </a:t>
              </a:r>
            </a:p>
          </p:txBody>
        </p:sp>
        <p:pic>
          <p:nvPicPr>
            <p:cNvPr id="7" name="Picture 6" descr="A person in a blue suit&#10;&#10;Description automatically generated">
              <a:extLst>
                <a:ext uri="{FF2B5EF4-FFF2-40B4-BE49-F238E27FC236}">
                  <a16:creationId xmlns:a16="http://schemas.microsoft.com/office/drawing/2014/main" id="{DCC34860-2A1D-2AFF-71DB-A2B09F83E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07" y="1731462"/>
              <a:ext cx="1587641" cy="151485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9" name="Picture 8" descr="A person wearing glasses and a grey jacket&#10;&#10;Description automatically generated">
            <a:extLst>
              <a:ext uri="{FF2B5EF4-FFF2-40B4-BE49-F238E27FC236}">
                <a16:creationId xmlns:a16="http://schemas.microsoft.com/office/drawing/2014/main" id="{DD462845-0DA4-2891-9860-C49BC2CAE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244" y="1418135"/>
            <a:ext cx="1818593" cy="1514856"/>
          </a:xfrm>
          <a:prstGeom prst="ellipse">
            <a:avLst/>
          </a:prstGeom>
          <a:ln w="6350">
            <a:solidFill>
              <a:schemeClr val="tx1"/>
            </a:solidFill>
          </a:ln>
          <a:effectLst>
            <a:softEdge rad="112500"/>
          </a:effectLst>
        </p:spPr>
      </p:pic>
      <p:sp>
        <p:nvSpPr>
          <p:cNvPr id="14" name="Rectangle 13">
            <a:extLst>
              <a:ext uri="{FF2B5EF4-FFF2-40B4-BE49-F238E27FC236}">
                <a16:creationId xmlns:a16="http://schemas.microsoft.com/office/drawing/2014/main" id="{2EA5751B-5888-DBD7-52EE-5C0D43C68062}"/>
              </a:ext>
            </a:extLst>
          </p:cNvPr>
          <p:cNvSpPr/>
          <p:nvPr/>
        </p:nvSpPr>
        <p:spPr>
          <a:xfrm>
            <a:off x="3281864" y="1689012"/>
            <a:ext cx="5380386" cy="977191"/>
          </a:xfrm>
          <a:prstGeom prst="rect">
            <a:avLst/>
          </a:prstGeom>
        </p:spPr>
        <p:txBody>
          <a:bodyPr wrap="square">
            <a:spAutoFit/>
          </a:bodyPr>
          <a:lstStyle/>
          <a:p>
            <a:pPr>
              <a:spcAft>
                <a:spcPts val="563"/>
              </a:spcAft>
            </a:pPr>
            <a:r>
              <a:rPr lang="en-US" sz="2000" b="1">
                <a:solidFill>
                  <a:srgbClr val="008877"/>
                </a:solidFill>
                <a:latin typeface="+mj-lt"/>
              </a:rPr>
              <a:t>Gnora Mahs</a:t>
            </a:r>
            <a:br>
              <a:rPr lang="en-US" sz="1875" b="1">
                <a:solidFill>
                  <a:srgbClr val="008877"/>
                </a:solidFill>
                <a:latin typeface="+mj-lt"/>
              </a:rPr>
            </a:br>
            <a:r>
              <a:rPr lang="en-US" sz="1875">
                <a:latin typeface="+mj-lt"/>
              </a:rPr>
              <a:t>Health &amp; Democracy Coalitions Advisor, Institute for Responsive Government</a:t>
            </a:r>
          </a:p>
        </p:txBody>
      </p:sp>
      <p:sp>
        <p:nvSpPr>
          <p:cNvPr id="15" name="Oval 14">
            <a:extLst>
              <a:ext uri="{FF2B5EF4-FFF2-40B4-BE49-F238E27FC236}">
                <a16:creationId xmlns:a16="http://schemas.microsoft.com/office/drawing/2014/main" id="{76C266F1-E20F-BA04-1D24-C7CE1D93D4CA}"/>
              </a:ext>
            </a:extLst>
          </p:cNvPr>
          <p:cNvSpPr/>
          <p:nvPr/>
        </p:nvSpPr>
        <p:spPr>
          <a:xfrm>
            <a:off x="1463271" y="1484977"/>
            <a:ext cx="1587640" cy="1483699"/>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48E1DC0-4315-DB52-5FD3-DD201F992DA4}"/>
              </a:ext>
            </a:extLst>
          </p:cNvPr>
          <p:cNvGrpSpPr/>
          <p:nvPr/>
        </p:nvGrpSpPr>
        <p:grpSpPr>
          <a:xfrm>
            <a:off x="1463271" y="3096476"/>
            <a:ext cx="7452462" cy="1554490"/>
            <a:chOff x="1122008" y="4983640"/>
            <a:chExt cx="7452462" cy="1554490"/>
          </a:xfrm>
        </p:grpSpPr>
        <p:sp>
          <p:nvSpPr>
            <p:cNvPr id="18" name="Rectangle 17">
              <a:extLst>
                <a:ext uri="{FF2B5EF4-FFF2-40B4-BE49-F238E27FC236}">
                  <a16:creationId xmlns:a16="http://schemas.microsoft.com/office/drawing/2014/main" id="{ECC24F06-7594-F731-F7A4-4F248E010A0E}"/>
                </a:ext>
              </a:extLst>
            </p:cNvPr>
            <p:cNvSpPr/>
            <p:nvPr/>
          </p:nvSpPr>
          <p:spPr>
            <a:xfrm>
              <a:off x="2896904" y="4983640"/>
              <a:ext cx="5677566" cy="1535036"/>
            </a:xfrm>
            <a:prstGeom prst="rect">
              <a:avLst/>
            </a:prstGeom>
          </p:spPr>
          <p:txBody>
            <a:bodyPr wrap="square">
              <a:spAutoFit/>
            </a:bodyPr>
            <a:lstStyle/>
            <a:p>
              <a:pPr>
                <a:spcAft>
                  <a:spcPts val="563"/>
                </a:spcAft>
              </a:pPr>
              <a:r>
                <a:rPr lang="en-US" sz="1875" b="1">
                  <a:solidFill>
                    <a:srgbClr val="008877"/>
                  </a:solidFill>
                  <a:latin typeface="+mj-lt"/>
                </a:rPr>
                <a:t>Spring Schmidt</a:t>
              </a:r>
              <a:br>
                <a:rPr lang="en-US" sz="1875" b="1">
                  <a:solidFill>
                    <a:srgbClr val="008877"/>
                  </a:solidFill>
                  <a:latin typeface="+mj-lt"/>
                </a:rPr>
              </a:br>
              <a:r>
                <a:rPr lang="en-US" sz="1875">
                  <a:latin typeface="+mj-lt"/>
                </a:rPr>
                <a:t>Executive Director, Missouri Center for Public Health Excellence; Director of the Office of Public Health Practice, St. Louis University College for Public Health and Social Justice</a:t>
              </a:r>
            </a:p>
          </p:txBody>
        </p:sp>
        <p:pic>
          <p:nvPicPr>
            <p:cNvPr id="19" name="Picture 18" descr="A person smiling at camera&#10;&#10;Description automatically generated">
              <a:extLst>
                <a:ext uri="{FF2B5EF4-FFF2-40B4-BE49-F238E27FC236}">
                  <a16:creationId xmlns:a16="http://schemas.microsoft.com/office/drawing/2014/main" id="{7F1BF9F2-7B26-7EDE-B0DB-1F65683FE94C}"/>
                </a:ext>
              </a:extLst>
            </p:cNvPr>
            <p:cNvPicPr>
              <a:picLocks noChangeAspect="1"/>
            </p:cNvPicPr>
            <p:nvPr/>
          </p:nvPicPr>
          <p:blipFill>
            <a:blip r:embed="rId4">
              <a:extLst>
                <a:ext uri="{28A0092B-C50C-407E-A947-70E740481C1C}">
                  <a14:useLocalDpi xmlns:a14="http://schemas.microsoft.com/office/drawing/2010/main" val="0"/>
                </a:ext>
              </a:extLst>
            </a:blip>
            <a:srcRect r="9107" b="18565"/>
            <a:stretch/>
          </p:blipFill>
          <p:spPr>
            <a:xfrm>
              <a:off x="1122008" y="4983640"/>
              <a:ext cx="1587640" cy="155449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2587698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77"/>
        <p:cNvGrpSpPr/>
        <p:nvPr/>
      </p:nvGrpSpPr>
      <p:grpSpPr>
        <a:xfrm>
          <a:off x="0" y="0"/>
          <a:ext cx="0" cy="0"/>
          <a:chOff x="0" y="0"/>
          <a:chExt cx="0" cy="0"/>
        </a:xfrm>
      </p:grpSpPr>
      <p:pic>
        <p:nvPicPr>
          <p:cNvPr id="78" name="Google Shape;78;p16" descr="preencoded.png"/>
          <p:cNvPicPr preferRelativeResize="0"/>
          <p:nvPr/>
        </p:nvPicPr>
        <p:blipFill rotWithShape="1">
          <a:blip r:embed="rId3">
            <a:alphaModFix/>
          </a:blip>
          <a:srcRect/>
          <a:stretch/>
        </p:blipFill>
        <p:spPr>
          <a:xfrm>
            <a:off x="609600" y="622300"/>
            <a:ext cx="7010400" cy="1016000"/>
          </a:xfrm>
          <a:prstGeom prst="rect">
            <a:avLst/>
          </a:prstGeom>
          <a:noFill/>
          <a:ln>
            <a:noFill/>
          </a:ln>
        </p:spPr>
      </p:pic>
      <p:pic>
        <p:nvPicPr>
          <p:cNvPr id="79" name="Google Shape;79;p16" descr="preencoded.png"/>
          <p:cNvPicPr preferRelativeResize="0"/>
          <p:nvPr/>
        </p:nvPicPr>
        <p:blipFill rotWithShape="1">
          <a:blip r:embed="rId4">
            <a:alphaModFix/>
          </a:blip>
          <a:srcRect/>
          <a:stretch/>
        </p:blipFill>
        <p:spPr>
          <a:xfrm>
            <a:off x="609601" y="2743200"/>
            <a:ext cx="4305300" cy="1270000"/>
          </a:xfrm>
          <a:prstGeom prst="rect">
            <a:avLst/>
          </a:prstGeom>
          <a:noFill/>
          <a:ln>
            <a:noFill/>
          </a:ln>
        </p:spPr>
      </p:pic>
      <p:sp>
        <p:nvSpPr>
          <p:cNvPr id="80" name="Google Shape;80;p16"/>
          <p:cNvSpPr/>
          <p:nvPr/>
        </p:nvSpPr>
        <p:spPr>
          <a:xfrm>
            <a:off x="466733" y="100100"/>
            <a:ext cx="7010400" cy="635200"/>
          </a:xfrm>
          <a:prstGeom prst="rect">
            <a:avLst/>
          </a:prstGeom>
          <a:noFill/>
          <a:ln>
            <a:noFill/>
          </a:ln>
        </p:spPr>
        <p:txBody>
          <a:bodyPr spcFirstLastPara="1" wrap="square" lIns="0" tIns="0" rIns="0" bIns="0" anchor="t" anchorCtr="0">
            <a:noAutofit/>
          </a:bodyPr>
          <a:lstStyle/>
          <a:p>
            <a:pPr defTabSz="1219170">
              <a:lnSpc>
                <a:spcPct val="119047"/>
              </a:lnSpc>
              <a:buClr>
                <a:srgbClr val="000000"/>
              </a:buClr>
            </a:pPr>
            <a:r>
              <a:rPr lang="en" sz="4267" kern="0">
                <a:solidFill>
                  <a:srgbClr val="270D24"/>
                </a:solidFill>
                <a:latin typeface="DM Serif Display"/>
                <a:ea typeface="DM Serif Display"/>
                <a:cs typeface="DM Serif Display"/>
                <a:sym typeface="DM Serif Display"/>
              </a:rPr>
              <a:t>2020 Brought Public Health and Elections Together</a:t>
            </a:r>
            <a:endParaRPr sz="4267" kern="0">
              <a:solidFill>
                <a:srgbClr val="270D24"/>
              </a:solidFill>
              <a:latin typeface="DM Serif Display"/>
              <a:ea typeface="DM Serif Display"/>
              <a:cs typeface="DM Serif Display"/>
              <a:sym typeface="DM Serif Display"/>
            </a:endParaRPr>
          </a:p>
          <a:p>
            <a:pPr defTabSz="1219170">
              <a:lnSpc>
                <a:spcPct val="119047"/>
              </a:lnSpc>
              <a:buClr>
                <a:srgbClr val="000000"/>
              </a:buClr>
            </a:pPr>
            <a:endParaRPr sz="4267" kern="0">
              <a:solidFill>
                <a:srgbClr val="270D24"/>
              </a:solidFill>
              <a:latin typeface="DM Serif Display"/>
              <a:ea typeface="DM Serif Display"/>
              <a:cs typeface="DM Serif Display"/>
              <a:sym typeface="DM Serif Display"/>
            </a:endParaRPr>
          </a:p>
        </p:txBody>
      </p:sp>
      <p:cxnSp>
        <p:nvCxnSpPr>
          <p:cNvPr id="81" name="Google Shape;81;p16"/>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pic>
        <p:nvPicPr>
          <p:cNvPr id="82" name="Google Shape;82;p16" descr="TFAH"/>
          <p:cNvPicPr preferRelativeResize="0"/>
          <p:nvPr/>
        </p:nvPicPr>
        <p:blipFill rotWithShape="1">
          <a:blip r:embed="rId5">
            <a:alphaModFix/>
          </a:blip>
          <a:srcRect/>
          <a:stretch/>
        </p:blipFill>
        <p:spPr>
          <a:xfrm>
            <a:off x="7038006" y="345304"/>
            <a:ext cx="5054343" cy="884237"/>
          </a:xfrm>
          <a:prstGeom prst="rect">
            <a:avLst/>
          </a:prstGeom>
          <a:noFill/>
          <a:ln>
            <a:noFill/>
          </a:ln>
        </p:spPr>
      </p:pic>
      <p:pic>
        <p:nvPicPr>
          <p:cNvPr id="83" name="Google Shape;83;p16" descr="Network for Public Health Law"/>
          <p:cNvPicPr preferRelativeResize="0"/>
          <p:nvPr/>
        </p:nvPicPr>
        <p:blipFill rotWithShape="1">
          <a:blip r:embed="rId6">
            <a:alphaModFix/>
          </a:blip>
          <a:srcRect/>
          <a:stretch/>
        </p:blipFill>
        <p:spPr>
          <a:xfrm>
            <a:off x="5499106" y="1574801"/>
            <a:ext cx="5020852" cy="769937"/>
          </a:xfrm>
          <a:prstGeom prst="rect">
            <a:avLst/>
          </a:prstGeom>
          <a:noFill/>
          <a:ln>
            <a:noFill/>
          </a:ln>
        </p:spPr>
      </p:pic>
      <p:pic>
        <p:nvPicPr>
          <p:cNvPr id="84" name="Google Shape;84;p16" descr="ASSPH"/>
          <p:cNvPicPr preferRelativeResize="0"/>
          <p:nvPr/>
        </p:nvPicPr>
        <p:blipFill rotWithShape="1">
          <a:blip r:embed="rId7">
            <a:alphaModFix/>
          </a:blip>
          <a:srcRect/>
          <a:stretch/>
        </p:blipFill>
        <p:spPr>
          <a:xfrm>
            <a:off x="5499105" y="2565409"/>
            <a:ext cx="5020856" cy="520521"/>
          </a:xfrm>
          <a:prstGeom prst="rect">
            <a:avLst/>
          </a:prstGeom>
          <a:noFill/>
          <a:ln>
            <a:noFill/>
          </a:ln>
        </p:spPr>
      </p:pic>
      <p:pic>
        <p:nvPicPr>
          <p:cNvPr id="85" name="Google Shape;85;p16" descr="NNPHI"/>
          <p:cNvPicPr preferRelativeResize="0"/>
          <p:nvPr/>
        </p:nvPicPr>
        <p:blipFill rotWithShape="1">
          <a:blip r:embed="rId8">
            <a:alphaModFix/>
          </a:blip>
          <a:srcRect/>
          <a:stretch/>
        </p:blipFill>
        <p:spPr>
          <a:xfrm>
            <a:off x="5591900" y="3184438"/>
            <a:ext cx="4074984" cy="1083652"/>
          </a:xfrm>
          <a:prstGeom prst="rect">
            <a:avLst/>
          </a:prstGeom>
          <a:noFill/>
          <a:ln>
            <a:noFill/>
          </a:ln>
        </p:spPr>
      </p:pic>
      <p:pic>
        <p:nvPicPr>
          <p:cNvPr id="86" name="Google Shape;86;p16" descr="APHA"/>
          <p:cNvPicPr preferRelativeResize="0"/>
          <p:nvPr/>
        </p:nvPicPr>
        <p:blipFill rotWithShape="1">
          <a:blip r:embed="rId9">
            <a:alphaModFix/>
          </a:blip>
          <a:srcRect/>
          <a:stretch/>
        </p:blipFill>
        <p:spPr>
          <a:xfrm>
            <a:off x="10208083" y="3225570"/>
            <a:ext cx="1551215" cy="1551215"/>
          </a:xfrm>
          <a:prstGeom prst="rect">
            <a:avLst/>
          </a:prstGeom>
          <a:noFill/>
          <a:ln>
            <a:noFill/>
          </a:ln>
        </p:spPr>
      </p:pic>
      <p:pic>
        <p:nvPicPr>
          <p:cNvPr id="87" name="Google Shape;87;p16" descr="NACCHO"/>
          <p:cNvPicPr preferRelativeResize="0"/>
          <p:nvPr/>
        </p:nvPicPr>
        <p:blipFill rotWithShape="1">
          <a:blip r:embed="rId10">
            <a:alphaModFix/>
          </a:blip>
          <a:srcRect/>
          <a:stretch/>
        </p:blipFill>
        <p:spPr>
          <a:xfrm>
            <a:off x="5415283" y="4556215"/>
            <a:ext cx="2628900" cy="647700"/>
          </a:xfrm>
          <a:prstGeom prst="rect">
            <a:avLst/>
          </a:prstGeom>
          <a:noFill/>
          <a:ln>
            <a:noFill/>
          </a:ln>
        </p:spPr>
      </p:pic>
      <p:pic>
        <p:nvPicPr>
          <p:cNvPr id="88" name="Google Shape;88;p16" descr="ACPM"/>
          <p:cNvPicPr preferRelativeResize="0">
            <a:picLocks noGrp="1"/>
          </p:cNvPicPr>
          <p:nvPr>
            <p:ph type="body" idx="4294967295"/>
          </p:nvPr>
        </p:nvPicPr>
        <p:blipFill rotWithShape="1">
          <a:blip r:embed="rId11">
            <a:alphaModFix/>
          </a:blip>
          <a:srcRect/>
          <a:stretch/>
        </p:blipFill>
        <p:spPr>
          <a:xfrm>
            <a:off x="8102568" y="4581661"/>
            <a:ext cx="2925200" cy="596800"/>
          </a:xfrm>
          <a:prstGeom prst="rect">
            <a:avLst/>
          </a:prstGeom>
          <a:noFill/>
          <a:ln>
            <a:noFill/>
          </a:ln>
        </p:spPr>
      </p:pic>
      <p:pic>
        <p:nvPicPr>
          <p:cNvPr id="89" name="Google Shape;89;p16" descr="PHAB"/>
          <p:cNvPicPr preferRelativeResize="0"/>
          <p:nvPr/>
        </p:nvPicPr>
        <p:blipFill rotWithShape="1">
          <a:blip r:embed="rId12">
            <a:alphaModFix/>
          </a:blip>
          <a:srcRect/>
          <a:stretch/>
        </p:blipFill>
        <p:spPr>
          <a:xfrm>
            <a:off x="11027771" y="1565955"/>
            <a:ext cx="731520" cy="1219200"/>
          </a:xfrm>
          <a:prstGeom prst="rect">
            <a:avLst/>
          </a:prstGeom>
          <a:noFill/>
          <a:ln>
            <a:noFill/>
          </a:ln>
        </p:spPr>
      </p:pic>
      <p:pic>
        <p:nvPicPr>
          <p:cNvPr id="90" name="Google Shape;90;p16" descr="ASTHO"/>
          <p:cNvPicPr preferRelativeResize="0"/>
          <p:nvPr/>
        </p:nvPicPr>
        <p:blipFill rotWithShape="1">
          <a:blip r:embed="rId13">
            <a:alphaModFix/>
          </a:blip>
          <a:srcRect/>
          <a:stretch/>
        </p:blipFill>
        <p:spPr>
          <a:xfrm>
            <a:off x="5580380" y="5369578"/>
            <a:ext cx="2463800" cy="1157033"/>
          </a:xfrm>
          <a:prstGeom prst="rect">
            <a:avLst/>
          </a:prstGeom>
          <a:noFill/>
          <a:ln>
            <a:noFill/>
          </a:ln>
        </p:spPr>
      </p:pic>
      <p:pic>
        <p:nvPicPr>
          <p:cNvPr id="91" name="Google Shape;91;p16" descr="APHA"/>
          <p:cNvPicPr preferRelativeResize="0"/>
          <p:nvPr/>
        </p:nvPicPr>
        <p:blipFill rotWithShape="1">
          <a:blip r:embed="rId14">
            <a:alphaModFix/>
          </a:blip>
          <a:srcRect/>
          <a:stretch/>
        </p:blipFill>
        <p:spPr>
          <a:xfrm>
            <a:off x="8848453" y="5404498"/>
            <a:ext cx="2601323" cy="1009647"/>
          </a:xfrm>
          <a:prstGeom prst="rect">
            <a:avLst/>
          </a:prstGeom>
          <a:noFill/>
          <a:ln>
            <a:noFill/>
          </a:ln>
        </p:spPr>
      </p:pic>
      <p:pic>
        <p:nvPicPr>
          <p:cNvPr id="92" name="Google Shape;92;p16" descr="Logo&#10;&#10;Description automatically generated"/>
          <p:cNvPicPr preferRelativeResize="0"/>
          <p:nvPr/>
        </p:nvPicPr>
        <p:blipFill rotWithShape="1">
          <a:blip r:embed="rId15">
            <a:alphaModFix/>
          </a:blip>
          <a:srcRect/>
          <a:stretch/>
        </p:blipFill>
        <p:spPr>
          <a:xfrm>
            <a:off x="97210" y="4096361"/>
            <a:ext cx="2058164" cy="934431"/>
          </a:xfrm>
          <a:prstGeom prst="rect">
            <a:avLst/>
          </a:prstGeom>
          <a:noFill/>
          <a:ln>
            <a:noFill/>
          </a:ln>
        </p:spPr>
      </p:pic>
      <p:pic>
        <p:nvPicPr>
          <p:cNvPr id="93" name="Google Shape;93;p16" descr="A green sign with white text&#10;&#10;Description automatically generated with medium confidence"/>
          <p:cNvPicPr preferRelativeResize="0"/>
          <p:nvPr/>
        </p:nvPicPr>
        <p:blipFill rotWithShape="1">
          <a:blip r:embed="rId16">
            <a:alphaModFix/>
          </a:blip>
          <a:srcRect/>
          <a:stretch/>
        </p:blipFill>
        <p:spPr>
          <a:xfrm>
            <a:off x="2390410" y="4268093"/>
            <a:ext cx="2966457" cy="912915"/>
          </a:xfrm>
          <a:prstGeom prst="rect">
            <a:avLst/>
          </a:prstGeom>
          <a:noFill/>
          <a:ln>
            <a:noFill/>
          </a:ln>
        </p:spPr>
      </p:pic>
      <p:pic>
        <p:nvPicPr>
          <p:cNvPr id="94" name="Google Shape;94;p16"/>
          <p:cNvPicPr preferRelativeResize="0"/>
          <p:nvPr/>
        </p:nvPicPr>
        <p:blipFill rotWithShape="1">
          <a:blip r:embed="rId17">
            <a:alphaModFix/>
          </a:blip>
          <a:srcRect r="970"/>
          <a:stretch/>
        </p:blipFill>
        <p:spPr>
          <a:xfrm>
            <a:off x="712868" y="5311488"/>
            <a:ext cx="2324865" cy="1273200"/>
          </a:xfrm>
          <a:prstGeom prst="rect">
            <a:avLst/>
          </a:prstGeom>
          <a:noFill/>
          <a:ln>
            <a:noFill/>
          </a:ln>
        </p:spPr>
      </p:pic>
      <p:pic>
        <p:nvPicPr>
          <p:cNvPr id="95" name="Google Shape;95;p16"/>
          <p:cNvPicPr preferRelativeResize="0"/>
          <p:nvPr/>
        </p:nvPicPr>
        <p:blipFill rotWithShape="1">
          <a:blip r:embed="rId18">
            <a:alphaModFix/>
          </a:blip>
          <a:srcRect/>
          <a:stretch/>
        </p:blipFill>
        <p:spPr>
          <a:xfrm>
            <a:off x="808136" y="1855815"/>
            <a:ext cx="3569123" cy="1970396"/>
          </a:xfrm>
          <a:prstGeom prst="rect">
            <a:avLst/>
          </a:prstGeom>
          <a:noFill/>
          <a:ln>
            <a:noFill/>
          </a:ln>
        </p:spPr>
      </p:pic>
      <p:pic>
        <p:nvPicPr>
          <p:cNvPr id="96" name="Google Shape;96;p16"/>
          <p:cNvPicPr preferRelativeResize="0"/>
          <p:nvPr/>
        </p:nvPicPr>
        <p:blipFill>
          <a:blip r:embed="rId19">
            <a:alphaModFix/>
          </a:blip>
          <a:stretch>
            <a:fillRect/>
          </a:stretch>
        </p:blipFill>
        <p:spPr>
          <a:xfrm>
            <a:off x="3357101" y="5412768"/>
            <a:ext cx="2058167" cy="107061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5534B"/>
        </a:solidFill>
        <a:effectLst/>
      </p:bgPr>
    </p:bg>
    <p:spTree>
      <p:nvGrpSpPr>
        <p:cNvPr id="1" name="Shape 101"/>
        <p:cNvGrpSpPr/>
        <p:nvPr/>
      </p:nvGrpSpPr>
      <p:grpSpPr>
        <a:xfrm>
          <a:off x="0" y="0"/>
          <a:ext cx="0" cy="0"/>
          <a:chOff x="0" y="0"/>
          <a:chExt cx="0" cy="0"/>
        </a:xfrm>
      </p:grpSpPr>
      <p:pic>
        <p:nvPicPr>
          <p:cNvPr id="102" name="Google Shape;102;p17" descr="preencoded.png"/>
          <p:cNvPicPr preferRelativeResize="0"/>
          <p:nvPr/>
        </p:nvPicPr>
        <p:blipFill rotWithShape="1">
          <a:blip r:embed="rId3">
            <a:alphaModFix/>
          </a:blip>
          <a:srcRect/>
          <a:stretch/>
        </p:blipFill>
        <p:spPr>
          <a:xfrm>
            <a:off x="3048000" y="2533651"/>
            <a:ext cx="6096000" cy="895351"/>
          </a:xfrm>
          <a:prstGeom prst="rect">
            <a:avLst/>
          </a:prstGeom>
          <a:noFill/>
          <a:ln>
            <a:noFill/>
          </a:ln>
        </p:spPr>
      </p:pic>
      <p:sp>
        <p:nvSpPr>
          <p:cNvPr id="103" name="Google Shape;103;p17"/>
          <p:cNvSpPr/>
          <p:nvPr/>
        </p:nvSpPr>
        <p:spPr>
          <a:xfrm>
            <a:off x="700100" y="2533667"/>
            <a:ext cx="10987200" cy="895200"/>
          </a:xfrm>
          <a:prstGeom prst="rect">
            <a:avLst/>
          </a:prstGeom>
          <a:noFill/>
          <a:ln>
            <a:noFill/>
          </a:ln>
        </p:spPr>
        <p:txBody>
          <a:bodyPr spcFirstLastPara="1" wrap="square" lIns="0" tIns="0" rIns="0" bIns="0" anchor="t" anchorCtr="0">
            <a:noAutofit/>
          </a:bodyPr>
          <a:lstStyle/>
          <a:p>
            <a:pPr algn="ctr" defTabSz="1219170">
              <a:lnSpc>
                <a:spcPct val="110000"/>
              </a:lnSpc>
              <a:buClr>
                <a:srgbClr val="000000"/>
              </a:buClr>
            </a:pPr>
            <a:r>
              <a:rPr lang="en" sz="6400" kern="0">
                <a:solidFill>
                  <a:srgbClr val="F4F4EE"/>
                </a:solidFill>
                <a:latin typeface="DM Serif Display"/>
                <a:ea typeface="DM Serif Display"/>
                <a:cs typeface="DM Serif Display"/>
                <a:sym typeface="DM Serif Display"/>
              </a:rPr>
              <a:t>How is Democracy Related to Health?</a:t>
            </a:r>
            <a:endParaRPr sz="6400" kern="0">
              <a:solidFill>
                <a:srgbClr val="000000"/>
              </a:solidFill>
              <a:latin typeface="Calibri"/>
              <a:ea typeface="Calibri"/>
              <a:cs typeface="Calibri"/>
              <a:sym typeface="Calibri"/>
            </a:endParaRPr>
          </a:p>
        </p:txBody>
      </p:sp>
      <p:pic>
        <p:nvPicPr>
          <p:cNvPr id="104" name="Google Shape;104;p17" descr="preencoded.png"/>
          <p:cNvPicPr preferRelativeResize="0"/>
          <p:nvPr/>
        </p:nvPicPr>
        <p:blipFill rotWithShape="1">
          <a:blip r:embed="rId4">
            <a:alphaModFix/>
          </a:blip>
          <a:srcRect/>
          <a:stretch/>
        </p:blipFill>
        <p:spPr>
          <a:xfrm>
            <a:off x="0" y="1"/>
            <a:ext cx="12192003" cy="68580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09"/>
        <p:cNvGrpSpPr/>
        <p:nvPr/>
      </p:nvGrpSpPr>
      <p:grpSpPr>
        <a:xfrm>
          <a:off x="0" y="0"/>
          <a:ext cx="0" cy="0"/>
          <a:chOff x="0" y="0"/>
          <a:chExt cx="0" cy="0"/>
        </a:xfrm>
      </p:grpSpPr>
      <p:cxnSp>
        <p:nvCxnSpPr>
          <p:cNvPr id="110" name="Google Shape;110;p18"/>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sp>
        <p:nvSpPr>
          <p:cNvPr id="111" name="Google Shape;111;p18"/>
          <p:cNvSpPr/>
          <p:nvPr/>
        </p:nvSpPr>
        <p:spPr>
          <a:xfrm>
            <a:off x="3825567" y="1784923"/>
            <a:ext cx="3386800" cy="3386800"/>
          </a:xfrm>
          <a:prstGeom prst="donut">
            <a:avLst>
              <a:gd name="adj" fmla="val 16067"/>
            </a:avLst>
          </a:prstGeom>
          <a:solidFill>
            <a:srgbClr val="000000">
              <a:alpha val="10200"/>
            </a:srgbClr>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12" name="Google Shape;112;p18"/>
          <p:cNvSpPr txBox="1"/>
          <p:nvPr/>
        </p:nvSpPr>
        <p:spPr>
          <a:xfrm>
            <a:off x="295884" y="2026433"/>
            <a:ext cx="3529600" cy="11392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buSzPts val="2100"/>
            </a:pPr>
            <a:r>
              <a:rPr lang="en" sz="2800" i="1" kern="0">
                <a:solidFill>
                  <a:srgbClr val="4285F4"/>
                </a:solidFill>
                <a:latin typeface="Lato"/>
                <a:ea typeface="Lato"/>
                <a:cs typeface="Lato"/>
                <a:sym typeface="Lato"/>
              </a:rPr>
              <a:t>Higher civic and voter participation</a:t>
            </a:r>
            <a:endParaRPr sz="2800" i="1" kern="0">
              <a:solidFill>
                <a:srgbClr val="4285F4"/>
              </a:solidFill>
              <a:latin typeface="Lato"/>
              <a:ea typeface="Lato"/>
              <a:cs typeface="Lato"/>
              <a:sym typeface="Lato"/>
            </a:endParaRPr>
          </a:p>
        </p:txBody>
      </p:sp>
      <p:sp>
        <p:nvSpPr>
          <p:cNvPr id="113" name="Google Shape;113;p18"/>
          <p:cNvSpPr txBox="1"/>
          <p:nvPr/>
        </p:nvSpPr>
        <p:spPr>
          <a:xfrm>
            <a:off x="4231496" y="2934300"/>
            <a:ext cx="2586800" cy="1072400"/>
          </a:xfrm>
          <a:prstGeom prst="rect">
            <a:avLst/>
          </a:prstGeom>
          <a:noFill/>
          <a:ln>
            <a:noFill/>
          </a:ln>
        </p:spPr>
        <p:txBody>
          <a:bodyPr spcFirstLastPara="1" wrap="square" lIns="121900" tIns="121900" rIns="121900" bIns="121900" anchor="ctr" anchorCtr="0">
            <a:noAutofit/>
          </a:bodyPr>
          <a:lstStyle/>
          <a:p>
            <a:pPr algn="ctr" defTabSz="1219170">
              <a:lnSpc>
                <a:spcPct val="115000"/>
              </a:lnSpc>
              <a:buClr>
                <a:srgbClr val="000000"/>
              </a:buClr>
              <a:buSzPts val="1200"/>
            </a:pPr>
            <a:r>
              <a:rPr lang="en" sz="1600" b="1" kern="0">
                <a:solidFill>
                  <a:srgbClr val="000000"/>
                </a:solidFill>
                <a:latin typeface="Roboto"/>
                <a:ea typeface="Roboto"/>
                <a:cs typeface="Roboto"/>
                <a:sym typeface="Roboto"/>
              </a:rPr>
              <a:t>Healthy Democracy Healthy People</a:t>
            </a:r>
            <a:endParaRPr sz="1600" kern="0">
              <a:solidFill>
                <a:srgbClr val="000000"/>
              </a:solidFill>
              <a:latin typeface="Arial"/>
              <a:ea typeface="Arial"/>
              <a:cs typeface="Arial"/>
              <a:sym typeface="Arial"/>
            </a:endParaRPr>
          </a:p>
        </p:txBody>
      </p:sp>
      <p:sp>
        <p:nvSpPr>
          <p:cNvPr id="114" name="Google Shape;114;p18"/>
          <p:cNvSpPr/>
          <p:nvPr/>
        </p:nvSpPr>
        <p:spPr>
          <a:xfrm rot="1800047">
            <a:off x="3722024" y="1679179"/>
            <a:ext cx="3587915" cy="3587915"/>
          </a:xfrm>
          <a:prstGeom prst="blockArc">
            <a:avLst>
              <a:gd name="adj1" fmla="val 14414370"/>
              <a:gd name="adj2" fmla="val 694"/>
              <a:gd name="adj3" fmla="val 9562"/>
            </a:avLst>
          </a:prstGeom>
          <a:solidFill>
            <a:srgbClr val="003865"/>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15" name="Google Shape;115;p18"/>
          <p:cNvSpPr/>
          <p:nvPr/>
        </p:nvSpPr>
        <p:spPr>
          <a:xfrm rot="-1800047" flipH="1">
            <a:off x="3724843" y="1679179"/>
            <a:ext cx="3587915" cy="3587915"/>
          </a:xfrm>
          <a:prstGeom prst="blockArc">
            <a:avLst>
              <a:gd name="adj1" fmla="val 14348563"/>
              <a:gd name="adj2" fmla="val 21472873"/>
              <a:gd name="adj3" fmla="val 9381"/>
            </a:avLst>
          </a:prstGeom>
          <a:solidFill>
            <a:srgbClr val="9A89D9"/>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16" name="Google Shape;116;p18"/>
          <p:cNvSpPr/>
          <p:nvPr/>
        </p:nvSpPr>
        <p:spPr>
          <a:xfrm rot="-8100000">
            <a:off x="5272520" y="1600457"/>
            <a:ext cx="484227" cy="484227"/>
          </a:xfrm>
          <a:prstGeom prst="rtTriangle">
            <a:avLst/>
          </a:prstGeom>
          <a:solidFill>
            <a:srgbClr val="9A89D9"/>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17" name="Google Shape;117;p18"/>
          <p:cNvSpPr/>
          <p:nvPr/>
        </p:nvSpPr>
        <p:spPr>
          <a:xfrm rot="-9000757" flipH="1">
            <a:off x="3723504" y="1677011"/>
            <a:ext cx="3586968" cy="3586968"/>
          </a:xfrm>
          <a:prstGeom prst="blockArc">
            <a:avLst>
              <a:gd name="adj1" fmla="val 14316164"/>
              <a:gd name="adj2" fmla="val 21502663"/>
              <a:gd name="adj3" fmla="val 9415"/>
            </a:avLst>
          </a:prstGeom>
          <a:solidFill>
            <a:srgbClr val="262B8C"/>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18" name="Google Shape;118;p18"/>
          <p:cNvSpPr/>
          <p:nvPr/>
        </p:nvSpPr>
        <p:spPr>
          <a:xfrm rot="-1027861">
            <a:off x="6743399" y="4030376"/>
            <a:ext cx="416896" cy="416896"/>
          </a:xfrm>
          <a:prstGeom prst="rtTriangle">
            <a:avLst/>
          </a:prstGeom>
          <a:solidFill>
            <a:srgbClr val="003865"/>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19" name="Google Shape;119;p18"/>
          <p:cNvSpPr/>
          <p:nvPr/>
        </p:nvSpPr>
        <p:spPr>
          <a:xfrm rot="6359841">
            <a:off x="3849968" y="4027616"/>
            <a:ext cx="484773" cy="484773"/>
          </a:xfrm>
          <a:prstGeom prst="rtTriangle">
            <a:avLst/>
          </a:prstGeom>
          <a:solidFill>
            <a:srgbClr val="262B8C"/>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20" name="Google Shape;120;p18"/>
          <p:cNvSpPr txBox="1"/>
          <p:nvPr/>
        </p:nvSpPr>
        <p:spPr>
          <a:xfrm>
            <a:off x="7212451" y="2026433"/>
            <a:ext cx="4034000" cy="5996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buSzPts val="2100"/>
            </a:pPr>
            <a:r>
              <a:rPr lang="en" sz="2800" i="1" kern="0">
                <a:solidFill>
                  <a:srgbClr val="4285F4"/>
                </a:solidFill>
                <a:latin typeface="Lato"/>
                <a:ea typeface="Lato"/>
                <a:cs typeface="Lato"/>
                <a:sym typeface="Lato"/>
              </a:rPr>
              <a:t>More power to influence policy</a:t>
            </a:r>
            <a:endParaRPr sz="2800" i="1" kern="0">
              <a:solidFill>
                <a:srgbClr val="4285F4"/>
              </a:solidFill>
              <a:latin typeface="Lato"/>
              <a:ea typeface="Lato"/>
              <a:cs typeface="Lato"/>
              <a:sym typeface="Lato"/>
            </a:endParaRPr>
          </a:p>
        </p:txBody>
      </p:sp>
      <p:sp>
        <p:nvSpPr>
          <p:cNvPr id="121" name="Google Shape;121;p18"/>
          <p:cNvSpPr txBox="1"/>
          <p:nvPr/>
        </p:nvSpPr>
        <p:spPr>
          <a:xfrm>
            <a:off x="3760100" y="5374367"/>
            <a:ext cx="4034000" cy="11392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buSzPts val="2100"/>
            </a:pPr>
            <a:r>
              <a:rPr lang="en" sz="2800" i="1" kern="0">
                <a:solidFill>
                  <a:srgbClr val="4285F4"/>
                </a:solidFill>
                <a:latin typeface="Lato"/>
                <a:ea typeface="Lato"/>
                <a:cs typeface="Lato"/>
                <a:sym typeface="Lato"/>
              </a:rPr>
              <a:t>Better health outcomes</a:t>
            </a:r>
            <a:endParaRPr sz="2800" i="1" kern="0">
              <a:solidFill>
                <a:srgbClr val="4285F4"/>
              </a:solidFill>
              <a:latin typeface="Lato"/>
              <a:ea typeface="Lato"/>
              <a:cs typeface="Lato"/>
              <a:sym typeface="Lato"/>
            </a:endParaRPr>
          </a:p>
        </p:txBody>
      </p:sp>
      <p:sp>
        <p:nvSpPr>
          <p:cNvPr id="122" name="Google Shape;122;p18"/>
          <p:cNvSpPr txBox="1"/>
          <p:nvPr/>
        </p:nvSpPr>
        <p:spPr>
          <a:xfrm>
            <a:off x="421667" y="230800"/>
            <a:ext cx="10251200" cy="1139200"/>
          </a:xfrm>
          <a:prstGeom prst="rect">
            <a:avLst/>
          </a:prstGeom>
          <a:noFill/>
          <a:ln>
            <a:noFill/>
          </a:ln>
        </p:spPr>
        <p:txBody>
          <a:bodyPr spcFirstLastPara="1" wrap="square" lIns="121900" tIns="121900" rIns="121900" bIns="121900" anchor="t" anchorCtr="0">
            <a:normAutofit/>
          </a:bodyPr>
          <a:lstStyle/>
          <a:p>
            <a:pPr defTabSz="1219170">
              <a:buClr>
                <a:srgbClr val="000000"/>
              </a:buClr>
            </a:pPr>
            <a:endParaRPr sz="3067" b="1" kern="0">
              <a:solidFill>
                <a:srgbClr val="477890"/>
              </a:solidFill>
              <a:latin typeface="IBM Plex Serif"/>
              <a:ea typeface="IBM Plex Serif"/>
              <a:cs typeface="IBM Plex Serif"/>
              <a:sym typeface="IBM Plex Serif"/>
            </a:endParaRPr>
          </a:p>
        </p:txBody>
      </p:sp>
      <p:sp>
        <p:nvSpPr>
          <p:cNvPr id="123" name="Google Shape;123;p18"/>
          <p:cNvSpPr/>
          <p:nvPr/>
        </p:nvSpPr>
        <p:spPr>
          <a:xfrm>
            <a:off x="595333" y="230800"/>
            <a:ext cx="9063200" cy="635200"/>
          </a:xfrm>
          <a:prstGeom prst="rect">
            <a:avLst/>
          </a:prstGeom>
          <a:noFill/>
          <a:ln>
            <a:noFill/>
          </a:ln>
        </p:spPr>
        <p:txBody>
          <a:bodyPr spcFirstLastPara="1" wrap="square" lIns="0" tIns="0" rIns="0" bIns="0" anchor="t" anchorCtr="0">
            <a:noAutofit/>
          </a:bodyPr>
          <a:lstStyle/>
          <a:p>
            <a:pPr defTabSz="1219170">
              <a:lnSpc>
                <a:spcPct val="119047"/>
              </a:lnSpc>
              <a:buClr>
                <a:srgbClr val="000000"/>
              </a:buClr>
            </a:pPr>
            <a:r>
              <a:rPr lang="en" sz="4267" kern="0">
                <a:solidFill>
                  <a:srgbClr val="270D24"/>
                </a:solidFill>
                <a:latin typeface="DM Serif Display"/>
                <a:ea typeface="DM Serif Display"/>
                <a:cs typeface="DM Serif Display"/>
                <a:sym typeface="DM Serif Display"/>
              </a:rPr>
              <a:t>Health and democracy are Interdependent</a:t>
            </a:r>
            <a:endParaRPr sz="4267" kern="0">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28"/>
        <p:cNvGrpSpPr/>
        <p:nvPr/>
      </p:nvGrpSpPr>
      <p:grpSpPr>
        <a:xfrm>
          <a:off x="0" y="0"/>
          <a:ext cx="0" cy="0"/>
          <a:chOff x="0" y="0"/>
          <a:chExt cx="0" cy="0"/>
        </a:xfrm>
      </p:grpSpPr>
      <p:cxnSp>
        <p:nvCxnSpPr>
          <p:cNvPr id="129" name="Google Shape;129;p19"/>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pic>
        <p:nvPicPr>
          <p:cNvPr id="130" name="Google Shape;130;p19"/>
          <p:cNvPicPr preferRelativeResize="0"/>
          <p:nvPr/>
        </p:nvPicPr>
        <p:blipFill rotWithShape="1">
          <a:blip r:embed="rId3">
            <a:alphaModFix/>
          </a:blip>
          <a:srcRect/>
          <a:stretch/>
        </p:blipFill>
        <p:spPr>
          <a:xfrm>
            <a:off x="1191623" y="679767"/>
            <a:ext cx="9808756" cy="54984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35"/>
        <p:cNvGrpSpPr/>
        <p:nvPr/>
      </p:nvGrpSpPr>
      <p:grpSpPr>
        <a:xfrm>
          <a:off x="0" y="0"/>
          <a:ext cx="0" cy="0"/>
          <a:chOff x="0" y="0"/>
          <a:chExt cx="0" cy="0"/>
        </a:xfrm>
      </p:grpSpPr>
      <p:cxnSp>
        <p:nvCxnSpPr>
          <p:cNvPr id="136" name="Google Shape;136;p20"/>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pic>
        <p:nvPicPr>
          <p:cNvPr id="137" name="Google Shape;137;p20"/>
          <p:cNvPicPr preferRelativeResize="0"/>
          <p:nvPr/>
        </p:nvPicPr>
        <p:blipFill rotWithShape="1">
          <a:blip r:embed="rId3">
            <a:alphaModFix/>
          </a:blip>
          <a:srcRect b="10442"/>
          <a:stretch/>
        </p:blipFill>
        <p:spPr>
          <a:xfrm>
            <a:off x="3224376" y="1"/>
            <a:ext cx="5743257" cy="68580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42"/>
        <p:cNvGrpSpPr/>
        <p:nvPr/>
      </p:nvGrpSpPr>
      <p:grpSpPr>
        <a:xfrm>
          <a:off x="0" y="0"/>
          <a:ext cx="0" cy="0"/>
          <a:chOff x="0" y="0"/>
          <a:chExt cx="0" cy="0"/>
        </a:xfrm>
      </p:grpSpPr>
      <p:cxnSp>
        <p:nvCxnSpPr>
          <p:cNvPr id="143" name="Google Shape;143;p21"/>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sp>
        <p:nvSpPr>
          <p:cNvPr id="144" name="Google Shape;144;p21"/>
          <p:cNvSpPr/>
          <p:nvPr/>
        </p:nvSpPr>
        <p:spPr>
          <a:xfrm>
            <a:off x="3825567" y="1784923"/>
            <a:ext cx="3386800" cy="3386800"/>
          </a:xfrm>
          <a:prstGeom prst="donut">
            <a:avLst>
              <a:gd name="adj" fmla="val 16067"/>
            </a:avLst>
          </a:prstGeom>
          <a:solidFill>
            <a:srgbClr val="000000">
              <a:alpha val="10200"/>
            </a:srgbClr>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45" name="Google Shape;145;p21"/>
          <p:cNvSpPr txBox="1"/>
          <p:nvPr/>
        </p:nvSpPr>
        <p:spPr>
          <a:xfrm>
            <a:off x="295884" y="2026433"/>
            <a:ext cx="3529600" cy="11392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buSzPts val="2100"/>
            </a:pPr>
            <a:r>
              <a:rPr lang="en" sz="2800" i="1" kern="0">
                <a:solidFill>
                  <a:srgbClr val="4285F4"/>
                </a:solidFill>
                <a:latin typeface="Lato"/>
                <a:ea typeface="Lato"/>
                <a:cs typeface="Lato"/>
                <a:sym typeface="Lato"/>
              </a:rPr>
              <a:t>Higher civic and voter participation</a:t>
            </a:r>
            <a:endParaRPr sz="2800" i="1" kern="0">
              <a:solidFill>
                <a:srgbClr val="4285F4"/>
              </a:solidFill>
              <a:latin typeface="Lato"/>
              <a:ea typeface="Lato"/>
              <a:cs typeface="Lato"/>
              <a:sym typeface="Lato"/>
            </a:endParaRPr>
          </a:p>
        </p:txBody>
      </p:sp>
      <p:sp>
        <p:nvSpPr>
          <p:cNvPr id="146" name="Google Shape;146;p21"/>
          <p:cNvSpPr txBox="1"/>
          <p:nvPr/>
        </p:nvSpPr>
        <p:spPr>
          <a:xfrm>
            <a:off x="4231496" y="2934300"/>
            <a:ext cx="2586800" cy="1072400"/>
          </a:xfrm>
          <a:prstGeom prst="rect">
            <a:avLst/>
          </a:prstGeom>
          <a:noFill/>
          <a:ln>
            <a:noFill/>
          </a:ln>
        </p:spPr>
        <p:txBody>
          <a:bodyPr spcFirstLastPara="1" wrap="square" lIns="121900" tIns="121900" rIns="121900" bIns="121900" anchor="ctr" anchorCtr="0">
            <a:noAutofit/>
          </a:bodyPr>
          <a:lstStyle/>
          <a:p>
            <a:pPr algn="ctr" defTabSz="1219170">
              <a:lnSpc>
                <a:spcPct val="115000"/>
              </a:lnSpc>
              <a:buClr>
                <a:srgbClr val="000000"/>
              </a:buClr>
              <a:buSzPts val="1200"/>
            </a:pPr>
            <a:r>
              <a:rPr lang="en" sz="1600" b="1" kern="0">
                <a:solidFill>
                  <a:srgbClr val="000000"/>
                </a:solidFill>
                <a:latin typeface="Roboto"/>
                <a:ea typeface="Roboto"/>
                <a:cs typeface="Roboto"/>
                <a:sym typeface="Roboto"/>
              </a:rPr>
              <a:t>Healthy Democracy Healthy People</a:t>
            </a:r>
            <a:endParaRPr sz="1600" kern="0">
              <a:solidFill>
                <a:srgbClr val="000000"/>
              </a:solidFill>
              <a:latin typeface="Arial"/>
              <a:ea typeface="Arial"/>
              <a:cs typeface="Arial"/>
              <a:sym typeface="Arial"/>
            </a:endParaRPr>
          </a:p>
        </p:txBody>
      </p:sp>
      <p:sp>
        <p:nvSpPr>
          <p:cNvPr id="147" name="Google Shape;147;p21"/>
          <p:cNvSpPr/>
          <p:nvPr/>
        </p:nvSpPr>
        <p:spPr>
          <a:xfrm rot="1800047">
            <a:off x="3722024" y="1679179"/>
            <a:ext cx="3587915" cy="3587915"/>
          </a:xfrm>
          <a:prstGeom prst="blockArc">
            <a:avLst>
              <a:gd name="adj1" fmla="val 14414370"/>
              <a:gd name="adj2" fmla="val 694"/>
              <a:gd name="adj3" fmla="val 9562"/>
            </a:avLst>
          </a:prstGeom>
          <a:solidFill>
            <a:srgbClr val="003865"/>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48" name="Google Shape;148;p21"/>
          <p:cNvSpPr/>
          <p:nvPr/>
        </p:nvSpPr>
        <p:spPr>
          <a:xfrm rot="-1800047" flipH="1">
            <a:off x="3724843" y="1679179"/>
            <a:ext cx="3587915" cy="3587915"/>
          </a:xfrm>
          <a:prstGeom prst="blockArc">
            <a:avLst>
              <a:gd name="adj1" fmla="val 14348563"/>
              <a:gd name="adj2" fmla="val 21472873"/>
              <a:gd name="adj3" fmla="val 9381"/>
            </a:avLst>
          </a:prstGeom>
          <a:solidFill>
            <a:srgbClr val="9A89D9"/>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49" name="Google Shape;149;p21"/>
          <p:cNvSpPr/>
          <p:nvPr/>
        </p:nvSpPr>
        <p:spPr>
          <a:xfrm rot="-8100000">
            <a:off x="5272520" y="1600457"/>
            <a:ext cx="484227" cy="484227"/>
          </a:xfrm>
          <a:prstGeom prst="rtTriangle">
            <a:avLst/>
          </a:prstGeom>
          <a:solidFill>
            <a:srgbClr val="9A89D9"/>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0" name="Google Shape;150;p21"/>
          <p:cNvSpPr/>
          <p:nvPr/>
        </p:nvSpPr>
        <p:spPr>
          <a:xfrm rot="-9000757" flipH="1">
            <a:off x="3723504" y="1677011"/>
            <a:ext cx="3586968" cy="3586968"/>
          </a:xfrm>
          <a:prstGeom prst="blockArc">
            <a:avLst>
              <a:gd name="adj1" fmla="val 14316164"/>
              <a:gd name="adj2" fmla="val 21502663"/>
              <a:gd name="adj3" fmla="val 9415"/>
            </a:avLst>
          </a:prstGeom>
          <a:solidFill>
            <a:srgbClr val="262B8C"/>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1" name="Google Shape;151;p21"/>
          <p:cNvSpPr/>
          <p:nvPr/>
        </p:nvSpPr>
        <p:spPr>
          <a:xfrm rot="-1027861">
            <a:off x="6743399" y="4030376"/>
            <a:ext cx="416896" cy="416896"/>
          </a:xfrm>
          <a:prstGeom prst="rtTriangle">
            <a:avLst/>
          </a:prstGeom>
          <a:solidFill>
            <a:srgbClr val="003865"/>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2" name="Google Shape;152;p21"/>
          <p:cNvSpPr/>
          <p:nvPr/>
        </p:nvSpPr>
        <p:spPr>
          <a:xfrm rot="6359841">
            <a:off x="3849968" y="4027616"/>
            <a:ext cx="484773" cy="484773"/>
          </a:xfrm>
          <a:prstGeom prst="rtTriangle">
            <a:avLst/>
          </a:prstGeom>
          <a:solidFill>
            <a:srgbClr val="262B8C"/>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3" name="Google Shape;153;p21"/>
          <p:cNvSpPr txBox="1"/>
          <p:nvPr/>
        </p:nvSpPr>
        <p:spPr>
          <a:xfrm>
            <a:off x="7212451" y="2026433"/>
            <a:ext cx="4034000" cy="5996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buSzPts val="2100"/>
            </a:pPr>
            <a:r>
              <a:rPr lang="en" sz="2800" i="1" kern="0">
                <a:solidFill>
                  <a:srgbClr val="4285F4"/>
                </a:solidFill>
                <a:latin typeface="Lato"/>
                <a:ea typeface="Lato"/>
                <a:cs typeface="Lato"/>
                <a:sym typeface="Lato"/>
              </a:rPr>
              <a:t>More power to influence policy</a:t>
            </a:r>
            <a:endParaRPr sz="2800" i="1" kern="0">
              <a:solidFill>
                <a:srgbClr val="4285F4"/>
              </a:solidFill>
              <a:latin typeface="Lato"/>
              <a:ea typeface="Lato"/>
              <a:cs typeface="Lato"/>
              <a:sym typeface="Lato"/>
            </a:endParaRPr>
          </a:p>
        </p:txBody>
      </p:sp>
      <p:sp>
        <p:nvSpPr>
          <p:cNvPr id="154" name="Google Shape;154;p21"/>
          <p:cNvSpPr txBox="1"/>
          <p:nvPr/>
        </p:nvSpPr>
        <p:spPr>
          <a:xfrm>
            <a:off x="3760100" y="5374367"/>
            <a:ext cx="4034000" cy="11392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buSzPts val="2100"/>
            </a:pPr>
            <a:r>
              <a:rPr lang="en" sz="2800" i="1" kern="0">
                <a:solidFill>
                  <a:srgbClr val="4285F4"/>
                </a:solidFill>
                <a:latin typeface="Lato"/>
                <a:ea typeface="Lato"/>
                <a:cs typeface="Lato"/>
                <a:sym typeface="Lato"/>
              </a:rPr>
              <a:t>Better health outcomes</a:t>
            </a:r>
            <a:endParaRPr sz="2800" i="1" kern="0">
              <a:solidFill>
                <a:srgbClr val="4285F4"/>
              </a:solidFill>
              <a:latin typeface="Lato"/>
              <a:ea typeface="Lato"/>
              <a:cs typeface="Lato"/>
              <a:sym typeface="Lato"/>
            </a:endParaRPr>
          </a:p>
        </p:txBody>
      </p:sp>
      <p:sp>
        <p:nvSpPr>
          <p:cNvPr id="155" name="Google Shape;155;p21"/>
          <p:cNvSpPr txBox="1"/>
          <p:nvPr/>
        </p:nvSpPr>
        <p:spPr>
          <a:xfrm>
            <a:off x="421667" y="230800"/>
            <a:ext cx="10251200" cy="1139200"/>
          </a:xfrm>
          <a:prstGeom prst="rect">
            <a:avLst/>
          </a:prstGeom>
          <a:noFill/>
          <a:ln>
            <a:noFill/>
          </a:ln>
        </p:spPr>
        <p:txBody>
          <a:bodyPr spcFirstLastPara="1" wrap="square" lIns="121900" tIns="121900" rIns="121900" bIns="121900" anchor="t" anchorCtr="0">
            <a:normAutofit/>
          </a:bodyPr>
          <a:lstStyle/>
          <a:p>
            <a:pPr defTabSz="1219170">
              <a:buClr>
                <a:srgbClr val="000000"/>
              </a:buClr>
            </a:pPr>
            <a:endParaRPr sz="3067" b="1" kern="0">
              <a:solidFill>
                <a:srgbClr val="477890"/>
              </a:solidFill>
              <a:latin typeface="IBM Plex Serif"/>
              <a:ea typeface="IBM Plex Serif"/>
              <a:cs typeface="IBM Plex Serif"/>
              <a:sym typeface="IBM Plex Serif"/>
            </a:endParaRPr>
          </a:p>
        </p:txBody>
      </p:sp>
      <p:sp>
        <p:nvSpPr>
          <p:cNvPr id="156" name="Google Shape;156;p21"/>
          <p:cNvSpPr/>
          <p:nvPr/>
        </p:nvSpPr>
        <p:spPr>
          <a:xfrm>
            <a:off x="595333" y="230800"/>
            <a:ext cx="9063200" cy="635200"/>
          </a:xfrm>
          <a:prstGeom prst="rect">
            <a:avLst/>
          </a:prstGeom>
          <a:noFill/>
          <a:ln>
            <a:noFill/>
          </a:ln>
        </p:spPr>
        <p:txBody>
          <a:bodyPr spcFirstLastPara="1" wrap="square" lIns="0" tIns="0" rIns="0" bIns="0" anchor="t" anchorCtr="0">
            <a:noAutofit/>
          </a:bodyPr>
          <a:lstStyle/>
          <a:p>
            <a:pPr defTabSz="1219170">
              <a:lnSpc>
                <a:spcPct val="119047"/>
              </a:lnSpc>
              <a:buClr>
                <a:srgbClr val="000000"/>
              </a:buClr>
            </a:pPr>
            <a:r>
              <a:rPr lang="en" sz="4267" kern="0">
                <a:solidFill>
                  <a:srgbClr val="270D24"/>
                </a:solidFill>
                <a:latin typeface="DM Serif Display"/>
                <a:ea typeface="DM Serif Display"/>
                <a:cs typeface="DM Serif Display"/>
                <a:sym typeface="DM Serif Display"/>
              </a:rPr>
              <a:t>Health and democracy are Interdependent</a:t>
            </a:r>
            <a:endParaRPr sz="4267" kern="0">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61"/>
        <p:cNvGrpSpPr/>
        <p:nvPr/>
      </p:nvGrpSpPr>
      <p:grpSpPr>
        <a:xfrm>
          <a:off x="0" y="0"/>
          <a:ext cx="0" cy="0"/>
          <a:chOff x="0" y="0"/>
          <a:chExt cx="0" cy="0"/>
        </a:xfrm>
      </p:grpSpPr>
      <p:sp>
        <p:nvSpPr>
          <p:cNvPr id="162" name="Google Shape;162;p22"/>
          <p:cNvSpPr/>
          <p:nvPr/>
        </p:nvSpPr>
        <p:spPr>
          <a:xfrm>
            <a:off x="523867" y="0"/>
            <a:ext cx="11693600" cy="635200"/>
          </a:xfrm>
          <a:prstGeom prst="rect">
            <a:avLst/>
          </a:prstGeom>
          <a:noFill/>
          <a:ln>
            <a:noFill/>
          </a:ln>
        </p:spPr>
        <p:txBody>
          <a:bodyPr spcFirstLastPara="1" wrap="square" lIns="0" tIns="0" rIns="0" bIns="0" anchor="t" anchorCtr="0">
            <a:noAutofit/>
          </a:bodyPr>
          <a:lstStyle/>
          <a:p>
            <a:pPr defTabSz="1219170">
              <a:lnSpc>
                <a:spcPct val="119047"/>
              </a:lnSpc>
              <a:buClr>
                <a:srgbClr val="000000"/>
              </a:buClr>
            </a:pPr>
            <a:r>
              <a:rPr lang="en" sz="3600" kern="0">
                <a:solidFill>
                  <a:srgbClr val="270D24"/>
                </a:solidFill>
                <a:latin typeface="DM Serif Display"/>
                <a:ea typeface="DM Serif Display"/>
                <a:cs typeface="DM Serif Display"/>
                <a:sym typeface="DM Serif Display"/>
              </a:rPr>
              <a:t>History: Expansion of Electoral Power Improves  Health</a:t>
            </a:r>
            <a:endParaRPr sz="3600" kern="0">
              <a:solidFill>
                <a:srgbClr val="000000"/>
              </a:solidFill>
              <a:latin typeface="Calibri"/>
              <a:ea typeface="Calibri"/>
              <a:cs typeface="Calibri"/>
              <a:sym typeface="Calibri"/>
            </a:endParaRPr>
          </a:p>
        </p:txBody>
      </p:sp>
      <p:cxnSp>
        <p:nvCxnSpPr>
          <p:cNvPr id="163" name="Google Shape;163;p22"/>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sp>
        <p:nvSpPr>
          <p:cNvPr id="164" name="Google Shape;164;p22"/>
          <p:cNvSpPr txBox="1"/>
          <p:nvPr/>
        </p:nvSpPr>
        <p:spPr>
          <a:xfrm>
            <a:off x="276367" y="6167400"/>
            <a:ext cx="11360800" cy="597200"/>
          </a:xfrm>
          <a:prstGeom prst="rect">
            <a:avLst/>
          </a:prstGeom>
          <a:noFill/>
          <a:ln>
            <a:noFill/>
          </a:ln>
        </p:spPr>
        <p:txBody>
          <a:bodyPr spcFirstLastPara="1" wrap="square" lIns="121900" tIns="121900" rIns="121900" bIns="121900" anchor="t" anchorCtr="0">
            <a:normAutofit fontScale="40000" lnSpcReduction="20000"/>
          </a:bodyPr>
          <a:lstStyle/>
          <a:p>
            <a:pPr defTabSz="1219170">
              <a:lnSpc>
                <a:spcPct val="115000"/>
              </a:lnSpc>
              <a:spcAft>
                <a:spcPts val="1600"/>
              </a:spcAft>
              <a:buClr>
                <a:srgbClr val="000000"/>
              </a:buClr>
            </a:pPr>
            <a:r>
              <a:rPr lang="en" sz="2400" b="1" i="1" kern="0">
                <a:solidFill>
                  <a:srgbClr val="FFFFFF"/>
                </a:solidFill>
                <a:highlight>
                  <a:srgbClr val="477890"/>
                </a:highlight>
                <a:latin typeface="DM Serif Display"/>
                <a:ea typeface="DM Serif Display"/>
                <a:cs typeface="DM Serif Display"/>
                <a:sym typeface="DM Serif Display"/>
              </a:rPr>
              <a:t>All steps forward were contested “continuous struggle for power…”</a:t>
            </a:r>
            <a:endParaRPr sz="2400" b="1" i="1" kern="0">
              <a:solidFill>
                <a:srgbClr val="FFFFFF"/>
              </a:solidFill>
              <a:highlight>
                <a:srgbClr val="477890"/>
              </a:highlight>
              <a:latin typeface="DM Serif Display"/>
              <a:ea typeface="DM Serif Display"/>
              <a:cs typeface="DM Serif Display"/>
              <a:sym typeface="DM Serif Display"/>
            </a:endParaRPr>
          </a:p>
        </p:txBody>
      </p:sp>
      <p:graphicFrame>
        <p:nvGraphicFramePr>
          <p:cNvPr id="165" name="Google Shape;165;p22"/>
          <p:cNvGraphicFramePr/>
          <p:nvPr/>
        </p:nvGraphicFramePr>
        <p:xfrm>
          <a:off x="415600" y="866967"/>
          <a:ext cx="11360800" cy="5380027"/>
        </p:xfrm>
        <a:graphic>
          <a:graphicData uri="http://schemas.openxmlformats.org/drawingml/2006/table">
            <a:tbl>
              <a:tblPr>
                <a:noFill/>
              </a:tblPr>
              <a:tblGrid>
                <a:gridCol w="5109133">
                  <a:extLst>
                    <a:ext uri="{9D8B030D-6E8A-4147-A177-3AD203B41FA5}">
                      <a16:colId xmlns:a16="http://schemas.microsoft.com/office/drawing/2014/main" val="20000"/>
                    </a:ext>
                  </a:extLst>
                </a:gridCol>
                <a:gridCol w="6251667">
                  <a:extLst>
                    <a:ext uri="{9D8B030D-6E8A-4147-A177-3AD203B41FA5}">
                      <a16:colId xmlns:a16="http://schemas.microsoft.com/office/drawing/2014/main" val="20001"/>
                    </a:ext>
                  </a:extLst>
                </a:gridCol>
              </a:tblGrid>
              <a:tr h="1219160">
                <a:tc>
                  <a:txBody>
                    <a:bodyPr/>
                    <a:lstStyle/>
                    <a:p>
                      <a:pPr marL="0" lvl="0" indent="0" algn="l" rtl="0">
                        <a:spcBef>
                          <a:spcPts val="0"/>
                        </a:spcBef>
                        <a:spcAft>
                          <a:spcPts val="0"/>
                        </a:spcAft>
                        <a:buNone/>
                      </a:pPr>
                      <a:r>
                        <a:rPr lang="en" sz="3200">
                          <a:solidFill>
                            <a:srgbClr val="FFFFFF"/>
                          </a:solidFill>
                          <a:latin typeface="DM Serif Display"/>
                          <a:ea typeface="DM Serif Display"/>
                          <a:cs typeface="DM Serif Display"/>
                          <a:sym typeface="DM Serif Display"/>
                        </a:rPr>
                        <a:t>Expansion of Voting Access</a:t>
                      </a:r>
                      <a:endParaRPr sz="3200">
                        <a:solidFill>
                          <a:srgbClr val="FFFFFF"/>
                        </a:solidFill>
                        <a:latin typeface="DM Serif Display"/>
                        <a:ea typeface="DM Serif Display"/>
                        <a:cs typeface="DM Serif Display"/>
                        <a:sym typeface="DM Serif Display"/>
                      </a:endParaRPr>
                    </a:p>
                  </a:txBody>
                  <a:tcPr marL="121900" marR="121900" marT="121900" marB="121900">
                    <a:lnL w="28575" cap="flat" cmpd="sng">
                      <a:solidFill>
                        <a:srgbClr val="262B8C"/>
                      </a:solidFill>
                      <a:prstDash val="solid"/>
                      <a:round/>
                      <a:headEnd type="none" w="sm" len="sm"/>
                      <a:tailEnd type="none" w="sm" len="sm"/>
                    </a:lnL>
                    <a:lnR w="28575" cap="flat" cmpd="sng">
                      <a:solidFill>
                        <a:srgbClr val="262B8C"/>
                      </a:solidFill>
                      <a:prstDash val="solid"/>
                      <a:round/>
                      <a:headEnd type="none" w="sm" len="sm"/>
                      <a:tailEnd type="none" w="sm" len="sm"/>
                    </a:lnR>
                    <a:lnT w="28575" cap="flat" cmpd="sng">
                      <a:solidFill>
                        <a:srgbClr val="262B8C"/>
                      </a:solidFill>
                      <a:prstDash val="solid"/>
                      <a:round/>
                      <a:headEnd type="none" w="sm" len="sm"/>
                      <a:tailEnd type="none" w="sm" len="sm"/>
                    </a:lnT>
                    <a:lnB w="28575" cap="flat" cmpd="sng">
                      <a:solidFill>
                        <a:srgbClr val="262B8C"/>
                      </a:solidFill>
                      <a:prstDash val="solid"/>
                      <a:round/>
                      <a:headEnd type="none" w="sm" len="sm"/>
                      <a:tailEnd type="none" w="sm" len="sm"/>
                    </a:lnB>
                    <a:solidFill>
                      <a:srgbClr val="262B8C"/>
                    </a:solidFill>
                  </a:tcPr>
                </a:tc>
                <a:tc>
                  <a:txBody>
                    <a:bodyPr/>
                    <a:lstStyle/>
                    <a:p>
                      <a:pPr marL="0" lvl="0" indent="0" algn="l" rtl="0">
                        <a:spcBef>
                          <a:spcPts val="0"/>
                        </a:spcBef>
                        <a:spcAft>
                          <a:spcPts val="0"/>
                        </a:spcAft>
                        <a:buNone/>
                      </a:pPr>
                      <a:r>
                        <a:rPr lang="en" sz="3200">
                          <a:solidFill>
                            <a:srgbClr val="FFFFFF"/>
                          </a:solidFill>
                          <a:latin typeface="DM Serif Display"/>
                          <a:ea typeface="DM Serif Display"/>
                          <a:cs typeface="DM Serif Display"/>
                          <a:sym typeface="DM Serif Display"/>
                        </a:rPr>
                        <a:t>Health Improvement</a:t>
                      </a:r>
                      <a:endParaRPr sz="3200">
                        <a:solidFill>
                          <a:srgbClr val="FFFFFF"/>
                        </a:solidFill>
                        <a:latin typeface="DM Serif Display"/>
                        <a:ea typeface="DM Serif Display"/>
                        <a:cs typeface="DM Serif Display"/>
                        <a:sym typeface="DM Serif Display"/>
                      </a:endParaRPr>
                    </a:p>
                  </a:txBody>
                  <a:tcPr marL="121900" marR="121900" marT="121900" marB="121900">
                    <a:lnL w="28575" cap="flat" cmpd="sng">
                      <a:solidFill>
                        <a:srgbClr val="262B8C"/>
                      </a:solidFill>
                      <a:prstDash val="solid"/>
                      <a:round/>
                      <a:headEnd type="none" w="sm" len="sm"/>
                      <a:tailEnd type="none" w="sm" len="sm"/>
                    </a:lnL>
                    <a:lnR w="28575" cap="flat" cmpd="sng">
                      <a:solidFill>
                        <a:srgbClr val="262B8C"/>
                      </a:solidFill>
                      <a:prstDash val="solid"/>
                      <a:round/>
                      <a:headEnd type="none" w="sm" len="sm"/>
                      <a:tailEnd type="none" w="sm" len="sm"/>
                    </a:lnR>
                    <a:lnT w="28575" cap="flat" cmpd="sng">
                      <a:solidFill>
                        <a:srgbClr val="262B8C"/>
                      </a:solidFill>
                      <a:prstDash val="solid"/>
                      <a:round/>
                      <a:headEnd type="none" w="sm" len="sm"/>
                      <a:tailEnd type="none" w="sm" len="sm"/>
                    </a:lnT>
                    <a:lnB w="28575" cap="flat" cmpd="sng">
                      <a:solidFill>
                        <a:srgbClr val="262B8C"/>
                      </a:solidFill>
                      <a:prstDash val="solid"/>
                      <a:round/>
                      <a:headEnd type="none" w="sm" len="sm"/>
                      <a:tailEnd type="none" w="sm" len="sm"/>
                    </a:lnB>
                    <a:solidFill>
                      <a:srgbClr val="262B8C"/>
                    </a:solidFill>
                  </a:tcPr>
                </a:tc>
                <a:extLst>
                  <a:ext uri="{0D108BD9-81ED-4DB2-BD59-A6C34878D82A}">
                    <a16:rowId xmlns:a16="http://schemas.microsoft.com/office/drawing/2014/main" val="10000"/>
                  </a:ext>
                </a:extLst>
              </a:tr>
              <a:tr h="670520">
                <a:tc>
                  <a:txBody>
                    <a:bodyPr/>
                    <a:lstStyle/>
                    <a:p>
                      <a:pPr marL="0" lvl="0" indent="0" algn="l" rtl="0">
                        <a:spcBef>
                          <a:spcPts val="0"/>
                        </a:spcBef>
                        <a:spcAft>
                          <a:spcPts val="0"/>
                        </a:spcAft>
                        <a:buNone/>
                      </a:pPr>
                      <a:r>
                        <a:rPr lang="en" sz="2800">
                          <a:latin typeface="DM Serif Display"/>
                          <a:ea typeface="DM Serif Display"/>
                          <a:cs typeface="DM Serif Display"/>
                          <a:sym typeface="DM Serif Display"/>
                        </a:rPr>
                        <a:t>Women’s Suffrage</a:t>
                      </a:r>
                      <a:endParaRPr sz="2800">
                        <a:latin typeface="DM Serif Display"/>
                        <a:ea typeface="DM Serif Display"/>
                        <a:cs typeface="DM Serif Display"/>
                        <a:sym typeface="DM Serif Display"/>
                      </a:endParaRPr>
                    </a:p>
                  </a:txBody>
                  <a:tcPr marL="121900" marR="121900" marT="121900" marB="121900">
                    <a:lnL w="28575" cap="flat" cmpd="sng">
                      <a:solidFill>
                        <a:srgbClr val="262B8C"/>
                      </a:solidFill>
                      <a:prstDash val="solid"/>
                      <a:round/>
                      <a:headEnd type="none" w="sm" len="sm"/>
                      <a:tailEnd type="none" w="sm" len="sm"/>
                    </a:lnL>
                    <a:lnR w="28575" cap="flat" cmpd="sng">
                      <a:solidFill>
                        <a:srgbClr val="262B8C"/>
                      </a:solidFill>
                      <a:prstDash val="solid"/>
                      <a:round/>
                      <a:headEnd type="none" w="sm" len="sm"/>
                      <a:tailEnd type="none" w="sm" len="sm"/>
                    </a:lnR>
                    <a:lnT w="28575" cap="flat" cmpd="sng">
                      <a:solidFill>
                        <a:srgbClr val="262B8C"/>
                      </a:solidFill>
                      <a:prstDash val="solid"/>
                      <a:round/>
                      <a:headEnd type="none" w="sm" len="sm"/>
                      <a:tailEnd type="none" w="sm" len="sm"/>
                    </a:lnT>
                    <a:lnB w="28575" cap="flat" cmpd="sng">
                      <a:solidFill>
                        <a:srgbClr val="262B8C"/>
                      </a:solidFill>
                      <a:prstDash val="solid"/>
                      <a:round/>
                      <a:headEnd type="none" w="sm" len="sm"/>
                      <a:tailEnd type="none" w="sm" len="sm"/>
                    </a:lnB>
                  </a:tcPr>
                </a:tc>
                <a:tc>
                  <a:txBody>
                    <a:bodyPr/>
                    <a:lstStyle/>
                    <a:p>
                      <a:pPr marL="0" lvl="0" indent="0" algn="l" rtl="0">
                        <a:spcBef>
                          <a:spcPts val="0"/>
                        </a:spcBef>
                        <a:spcAft>
                          <a:spcPts val="0"/>
                        </a:spcAft>
                        <a:buNone/>
                      </a:pPr>
                      <a:r>
                        <a:rPr lang="en" sz="2800">
                          <a:latin typeface="DM Serif Display"/>
                          <a:ea typeface="DM Serif Display"/>
                          <a:cs typeface="DM Serif Display"/>
                          <a:sym typeface="DM Serif Display"/>
                        </a:rPr>
                        <a:t>Child mortality rates declined</a:t>
                      </a:r>
                      <a:endParaRPr sz="2800">
                        <a:latin typeface="DM Serif Display"/>
                        <a:ea typeface="DM Serif Display"/>
                        <a:cs typeface="DM Serif Display"/>
                        <a:sym typeface="DM Serif Display"/>
                      </a:endParaRPr>
                    </a:p>
                  </a:txBody>
                  <a:tcPr marL="121900" marR="121900" marT="121900" marB="121900">
                    <a:lnL w="28575" cap="flat" cmpd="sng">
                      <a:solidFill>
                        <a:srgbClr val="262B8C"/>
                      </a:solidFill>
                      <a:prstDash val="solid"/>
                      <a:round/>
                      <a:headEnd type="none" w="sm" len="sm"/>
                      <a:tailEnd type="none" w="sm" len="sm"/>
                    </a:lnL>
                    <a:lnR w="28575" cap="flat" cmpd="sng">
                      <a:solidFill>
                        <a:srgbClr val="262B8C"/>
                      </a:solidFill>
                      <a:prstDash val="solid"/>
                      <a:round/>
                      <a:headEnd type="none" w="sm" len="sm"/>
                      <a:tailEnd type="none" w="sm" len="sm"/>
                    </a:lnR>
                    <a:lnT w="28575" cap="flat" cmpd="sng">
                      <a:solidFill>
                        <a:srgbClr val="262B8C"/>
                      </a:solidFill>
                      <a:prstDash val="solid"/>
                      <a:round/>
                      <a:headEnd type="none" w="sm" len="sm"/>
                      <a:tailEnd type="none" w="sm" len="sm"/>
                    </a:lnT>
                    <a:lnB w="28575" cap="flat" cmpd="sng">
                      <a:solidFill>
                        <a:srgbClr val="262B8C"/>
                      </a:solidFill>
                      <a:prstDash val="solid"/>
                      <a:round/>
                      <a:headEnd type="none" w="sm" len="sm"/>
                      <a:tailEnd type="none" w="sm" len="sm"/>
                    </a:lnB>
                  </a:tcPr>
                </a:tc>
                <a:extLst>
                  <a:ext uri="{0D108BD9-81ED-4DB2-BD59-A6C34878D82A}">
                    <a16:rowId xmlns:a16="http://schemas.microsoft.com/office/drawing/2014/main" val="10001"/>
                  </a:ext>
                </a:extLst>
              </a:tr>
              <a:tr h="1950680">
                <a:tc>
                  <a:txBody>
                    <a:bodyPr/>
                    <a:lstStyle/>
                    <a:p>
                      <a:pPr marL="0" lvl="0" indent="0" algn="l" rtl="0">
                        <a:spcBef>
                          <a:spcPts val="0"/>
                        </a:spcBef>
                        <a:spcAft>
                          <a:spcPts val="0"/>
                        </a:spcAft>
                        <a:buNone/>
                      </a:pPr>
                      <a:r>
                        <a:rPr lang="en" sz="2800">
                          <a:latin typeface="DM Serif Display"/>
                          <a:ea typeface="DM Serif Display"/>
                          <a:cs typeface="DM Serif Display"/>
                          <a:sym typeface="DM Serif Display"/>
                        </a:rPr>
                        <a:t>Civil Rights Movement</a:t>
                      </a:r>
                      <a:endParaRPr sz="2800">
                        <a:latin typeface="DM Serif Display"/>
                        <a:ea typeface="DM Serif Display"/>
                        <a:cs typeface="DM Serif Display"/>
                        <a:sym typeface="DM Serif Display"/>
                      </a:endParaRPr>
                    </a:p>
                  </a:txBody>
                  <a:tcPr marL="121900" marR="121900" marT="121900" marB="121900">
                    <a:lnL w="28575" cap="flat" cmpd="sng">
                      <a:solidFill>
                        <a:srgbClr val="262B8C"/>
                      </a:solidFill>
                      <a:prstDash val="solid"/>
                      <a:round/>
                      <a:headEnd type="none" w="sm" len="sm"/>
                      <a:tailEnd type="none" w="sm" len="sm"/>
                    </a:lnL>
                    <a:lnR w="28575" cap="flat" cmpd="sng">
                      <a:solidFill>
                        <a:srgbClr val="262B8C"/>
                      </a:solidFill>
                      <a:prstDash val="solid"/>
                      <a:round/>
                      <a:headEnd type="none" w="sm" len="sm"/>
                      <a:tailEnd type="none" w="sm" len="sm"/>
                    </a:lnR>
                    <a:lnT w="28575" cap="flat" cmpd="sng">
                      <a:solidFill>
                        <a:srgbClr val="262B8C"/>
                      </a:solidFill>
                      <a:prstDash val="solid"/>
                      <a:round/>
                      <a:headEnd type="none" w="sm" len="sm"/>
                      <a:tailEnd type="none" w="sm" len="sm"/>
                    </a:lnT>
                    <a:lnB w="28575" cap="flat" cmpd="sng">
                      <a:solidFill>
                        <a:srgbClr val="262B8C"/>
                      </a:solidFill>
                      <a:prstDash val="solid"/>
                      <a:round/>
                      <a:headEnd type="none" w="sm" len="sm"/>
                      <a:tailEnd type="none" w="sm" len="sm"/>
                    </a:lnB>
                  </a:tcPr>
                </a:tc>
                <a:tc>
                  <a:txBody>
                    <a:bodyPr/>
                    <a:lstStyle/>
                    <a:p>
                      <a:pPr marL="0" lvl="0" indent="0" algn="l" rtl="0">
                        <a:spcBef>
                          <a:spcPts val="0"/>
                        </a:spcBef>
                        <a:spcAft>
                          <a:spcPts val="0"/>
                        </a:spcAft>
                        <a:buNone/>
                      </a:pPr>
                      <a:r>
                        <a:rPr lang="en" sz="2800">
                          <a:latin typeface="DM Serif Display"/>
                          <a:ea typeface="DM Serif Display"/>
                          <a:cs typeface="DM Serif Display"/>
                          <a:sym typeface="DM Serif Display"/>
                        </a:rPr>
                        <a:t>More inclusive  policies  in  education,  housing, economic opportunity, and health care including Medicare and Medicaid</a:t>
                      </a:r>
                      <a:endParaRPr sz="2800">
                        <a:latin typeface="DM Serif Display"/>
                        <a:ea typeface="DM Serif Display"/>
                        <a:cs typeface="DM Serif Display"/>
                        <a:sym typeface="DM Serif Display"/>
                      </a:endParaRPr>
                    </a:p>
                  </a:txBody>
                  <a:tcPr marL="121900" marR="121900" marT="121900" marB="121900">
                    <a:lnL w="28575" cap="flat" cmpd="sng">
                      <a:solidFill>
                        <a:srgbClr val="262B8C"/>
                      </a:solidFill>
                      <a:prstDash val="solid"/>
                      <a:round/>
                      <a:headEnd type="none" w="sm" len="sm"/>
                      <a:tailEnd type="none" w="sm" len="sm"/>
                    </a:lnL>
                    <a:lnR w="28575" cap="flat" cmpd="sng">
                      <a:solidFill>
                        <a:srgbClr val="262B8C"/>
                      </a:solidFill>
                      <a:prstDash val="solid"/>
                      <a:round/>
                      <a:headEnd type="none" w="sm" len="sm"/>
                      <a:tailEnd type="none" w="sm" len="sm"/>
                    </a:lnR>
                    <a:lnT w="28575" cap="flat" cmpd="sng">
                      <a:solidFill>
                        <a:srgbClr val="262B8C"/>
                      </a:solidFill>
                      <a:prstDash val="solid"/>
                      <a:round/>
                      <a:headEnd type="none" w="sm" len="sm"/>
                      <a:tailEnd type="none" w="sm" len="sm"/>
                    </a:lnT>
                    <a:lnB w="28575" cap="flat" cmpd="sng">
                      <a:solidFill>
                        <a:srgbClr val="262B8C"/>
                      </a:solidFill>
                      <a:prstDash val="solid"/>
                      <a:round/>
                      <a:headEnd type="none" w="sm" len="sm"/>
                      <a:tailEnd type="none" w="sm" len="sm"/>
                    </a:lnB>
                  </a:tcPr>
                </a:tc>
                <a:extLst>
                  <a:ext uri="{0D108BD9-81ED-4DB2-BD59-A6C34878D82A}">
                    <a16:rowId xmlns:a16="http://schemas.microsoft.com/office/drawing/2014/main" val="10002"/>
                  </a:ext>
                </a:extLst>
              </a:tr>
              <a:tr h="1539667">
                <a:tc>
                  <a:txBody>
                    <a:bodyPr/>
                    <a:lstStyle/>
                    <a:p>
                      <a:pPr marL="0" lvl="0" indent="0" algn="l" rtl="0">
                        <a:spcBef>
                          <a:spcPts val="0"/>
                        </a:spcBef>
                        <a:spcAft>
                          <a:spcPts val="0"/>
                        </a:spcAft>
                        <a:buNone/>
                      </a:pPr>
                      <a:r>
                        <a:rPr lang="en" sz="2800">
                          <a:latin typeface="DM Serif Display"/>
                          <a:ea typeface="DM Serif Display"/>
                          <a:cs typeface="DM Serif Display"/>
                          <a:sym typeface="DM Serif Display"/>
                        </a:rPr>
                        <a:t>Voting Rights Act of 1965</a:t>
                      </a:r>
                      <a:endParaRPr sz="2800">
                        <a:latin typeface="DM Serif Display"/>
                        <a:ea typeface="DM Serif Display"/>
                        <a:cs typeface="DM Serif Display"/>
                        <a:sym typeface="DM Serif Display"/>
                      </a:endParaRPr>
                    </a:p>
                  </a:txBody>
                  <a:tcPr marL="121900" marR="121900" marT="121900" marB="121900">
                    <a:lnL w="28575" cap="flat" cmpd="sng">
                      <a:solidFill>
                        <a:srgbClr val="262B8C"/>
                      </a:solidFill>
                      <a:prstDash val="solid"/>
                      <a:round/>
                      <a:headEnd type="none" w="sm" len="sm"/>
                      <a:tailEnd type="none" w="sm" len="sm"/>
                    </a:lnL>
                    <a:lnR w="28575" cap="flat" cmpd="sng">
                      <a:solidFill>
                        <a:srgbClr val="262B8C"/>
                      </a:solidFill>
                      <a:prstDash val="solid"/>
                      <a:round/>
                      <a:headEnd type="none" w="sm" len="sm"/>
                      <a:tailEnd type="none" w="sm" len="sm"/>
                    </a:lnR>
                    <a:lnT w="28575" cap="flat" cmpd="sng">
                      <a:solidFill>
                        <a:srgbClr val="262B8C"/>
                      </a:solidFill>
                      <a:prstDash val="solid"/>
                      <a:round/>
                      <a:headEnd type="none" w="sm" len="sm"/>
                      <a:tailEnd type="none" w="sm" len="sm"/>
                    </a:lnT>
                    <a:lnB w="28575" cap="flat" cmpd="sng">
                      <a:solidFill>
                        <a:srgbClr val="262B8C"/>
                      </a:solidFill>
                      <a:prstDash val="solid"/>
                      <a:round/>
                      <a:headEnd type="none" w="sm" len="sm"/>
                      <a:tailEnd type="none" w="sm" len="sm"/>
                    </a:lnB>
                  </a:tcPr>
                </a:tc>
                <a:tc>
                  <a:txBody>
                    <a:bodyPr/>
                    <a:lstStyle/>
                    <a:p>
                      <a:pPr marL="0" lvl="0" indent="0" algn="l" rtl="0">
                        <a:spcBef>
                          <a:spcPts val="0"/>
                        </a:spcBef>
                        <a:spcAft>
                          <a:spcPts val="0"/>
                        </a:spcAft>
                        <a:buNone/>
                      </a:pPr>
                      <a:r>
                        <a:rPr lang="en" sz="2800">
                          <a:latin typeface="DM Serif Display"/>
                          <a:ea typeface="DM Serif Display"/>
                          <a:cs typeface="DM Serif Display"/>
                          <a:sym typeface="DM Serif Display"/>
                        </a:rPr>
                        <a:t>Reductions in Black infant deaths in Southern counties subject to preclearance</a:t>
                      </a:r>
                      <a:endParaRPr sz="2800">
                        <a:latin typeface="DM Serif Display"/>
                        <a:ea typeface="DM Serif Display"/>
                        <a:cs typeface="DM Serif Display"/>
                        <a:sym typeface="DM Serif Display"/>
                      </a:endParaRPr>
                    </a:p>
                  </a:txBody>
                  <a:tcPr marL="121900" marR="121900" marT="121900" marB="121900">
                    <a:lnL w="28575" cap="flat" cmpd="sng">
                      <a:solidFill>
                        <a:srgbClr val="262B8C"/>
                      </a:solidFill>
                      <a:prstDash val="solid"/>
                      <a:round/>
                      <a:headEnd type="none" w="sm" len="sm"/>
                      <a:tailEnd type="none" w="sm" len="sm"/>
                    </a:lnL>
                    <a:lnR w="28575" cap="flat" cmpd="sng">
                      <a:solidFill>
                        <a:srgbClr val="262B8C"/>
                      </a:solidFill>
                      <a:prstDash val="solid"/>
                      <a:round/>
                      <a:headEnd type="none" w="sm" len="sm"/>
                      <a:tailEnd type="none" w="sm" len="sm"/>
                    </a:lnR>
                    <a:lnT w="28575" cap="flat" cmpd="sng">
                      <a:solidFill>
                        <a:srgbClr val="262B8C"/>
                      </a:solidFill>
                      <a:prstDash val="solid"/>
                      <a:round/>
                      <a:headEnd type="none" w="sm" len="sm"/>
                      <a:tailEnd type="none" w="sm" len="sm"/>
                    </a:lnT>
                    <a:lnB w="28575" cap="flat" cmpd="sng">
                      <a:solidFill>
                        <a:srgbClr val="262B8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latin typeface="DM Serif Display"/>
                <a:ea typeface="DM Serif Display"/>
                <a:cs typeface="DM Serif Display"/>
                <a:sym typeface="DM Serif Display"/>
              </a:rPr>
              <a:t>Health &amp; Democracy Index</a:t>
            </a:r>
            <a:endParaRPr>
              <a:latin typeface="DM Serif Display"/>
              <a:ea typeface="DM Serif Display"/>
              <a:cs typeface="DM Serif Display"/>
              <a:sym typeface="DM Serif Display"/>
            </a:endParaRPr>
          </a:p>
        </p:txBody>
      </p:sp>
      <p:sp>
        <p:nvSpPr>
          <p:cNvPr id="172" name="Google Shape;172;p23"/>
          <p:cNvSpPr txBox="1">
            <a:spLocks noGrp="1"/>
          </p:cNvSpPr>
          <p:nvPr>
            <p:ph type="body" idx="1"/>
          </p:nvPr>
        </p:nvSpPr>
        <p:spPr>
          <a:xfrm>
            <a:off x="415600" y="1536633"/>
            <a:ext cx="5333200" cy="4555200"/>
          </a:xfrm>
          <a:prstGeom prst="rect">
            <a:avLst/>
          </a:prstGeom>
        </p:spPr>
        <p:txBody>
          <a:bodyPr spcFirstLastPara="1" wrap="square" lIns="121900" tIns="121900" rIns="121900" bIns="121900" anchor="t" anchorCtr="0">
            <a:normAutofit fontScale="92500"/>
          </a:bodyPr>
          <a:lstStyle/>
          <a:p>
            <a:pPr indent="-496380">
              <a:buSzPts val="2263"/>
              <a:buFont typeface="IBM Plex Sans Medium"/>
              <a:buChar char="●"/>
            </a:pPr>
            <a:r>
              <a:rPr lang="en" sz="3016">
                <a:latin typeface="IBM Plex Sans Medium"/>
                <a:ea typeface="IBM Plex Sans Medium"/>
                <a:cs typeface="IBM Plex Sans Medium"/>
                <a:sym typeface="IBM Plex Sans Medium"/>
              </a:rPr>
              <a:t>Compares 12 public health indicators and voter turnout to the restrictiveness of voting policies in each state.</a:t>
            </a:r>
            <a:endParaRPr sz="3016">
              <a:latin typeface="IBM Plex Sans Medium"/>
              <a:ea typeface="IBM Plex Sans Medium"/>
              <a:cs typeface="IBM Plex Sans Medium"/>
              <a:sym typeface="IBM Plex Sans Medium"/>
            </a:endParaRPr>
          </a:p>
          <a:p>
            <a:pPr indent="-496380">
              <a:buSzPts val="2263"/>
              <a:buFont typeface="IBM Plex Sans Medium"/>
              <a:buChar char="●"/>
            </a:pPr>
            <a:r>
              <a:rPr lang="en" sz="3016">
                <a:latin typeface="IBM Plex Sans Medium"/>
                <a:ea typeface="IBM Plex Sans Medium"/>
                <a:cs typeface="IBM Plex Sans Medium"/>
                <a:sym typeface="IBM Plex Sans Medium"/>
              </a:rPr>
              <a:t>States with more voting access and greater civic participation have better health outcomes</a:t>
            </a:r>
            <a:endParaRPr/>
          </a:p>
        </p:txBody>
      </p:sp>
      <p:sp>
        <p:nvSpPr>
          <p:cNvPr id="173" name="Google Shape;173;p23"/>
          <p:cNvSpPr txBox="1">
            <a:spLocks noGrp="1"/>
          </p:cNvSpPr>
          <p:nvPr>
            <p:ph type="body" idx="2"/>
          </p:nvPr>
        </p:nvSpPr>
        <p:spPr>
          <a:xfrm>
            <a:off x="6443200" y="5600700"/>
            <a:ext cx="5333200" cy="491200"/>
          </a:xfrm>
          <a:prstGeom prst="rect">
            <a:avLst/>
          </a:prstGeom>
        </p:spPr>
        <p:txBody>
          <a:bodyPr spcFirstLastPara="1" wrap="square" lIns="121900" tIns="121900" rIns="121900" bIns="121900" anchor="t" anchorCtr="0">
            <a:normAutofit fontScale="25000" lnSpcReduction="20000"/>
          </a:bodyPr>
          <a:lstStyle/>
          <a:p>
            <a:pPr marL="0" indent="0" algn="r">
              <a:buClr>
                <a:schemeClr val="dk1"/>
              </a:buClr>
              <a:buSzPts val="275"/>
              <a:buNone/>
            </a:pPr>
            <a:r>
              <a:rPr lang="en" sz="5867" u="sng">
                <a:solidFill>
                  <a:schemeClr val="accent5"/>
                </a:solidFill>
                <a:latin typeface="IBM Plex Sans Medium"/>
                <a:ea typeface="IBM Plex Sans Medium"/>
                <a:cs typeface="IBM Plex Sans Medium"/>
                <a:sym typeface="IBM Plex Sans Medium"/>
                <a:hlinkClick r:id="rId3">
                  <a:extLst>
                    <a:ext uri="{A12FA001-AC4F-418D-AE19-62706E023703}">
                      <ahyp:hlinkClr xmlns:ahyp="http://schemas.microsoft.com/office/drawing/2018/hyperlinkcolor" val="tx"/>
                    </a:ext>
                  </a:extLst>
                </a:hlinkClick>
              </a:rPr>
              <a:t>https://democracyindex.hdhp.us/</a:t>
            </a:r>
            <a:r>
              <a:rPr lang="en" sz="6133">
                <a:latin typeface="IBM Plex Sans Medium"/>
                <a:ea typeface="IBM Plex Sans Medium"/>
                <a:cs typeface="IBM Plex Sans Medium"/>
                <a:sym typeface="IBM Plex Sans Medium"/>
              </a:rPr>
              <a:t> </a:t>
            </a:r>
            <a:endParaRPr sz="5600">
              <a:solidFill>
                <a:schemeClr val="dk1"/>
              </a:solidFill>
              <a:latin typeface="IBM Plex Sans Medium"/>
              <a:ea typeface="IBM Plex Sans Medium"/>
              <a:cs typeface="IBM Plex Sans Medium"/>
              <a:sym typeface="IBM Plex Sans Medium"/>
            </a:endParaRPr>
          </a:p>
          <a:p>
            <a:pPr marL="0" indent="0">
              <a:spcBef>
                <a:spcPts val="1600"/>
              </a:spcBef>
              <a:spcAft>
                <a:spcPts val="1600"/>
              </a:spcAft>
              <a:buNone/>
            </a:pPr>
            <a:endParaRPr/>
          </a:p>
        </p:txBody>
      </p:sp>
      <p:pic>
        <p:nvPicPr>
          <p:cNvPr id="174" name="Google Shape;174;p23"/>
          <p:cNvPicPr preferRelativeResize="0"/>
          <p:nvPr/>
        </p:nvPicPr>
        <p:blipFill>
          <a:blip r:embed="rId4">
            <a:alphaModFix/>
          </a:blip>
          <a:stretch>
            <a:fillRect/>
          </a:stretch>
        </p:blipFill>
        <p:spPr>
          <a:xfrm>
            <a:off x="5741468" y="2140800"/>
            <a:ext cx="6367233" cy="2326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79"/>
        <p:cNvGrpSpPr/>
        <p:nvPr/>
      </p:nvGrpSpPr>
      <p:grpSpPr>
        <a:xfrm>
          <a:off x="0" y="0"/>
          <a:ext cx="0" cy="0"/>
          <a:chOff x="0" y="0"/>
          <a:chExt cx="0" cy="0"/>
        </a:xfrm>
      </p:grpSpPr>
      <p:pic>
        <p:nvPicPr>
          <p:cNvPr id="180" name="Google Shape;180;p24" descr="preencoded.png"/>
          <p:cNvPicPr preferRelativeResize="0"/>
          <p:nvPr/>
        </p:nvPicPr>
        <p:blipFill rotWithShape="1">
          <a:blip r:embed="rId3">
            <a:alphaModFix/>
          </a:blip>
          <a:srcRect/>
          <a:stretch/>
        </p:blipFill>
        <p:spPr>
          <a:xfrm>
            <a:off x="0" y="0"/>
            <a:ext cx="6096000" cy="6858000"/>
          </a:xfrm>
          <a:prstGeom prst="rect">
            <a:avLst/>
          </a:prstGeom>
          <a:noFill/>
          <a:ln>
            <a:noFill/>
          </a:ln>
        </p:spPr>
      </p:pic>
      <p:pic>
        <p:nvPicPr>
          <p:cNvPr id="181" name="Google Shape;181;p24" descr="preencoded.png"/>
          <p:cNvPicPr preferRelativeResize="0"/>
          <p:nvPr/>
        </p:nvPicPr>
        <p:blipFill rotWithShape="1">
          <a:blip r:embed="rId4">
            <a:alphaModFix/>
          </a:blip>
          <a:srcRect/>
          <a:stretch/>
        </p:blipFill>
        <p:spPr>
          <a:xfrm>
            <a:off x="6711951" y="635000"/>
            <a:ext cx="5480051" cy="635000"/>
          </a:xfrm>
          <a:prstGeom prst="rect">
            <a:avLst/>
          </a:prstGeom>
          <a:noFill/>
          <a:ln>
            <a:noFill/>
          </a:ln>
        </p:spPr>
      </p:pic>
      <p:pic>
        <p:nvPicPr>
          <p:cNvPr id="182" name="Google Shape;182;p24" descr="preencoded.png"/>
          <p:cNvPicPr preferRelativeResize="0"/>
          <p:nvPr/>
        </p:nvPicPr>
        <p:blipFill rotWithShape="1">
          <a:blip r:embed="rId5">
            <a:alphaModFix/>
          </a:blip>
          <a:srcRect/>
          <a:stretch/>
        </p:blipFill>
        <p:spPr>
          <a:xfrm>
            <a:off x="609601" y="622300"/>
            <a:ext cx="5397500" cy="152400"/>
          </a:xfrm>
          <a:prstGeom prst="rect">
            <a:avLst/>
          </a:prstGeom>
          <a:noFill/>
          <a:ln>
            <a:noFill/>
          </a:ln>
        </p:spPr>
      </p:pic>
      <p:sp>
        <p:nvSpPr>
          <p:cNvPr id="183" name="Google Shape;183;p24"/>
          <p:cNvSpPr/>
          <p:nvPr/>
        </p:nvSpPr>
        <p:spPr>
          <a:xfrm>
            <a:off x="609600" y="622300"/>
            <a:ext cx="7010400" cy="152400"/>
          </a:xfrm>
          <a:prstGeom prst="rect">
            <a:avLst/>
          </a:prstGeom>
          <a:noFill/>
          <a:ln>
            <a:noFill/>
          </a:ln>
        </p:spPr>
        <p:txBody>
          <a:bodyPr spcFirstLastPara="1" wrap="square" lIns="0" tIns="0" rIns="0" bIns="0" anchor="t" anchorCtr="0">
            <a:noAutofit/>
          </a:bodyPr>
          <a:lstStyle/>
          <a:p>
            <a:pPr defTabSz="1219170">
              <a:lnSpc>
                <a:spcPct val="66666"/>
              </a:lnSpc>
              <a:buClr>
                <a:srgbClr val="000000"/>
              </a:buClr>
            </a:pPr>
            <a:r>
              <a:rPr lang="en" sz="1867" kern="0">
                <a:solidFill>
                  <a:srgbClr val="FF652F"/>
                </a:solidFill>
                <a:latin typeface="DM Serif Display"/>
                <a:ea typeface="DM Serif Display"/>
                <a:cs typeface="DM Serif Display"/>
                <a:sym typeface="DM Serif Display"/>
              </a:rPr>
              <a:t>Main Findings</a:t>
            </a:r>
            <a:endParaRPr sz="1867" kern="0">
              <a:solidFill>
                <a:srgbClr val="000000"/>
              </a:solidFill>
              <a:latin typeface="Calibri"/>
              <a:ea typeface="Calibri"/>
              <a:cs typeface="Calibri"/>
              <a:sym typeface="Calibri"/>
            </a:endParaRPr>
          </a:p>
        </p:txBody>
      </p:sp>
      <p:cxnSp>
        <p:nvCxnSpPr>
          <p:cNvPr id="184" name="Google Shape;184;p24"/>
          <p:cNvCxnSpPr/>
          <p:nvPr/>
        </p:nvCxnSpPr>
        <p:spPr>
          <a:xfrm rot="10800000" flipH="1">
            <a:off x="-12700" y="6197500"/>
            <a:ext cx="6121600" cy="12800"/>
          </a:xfrm>
          <a:prstGeom prst="straightConnector1">
            <a:avLst/>
          </a:prstGeom>
          <a:noFill/>
          <a:ln w="9525" cap="flat" cmpd="sng">
            <a:solidFill>
              <a:srgbClr val="4B323A"/>
            </a:solidFill>
            <a:prstDash val="solid"/>
            <a:round/>
            <a:headEnd type="none" w="med" len="med"/>
            <a:tailEnd type="none" w="med" len="med"/>
          </a:ln>
        </p:spPr>
      </p:cxnSp>
      <p:pic>
        <p:nvPicPr>
          <p:cNvPr id="185" name="Google Shape;185;p24"/>
          <p:cNvPicPr preferRelativeResize="0"/>
          <p:nvPr/>
        </p:nvPicPr>
        <p:blipFill>
          <a:blip r:embed="rId6">
            <a:alphaModFix/>
          </a:blip>
          <a:stretch>
            <a:fillRect/>
          </a:stretch>
        </p:blipFill>
        <p:spPr>
          <a:xfrm>
            <a:off x="674118" y="1520751"/>
            <a:ext cx="4747767" cy="3646575"/>
          </a:xfrm>
          <a:prstGeom prst="rect">
            <a:avLst/>
          </a:prstGeom>
          <a:noFill/>
          <a:ln>
            <a:noFill/>
          </a:ln>
        </p:spPr>
      </p:pic>
      <p:pic>
        <p:nvPicPr>
          <p:cNvPr id="186" name="Google Shape;186;p24"/>
          <p:cNvPicPr preferRelativeResize="0"/>
          <p:nvPr/>
        </p:nvPicPr>
        <p:blipFill rotWithShape="1">
          <a:blip r:embed="rId7">
            <a:alphaModFix/>
          </a:blip>
          <a:srcRect l="5404" t="1048" r="5856"/>
          <a:stretch/>
        </p:blipFill>
        <p:spPr>
          <a:xfrm>
            <a:off x="6315034" y="585784"/>
            <a:ext cx="5691269" cy="5686432"/>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91"/>
        <p:cNvGrpSpPr/>
        <p:nvPr/>
      </p:nvGrpSpPr>
      <p:grpSpPr>
        <a:xfrm>
          <a:off x="0" y="0"/>
          <a:ext cx="0" cy="0"/>
          <a:chOff x="0" y="0"/>
          <a:chExt cx="0" cy="0"/>
        </a:xfrm>
      </p:grpSpPr>
      <p:pic>
        <p:nvPicPr>
          <p:cNvPr id="192" name="Google Shape;192;p25" descr="preencoded.png"/>
          <p:cNvPicPr preferRelativeResize="0"/>
          <p:nvPr/>
        </p:nvPicPr>
        <p:blipFill rotWithShape="1">
          <a:blip r:embed="rId3">
            <a:alphaModFix/>
          </a:blip>
          <a:srcRect/>
          <a:stretch/>
        </p:blipFill>
        <p:spPr>
          <a:xfrm>
            <a:off x="609600" y="622300"/>
            <a:ext cx="7010400" cy="1016000"/>
          </a:xfrm>
          <a:prstGeom prst="rect">
            <a:avLst/>
          </a:prstGeom>
          <a:noFill/>
          <a:ln>
            <a:noFill/>
          </a:ln>
        </p:spPr>
      </p:pic>
      <p:pic>
        <p:nvPicPr>
          <p:cNvPr id="193" name="Google Shape;193;p25" descr="preencoded.png"/>
          <p:cNvPicPr preferRelativeResize="0"/>
          <p:nvPr/>
        </p:nvPicPr>
        <p:blipFill rotWithShape="1">
          <a:blip r:embed="rId4">
            <a:alphaModFix/>
          </a:blip>
          <a:srcRect/>
          <a:stretch/>
        </p:blipFill>
        <p:spPr>
          <a:xfrm>
            <a:off x="609601" y="2044700"/>
            <a:ext cx="5187951" cy="3454400"/>
          </a:xfrm>
          <a:prstGeom prst="rect">
            <a:avLst/>
          </a:prstGeom>
          <a:noFill/>
          <a:ln>
            <a:noFill/>
          </a:ln>
        </p:spPr>
      </p:pic>
      <p:sp>
        <p:nvSpPr>
          <p:cNvPr id="194" name="Google Shape;194;p25"/>
          <p:cNvSpPr/>
          <p:nvPr/>
        </p:nvSpPr>
        <p:spPr>
          <a:xfrm>
            <a:off x="512600" y="223800"/>
            <a:ext cx="11166800" cy="635200"/>
          </a:xfrm>
          <a:prstGeom prst="rect">
            <a:avLst/>
          </a:prstGeom>
          <a:noFill/>
          <a:ln>
            <a:noFill/>
          </a:ln>
        </p:spPr>
        <p:txBody>
          <a:bodyPr spcFirstLastPara="1" wrap="square" lIns="0" tIns="0" rIns="0" bIns="0" anchor="t" anchorCtr="0">
            <a:noAutofit/>
          </a:bodyPr>
          <a:lstStyle/>
          <a:p>
            <a:pPr defTabSz="1219170">
              <a:lnSpc>
                <a:spcPct val="119047"/>
              </a:lnSpc>
              <a:buClr>
                <a:srgbClr val="000000"/>
              </a:buClr>
            </a:pPr>
            <a:r>
              <a:rPr lang="en" sz="3867" kern="0">
                <a:solidFill>
                  <a:srgbClr val="270D24"/>
                </a:solidFill>
                <a:latin typeface="DM Serif Display"/>
                <a:ea typeface="DM Serif Display"/>
                <a:cs typeface="DM Serif Display"/>
                <a:sym typeface="DM Serif Display"/>
              </a:rPr>
              <a:t>Additional research: Consistent association between civic/voter participation and health</a:t>
            </a:r>
            <a:endParaRPr sz="3467" kern="0">
              <a:solidFill>
                <a:srgbClr val="000000"/>
              </a:solidFill>
              <a:latin typeface="Calibri"/>
              <a:ea typeface="Calibri"/>
              <a:cs typeface="Calibri"/>
              <a:sym typeface="Calibri"/>
            </a:endParaRPr>
          </a:p>
        </p:txBody>
      </p:sp>
      <p:cxnSp>
        <p:nvCxnSpPr>
          <p:cNvPr id="195" name="Google Shape;195;p25"/>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sp>
        <p:nvSpPr>
          <p:cNvPr id="196" name="Google Shape;196;p25"/>
          <p:cNvSpPr txBox="1">
            <a:spLocks noGrp="1"/>
          </p:cNvSpPr>
          <p:nvPr>
            <p:ph type="body" idx="1"/>
          </p:nvPr>
        </p:nvSpPr>
        <p:spPr>
          <a:xfrm>
            <a:off x="512600" y="1638300"/>
            <a:ext cx="11360800" cy="4555200"/>
          </a:xfrm>
          <a:prstGeom prst="rect">
            <a:avLst/>
          </a:prstGeom>
        </p:spPr>
        <p:txBody>
          <a:bodyPr spcFirstLastPara="1" wrap="square" lIns="121900" tIns="121900" rIns="121900" bIns="121900" anchor="t" anchorCtr="0">
            <a:noAutofit/>
          </a:bodyPr>
          <a:lstStyle/>
          <a:p>
            <a:pPr indent="-482588">
              <a:buSzPts val="2100"/>
              <a:buFont typeface="DM Serif Display"/>
              <a:buChar char="●"/>
            </a:pPr>
            <a:r>
              <a:rPr lang="en" sz="2800">
                <a:latin typeface="DM Serif Display"/>
                <a:ea typeface="DM Serif Display"/>
                <a:cs typeface="DM Serif Display"/>
                <a:sym typeface="DM Serif Display"/>
              </a:rPr>
              <a:t>States where it is easier to vote are more likely to have: </a:t>
            </a:r>
            <a:endParaRPr sz="2800">
              <a:latin typeface="DM Serif Display"/>
              <a:ea typeface="DM Serif Display"/>
              <a:cs typeface="DM Serif Display"/>
              <a:sym typeface="DM Serif Display"/>
            </a:endParaRPr>
          </a:p>
          <a:p>
            <a:pPr lvl="1" indent="-448722">
              <a:buSzPts val="1700"/>
              <a:buFont typeface="DM Serif Display"/>
              <a:buChar char="○"/>
            </a:pPr>
            <a:r>
              <a:rPr lang="en" sz="2267" u="sng">
                <a:latin typeface="DM Serif Display"/>
                <a:ea typeface="DM Serif Display"/>
                <a:cs typeface="DM Serif Display"/>
                <a:sym typeface="DM Serif Display"/>
              </a:rPr>
              <a:t>better rates of state-level health</a:t>
            </a:r>
            <a:r>
              <a:rPr lang="en" sz="2267">
                <a:latin typeface="DM Serif Display"/>
                <a:ea typeface="DM Serif Display"/>
                <a:cs typeface="DM Serif Display"/>
                <a:sym typeface="DM Serif Display"/>
              </a:rPr>
              <a:t> across time (1996-2020); Schraufnagle, 2023</a:t>
            </a:r>
            <a:endParaRPr sz="2267">
              <a:latin typeface="DM Serif Display"/>
              <a:ea typeface="DM Serif Display"/>
              <a:cs typeface="DM Serif Display"/>
              <a:sym typeface="DM Serif Display"/>
            </a:endParaRPr>
          </a:p>
          <a:p>
            <a:pPr lvl="1" indent="-448722">
              <a:buSzPts val="1700"/>
              <a:buFont typeface="DM Serif Display"/>
              <a:buChar char="○"/>
            </a:pPr>
            <a:r>
              <a:rPr lang="en" sz="2267" u="sng">
                <a:latin typeface="DM Serif Display"/>
                <a:ea typeface="DM Serif Display"/>
                <a:cs typeface="DM Serif Display"/>
                <a:sym typeface="DM Serif Display"/>
              </a:rPr>
              <a:t>lower uninsured rates</a:t>
            </a:r>
            <a:r>
              <a:rPr lang="en" sz="2267">
                <a:latin typeface="DM Serif Display"/>
                <a:ea typeface="DM Serif Display"/>
                <a:cs typeface="DM Serif Display"/>
                <a:sym typeface="DM Serif Display"/>
              </a:rPr>
              <a:t>; Pabayo et al., 2021</a:t>
            </a:r>
            <a:endParaRPr sz="2267">
              <a:latin typeface="DM Serif Display"/>
              <a:ea typeface="DM Serif Display"/>
              <a:cs typeface="DM Serif Display"/>
              <a:sym typeface="DM Serif Display"/>
            </a:endParaRPr>
          </a:p>
          <a:p>
            <a:pPr lvl="1" indent="-448722">
              <a:buSzPts val="1700"/>
              <a:buFont typeface="DM Serif Display"/>
              <a:buChar char="○"/>
            </a:pPr>
            <a:r>
              <a:rPr lang="en" sz="2267">
                <a:latin typeface="DM Serif Display"/>
                <a:ea typeface="DM Serif Display"/>
                <a:cs typeface="DM Serif Display"/>
                <a:sym typeface="DM Serif Display"/>
              </a:rPr>
              <a:t>lower working age mortality rates; Montez et al., 2023</a:t>
            </a:r>
            <a:endParaRPr sz="2267">
              <a:latin typeface="DM Serif Display"/>
              <a:ea typeface="DM Serif Display"/>
              <a:cs typeface="DM Serif Display"/>
              <a:sym typeface="DM Serif Display"/>
            </a:endParaRPr>
          </a:p>
          <a:p>
            <a:pPr lvl="1" indent="-448722">
              <a:buSzPts val="1700"/>
              <a:buFont typeface="DM Serif Display"/>
              <a:buChar char="○"/>
            </a:pPr>
            <a:r>
              <a:rPr lang="en" sz="2267">
                <a:latin typeface="DM Serif Display"/>
                <a:ea typeface="DM Serif Display"/>
                <a:cs typeface="DM Serif Display"/>
                <a:sym typeface="DM Serif Display"/>
              </a:rPr>
              <a:t>counties had </a:t>
            </a:r>
            <a:r>
              <a:rPr lang="en" sz="2267" u="sng">
                <a:latin typeface="DM Serif Display"/>
                <a:ea typeface="DM Serif Display"/>
                <a:cs typeface="DM Serif Display"/>
                <a:sym typeface="DM Serif Display"/>
              </a:rPr>
              <a:t>lower pre-vaccine COVID case and mortality rates</a:t>
            </a:r>
            <a:r>
              <a:rPr lang="en" sz="2267">
                <a:latin typeface="DM Serif Display"/>
                <a:ea typeface="DM Serif Display"/>
                <a:cs typeface="DM Serif Display"/>
                <a:sym typeface="DM Serif Display"/>
              </a:rPr>
              <a:t>; Pabayo et al., 2022 </a:t>
            </a:r>
            <a:endParaRPr sz="2267">
              <a:latin typeface="DM Serif Display"/>
              <a:ea typeface="DM Serif Display"/>
              <a:cs typeface="DM Serif Display"/>
              <a:sym typeface="DM Serif Display"/>
            </a:endParaRPr>
          </a:p>
          <a:p>
            <a:pPr indent="-482588">
              <a:lnSpc>
                <a:spcPct val="100000"/>
              </a:lnSpc>
              <a:spcBef>
                <a:spcPts val="1333"/>
              </a:spcBef>
              <a:buSzPts val="2100"/>
              <a:buFont typeface="DM Serif Display"/>
              <a:buChar char="●"/>
            </a:pPr>
            <a:r>
              <a:rPr lang="en" sz="2800">
                <a:latin typeface="DM Serif Display"/>
                <a:ea typeface="DM Serif Display"/>
                <a:cs typeface="DM Serif Display"/>
                <a:sym typeface="DM Serif Display"/>
              </a:rPr>
              <a:t>Civic engagement (voting, volunteering, and activism) among adolescents and young adults is positively associated with better future income, education levels and mental health compared to non-voters; Ballard et al., 2019</a:t>
            </a:r>
            <a:endParaRPr sz="2800">
              <a:latin typeface="DM Serif Display"/>
              <a:ea typeface="DM Serif Display"/>
              <a:cs typeface="DM Serif Display"/>
              <a:sym typeface="DM Serif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4" name="Content Placeholder 3"/>
          <p:cNvSpPr>
            <a:spLocks noGrp="1"/>
          </p:cNvSpPr>
          <p:nvPr>
            <p:ph sz="quarter" idx="13"/>
          </p:nvPr>
        </p:nvSpPr>
        <p:spPr>
          <a:xfrm>
            <a:off x="2149929" y="2292151"/>
            <a:ext cx="7464425" cy="2118529"/>
          </a:xfrm>
        </p:spPr>
        <p:txBody>
          <a:bodyPr/>
          <a:lstStyle/>
          <a:p>
            <a:pPr lvl="1"/>
            <a:r>
              <a:rPr lang="en-US"/>
              <a:t>Important Acknowledgments</a:t>
            </a:r>
          </a:p>
          <a:p>
            <a:pPr lvl="1"/>
            <a:r>
              <a:rPr lang="en-US"/>
              <a:t>Public Health Authority and Advocacy</a:t>
            </a:r>
          </a:p>
          <a:p>
            <a:pPr lvl="1"/>
            <a:r>
              <a:rPr lang="en-US"/>
              <a:t>Health and Democracy</a:t>
            </a:r>
          </a:p>
          <a:p>
            <a:pPr lvl="1"/>
            <a:r>
              <a:rPr lang="en-US"/>
              <a:t>From the Trenches in Missouri</a:t>
            </a:r>
          </a:p>
          <a:p>
            <a:pPr lvl="1"/>
            <a:r>
              <a:rPr lang="en-US"/>
              <a:t>Post-Election Democracy Landscape</a:t>
            </a:r>
          </a:p>
          <a:p>
            <a:pPr lvl="1">
              <a:spcAft>
                <a:spcPts val="300"/>
              </a:spcAft>
            </a:pPr>
            <a:r>
              <a:rPr lang="en-US"/>
              <a:t>Q &amp; A</a:t>
            </a: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pic>
        <p:nvPicPr>
          <p:cNvPr id="9" name="Picture 8" descr="A path with trees and grass&#10;&#10;Description automatically generated">
            <a:extLst>
              <a:ext uri="{FF2B5EF4-FFF2-40B4-BE49-F238E27FC236}">
                <a16:creationId xmlns:a16="http://schemas.microsoft.com/office/drawing/2014/main" id="{F53A519B-8A5F-E4E5-EB52-C81C38B8987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82384" y="2471057"/>
            <a:ext cx="4394076" cy="3502432"/>
          </a:xfrm>
          <a:prstGeom prst="rect">
            <a:avLst/>
          </a:prstGeom>
        </p:spPr>
      </p:pic>
      <p:sp>
        <p:nvSpPr>
          <p:cNvPr id="10" name="TextBox 9">
            <a:extLst>
              <a:ext uri="{FF2B5EF4-FFF2-40B4-BE49-F238E27FC236}">
                <a16:creationId xmlns:a16="http://schemas.microsoft.com/office/drawing/2014/main" id="{994821F7-6956-7051-3BAD-3D5E2D6C4A79}"/>
              </a:ext>
            </a:extLst>
          </p:cNvPr>
          <p:cNvSpPr txBox="1"/>
          <p:nvPr/>
        </p:nvSpPr>
        <p:spPr>
          <a:xfrm>
            <a:off x="1794050" y="7028010"/>
            <a:ext cx="4742956" cy="230832"/>
          </a:xfrm>
          <a:prstGeom prst="rect">
            <a:avLst/>
          </a:prstGeom>
          <a:noFill/>
        </p:spPr>
        <p:txBody>
          <a:bodyPr wrap="square" rtlCol="0">
            <a:spAutoFit/>
          </a:bodyPr>
          <a:lstStyle/>
          <a:p>
            <a:r>
              <a:rPr lang="en-US" sz="900">
                <a:hlinkClick r:id="rId3" tooltip="https://commons.wikimedia.org/wiki/File:Rymill_park_path.jpg"/>
              </a:rPr>
              <a:t>This Photo</a:t>
            </a:r>
            <a:r>
              <a:rPr lang="en-US" sz="900"/>
              <a:t> by Unknown Author is licensed under </a:t>
            </a:r>
            <a:r>
              <a:rPr lang="en-US" sz="900">
                <a:hlinkClick r:id="rId4" tooltip="https://creativecommons.org/licenses/by-sa/3.0/"/>
              </a:rPr>
              <a:t>CC BY-SA</a:t>
            </a:r>
            <a:endParaRPr lang="en-US" sz="9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201"/>
        <p:cNvGrpSpPr/>
        <p:nvPr/>
      </p:nvGrpSpPr>
      <p:grpSpPr>
        <a:xfrm>
          <a:off x="0" y="0"/>
          <a:ext cx="0" cy="0"/>
          <a:chOff x="0" y="0"/>
          <a:chExt cx="0" cy="0"/>
        </a:xfrm>
      </p:grpSpPr>
      <p:pic>
        <p:nvPicPr>
          <p:cNvPr id="202" name="Google Shape;202;p26" descr="preencoded.png"/>
          <p:cNvPicPr preferRelativeResize="0"/>
          <p:nvPr/>
        </p:nvPicPr>
        <p:blipFill rotWithShape="1">
          <a:blip r:embed="rId3">
            <a:alphaModFix/>
          </a:blip>
          <a:srcRect/>
          <a:stretch/>
        </p:blipFill>
        <p:spPr>
          <a:xfrm>
            <a:off x="609600" y="622300"/>
            <a:ext cx="7010400" cy="1016000"/>
          </a:xfrm>
          <a:prstGeom prst="rect">
            <a:avLst/>
          </a:prstGeom>
          <a:noFill/>
          <a:ln>
            <a:noFill/>
          </a:ln>
        </p:spPr>
      </p:pic>
      <p:sp>
        <p:nvSpPr>
          <p:cNvPr id="203" name="Google Shape;203;p26"/>
          <p:cNvSpPr/>
          <p:nvPr/>
        </p:nvSpPr>
        <p:spPr>
          <a:xfrm>
            <a:off x="533400" y="274633"/>
            <a:ext cx="11125200" cy="635200"/>
          </a:xfrm>
          <a:prstGeom prst="rect">
            <a:avLst/>
          </a:prstGeom>
          <a:noFill/>
          <a:ln>
            <a:noFill/>
          </a:ln>
        </p:spPr>
        <p:txBody>
          <a:bodyPr spcFirstLastPara="1" wrap="square" lIns="0" tIns="0" rIns="0" bIns="0" anchor="t" anchorCtr="0">
            <a:noAutofit/>
          </a:bodyPr>
          <a:lstStyle/>
          <a:p>
            <a:pPr defTabSz="1219170">
              <a:lnSpc>
                <a:spcPct val="119047"/>
              </a:lnSpc>
              <a:buClr>
                <a:srgbClr val="000000"/>
              </a:buClr>
            </a:pPr>
            <a:r>
              <a:rPr lang="en" sz="4267" kern="0">
                <a:solidFill>
                  <a:srgbClr val="270D24"/>
                </a:solidFill>
                <a:latin typeface="DM Serif Display"/>
                <a:ea typeface="DM Serif Display"/>
                <a:cs typeface="DM Serif Display"/>
                <a:sym typeface="DM Serif Display"/>
              </a:rPr>
              <a:t>Healthy People 2030: All eligible voters vote</a:t>
            </a:r>
            <a:endParaRPr sz="4267" kern="0">
              <a:solidFill>
                <a:srgbClr val="000000"/>
              </a:solidFill>
              <a:latin typeface="Calibri"/>
              <a:ea typeface="Calibri"/>
              <a:cs typeface="Calibri"/>
              <a:sym typeface="Calibri"/>
            </a:endParaRPr>
          </a:p>
        </p:txBody>
      </p:sp>
      <p:cxnSp>
        <p:nvCxnSpPr>
          <p:cNvPr id="204" name="Google Shape;204;p26"/>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pic>
        <p:nvPicPr>
          <p:cNvPr id="205" name="Google Shape;205;p26"/>
          <p:cNvPicPr preferRelativeResize="0"/>
          <p:nvPr/>
        </p:nvPicPr>
        <p:blipFill rotWithShape="1">
          <a:blip r:embed="rId4">
            <a:alphaModFix/>
          </a:blip>
          <a:srcRect/>
          <a:stretch/>
        </p:blipFill>
        <p:spPr>
          <a:xfrm>
            <a:off x="207800" y="2343633"/>
            <a:ext cx="11776400" cy="3159091"/>
          </a:xfrm>
          <a:prstGeom prst="rect">
            <a:avLst/>
          </a:prstGeom>
          <a:noFill/>
          <a:ln>
            <a:noFill/>
          </a:ln>
        </p:spPr>
      </p:pic>
      <p:sp>
        <p:nvSpPr>
          <p:cNvPr id="206" name="Google Shape;206;p26"/>
          <p:cNvSpPr txBox="1"/>
          <p:nvPr/>
        </p:nvSpPr>
        <p:spPr>
          <a:xfrm>
            <a:off x="207800" y="1793609"/>
            <a:ext cx="11984400" cy="1108134"/>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2667" b="1" kern="0">
                <a:solidFill>
                  <a:srgbClr val="000000"/>
                </a:solidFill>
                <a:latin typeface="IBM Plex Sans"/>
                <a:ea typeface="IBM Plex Sans"/>
                <a:cs typeface="IBM Plex Sans"/>
                <a:sym typeface="IBM Plex Sans"/>
              </a:rPr>
              <a:t>Increase the proportion of the voting-age citizens who vote SDOH-07</a:t>
            </a:r>
            <a:endParaRPr sz="1867" kern="0">
              <a:solidFill>
                <a:srgbClr val="000000"/>
              </a:solidFill>
              <a:latin typeface="Arial"/>
              <a:cs typeface="Arial"/>
              <a:sym typeface="Arial"/>
            </a:endParaRPr>
          </a:p>
          <a:p>
            <a:pPr defTabSz="1219170">
              <a:buClr>
                <a:srgbClr val="000000"/>
              </a:buClr>
            </a:pPr>
            <a:endParaRPr sz="1867" b="1" kern="0">
              <a:solidFill>
                <a:srgbClr val="0D1941"/>
              </a:solidFill>
              <a:latin typeface="Arial"/>
              <a:ea typeface="Arial"/>
              <a:cs typeface="Arial"/>
              <a:sym typeface="Arial"/>
            </a:endParaRPr>
          </a:p>
          <a:p>
            <a:pPr defTabSz="1219170">
              <a:buClr>
                <a:srgbClr val="000000"/>
              </a:buClr>
            </a:pPr>
            <a:endParaRPr sz="1867" kern="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211"/>
        <p:cNvGrpSpPr/>
        <p:nvPr/>
      </p:nvGrpSpPr>
      <p:grpSpPr>
        <a:xfrm>
          <a:off x="0" y="0"/>
          <a:ext cx="0" cy="0"/>
          <a:chOff x="0" y="0"/>
          <a:chExt cx="0" cy="0"/>
        </a:xfrm>
      </p:grpSpPr>
      <p:sp>
        <p:nvSpPr>
          <p:cNvPr id="212" name="Google Shape;212;p27"/>
          <p:cNvSpPr/>
          <p:nvPr/>
        </p:nvSpPr>
        <p:spPr>
          <a:xfrm>
            <a:off x="533400" y="274633"/>
            <a:ext cx="11125200" cy="635200"/>
          </a:xfrm>
          <a:prstGeom prst="rect">
            <a:avLst/>
          </a:prstGeom>
          <a:noFill/>
          <a:ln>
            <a:noFill/>
          </a:ln>
        </p:spPr>
        <p:txBody>
          <a:bodyPr spcFirstLastPara="1" wrap="square" lIns="0" tIns="0" rIns="0" bIns="0" anchor="t" anchorCtr="0">
            <a:noAutofit/>
          </a:bodyPr>
          <a:lstStyle/>
          <a:p>
            <a:pPr defTabSz="1219170">
              <a:lnSpc>
                <a:spcPct val="119047"/>
              </a:lnSpc>
              <a:buClr>
                <a:srgbClr val="000000"/>
              </a:buClr>
              <a:buSzPts val="1100"/>
            </a:pPr>
            <a:r>
              <a:rPr lang="en" sz="3467" kern="0">
                <a:solidFill>
                  <a:srgbClr val="270D24"/>
                </a:solidFill>
                <a:latin typeface="DM Serif Display"/>
                <a:ea typeface="DM Serif Display"/>
                <a:cs typeface="DM Serif Display"/>
                <a:sym typeface="DM Serif Display"/>
              </a:rPr>
              <a:t>Civic Participation in Minnesota State Health Assessment</a:t>
            </a:r>
            <a:endParaRPr sz="4267" kern="0">
              <a:solidFill>
                <a:srgbClr val="270D24"/>
              </a:solidFill>
              <a:latin typeface="DM Serif Display"/>
              <a:ea typeface="DM Serif Display"/>
              <a:cs typeface="DM Serif Display"/>
              <a:sym typeface="DM Serif Display"/>
            </a:endParaRPr>
          </a:p>
        </p:txBody>
      </p:sp>
      <p:cxnSp>
        <p:nvCxnSpPr>
          <p:cNvPr id="213" name="Google Shape;213;p27"/>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pic>
        <p:nvPicPr>
          <p:cNvPr id="214" name="Google Shape;214;p27"/>
          <p:cNvPicPr preferRelativeResize="0"/>
          <p:nvPr/>
        </p:nvPicPr>
        <p:blipFill>
          <a:blip r:embed="rId3">
            <a:alphaModFix/>
          </a:blip>
          <a:stretch>
            <a:fillRect/>
          </a:stretch>
        </p:blipFill>
        <p:spPr>
          <a:xfrm>
            <a:off x="1026316" y="909834"/>
            <a:ext cx="4660344" cy="5313165"/>
          </a:xfrm>
          <a:prstGeom prst="rect">
            <a:avLst/>
          </a:prstGeom>
          <a:noFill/>
          <a:ln>
            <a:noFill/>
          </a:ln>
        </p:spPr>
      </p:pic>
      <p:pic>
        <p:nvPicPr>
          <p:cNvPr id="215" name="Google Shape;215;p27"/>
          <p:cNvPicPr preferRelativeResize="0"/>
          <p:nvPr/>
        </p:nvPicPr>
        <p:blipFill>
          <a:blip r:embed="rId4">
            <a:alphaModFix/>
          </a:blip>
          <a:stretch>
            <a:fillRect/>
          </a:stretch>
        </p:blipFill>
        <p:spPr>
          <a:xfrm>
            <a:off x="5686660" y="909834"/>
            <a:ext cx="5476577" cy="2302925"/>
          </a:xfrm>
          <a:prstGeom prst="rect">
            <a:avLst/>
          </a:prstGeom>
          <a:noFill/>
          <a:ln>
            <a:noFill/>
          </a:ln>
        </p:spPr>
      </p:pic>
      <p:pic>
        <p:nvPicPr>
          <p:cNvPr id="216" name="Google Shape;216;p27"/>
          <p:cNvPicPr preferRelativeResize="0"/>
          <p:nvPr/>
        </p:nvPicPr>
        <p:blipFill>
          <a:blip r:embed="rId5">
            <a:alphaModFix/>
          </a:blip>
          <a:stretch>
            <a:fillRect/>
          </a:stretch>
        </p:blipFill>
        <p:spPr>
          <a:xfrm>
            <a:off x="5686657" y="3212761"/>
            <a:ext cx="5479024" cy="301024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221"/>
        <p:cNvGrpSpPr/>
        <p:nvPr/>
      </p:nvGrpSpPr>
      <p:grpSpPr>
        <a:xfrm>
          <a:off x="0" y="0"/>
          <a:ext cx="0" cy="0"/>
          <a:chOff x="0" y="0"/>
          <a:chExt cx="0" cy="0"/>
        </a:xfrm>
      </p:grpSpPr>
      <p:sp>
        <p:nvSpPr>
          <p:cNvPr id="222" name="Google Shape;222;p28"/>
          <p:cNvSpPr/>
          <p:nvPr/>
        </p:nvSpPr>
        <p:spPr>
          <a:xfrm>
            <a:off x="246600" y="274600"/>
            <a:ext cx="11698800" cy="635200"/>
          </a:xfrm>
          <a:prstGeom prst="rect">
            <a:avLst/>
          </a:prstGeom>
          <a:noFill/>
          <a:ln>
            <a:noFill/>
          </a:ln>
        </p:spPr>
        <p:txBody>
          <a:bodyPr spcFirstLastPara="1" wrap="square" lIns="0" tIns="0" rIns="0" bIns="0" anchor="t" anchorCtr="0">
            <a:noAutofit/>
          </a:bodyPr>
          <a:lstStyle/>
          <a:p>
            <a:pPr defTabSz="1219170">
              <a:lnSpc>
                <a:spcPct val="119047"/>
              </a:lnSpc>
              <a:buClr>
                <a:srgbClr val="000000"/>
              </a:buClr>
              <a:buSzPts val="1100"/>
            </a:pPr>
            <a:r>
              <a:rPr lang="en" sz="3200" kern="0">
                <a:solidFill>
                  <a:srgbClr val="270D24"/>
                </a:solidFill>
                <a:latin typeface="DM Serif Display"/>
                <a:ea typeface="DM Serif Display"/>
                <a:cs typeface="DM Serif Display"/>
                <a:sym typeface="DM Serif Display"/>
              </a:rPr>
              <a:t>Civic Participation in Wisconsin State Health Improvement Plan</a:t>
            </a:r>
            <a:endParaRPr sz="4000" kern="0">
              <a:solidFill>
                <a:srgbClr val="270D24"/>
              </a:solidFill>
              <a:latin typeface="DM Serif Display"/>
              <a:ea typeface="DM Serif Display"/>
              <a:cs typeface="DM Serif Display"/>
              <a:sym typeface="DM Serif Display"/>
            </a:endParaRPr>
          </a:p>
        </p:txBody>
      </p:sp>
      <p:cxnSp>
        <p:nvCxnSpPr>
          <p:cNvPr id="223" name="Google Shape;223;p28"/>
          <p:cNvCxnSpPr/>
          <p:nvPr/>
        </p:nvCxnSpPr>
        <p:spPr>
          <a:xfrm>
            <a:off x="-25400" y="6223000"/>
            <a:ext cx="12242800" cy="0"/>
          </a:xfrm>
          <a:prstGeom prst="straightConnector1">
            <a:avLst/>
          </a:prstGeom>
          <a:noFill/>
          <a:ln w="9525" cap="flat" cmpd="sng">
            <a:solidFill>
              <a:srgbClr val="C6BCB4"/>
            </a:solidFill>
            <a:prstDash val="solid"/>
            <a:round/>
            <a:headEnd type="none" w="med" len="med"/>
            <a:tailEnd type="none" w="med" len="med"/>
          </a:ln>
        </p:spPr>
      </p:cxnSp>
      <p:pic>
        <p:nvPicPr>
          <p:cNvPr id="224" name="Google Shape;224;p28"/>
          <p:cNvPicPr preferRelativeResize="0"/>
          <p:nvPr/>
        </p:nvPicPr>
        <p:blipFill rotWithShape="1">
          <a:blip r:embed="rId3">
            <a:alphaModFix/>
          </a:blip>
          <a:srcRect/>
          <a:stretch/>
        </p:blipFill>
        <p:spPr>
          <a:xfrm>
            <a:off x="4425785" y="4943934"/>
            <a:ext cx="7581900" cy="1003300"/>
          </a:xfrm>
          <a:prstGeom prst="rect">
            <a:avLst/>
          </a:prstGeom>
          <a:noFill/>
          <a:ln>
            <a:noFill/>
          </a:ln>
        </p:spPr>
      </p:pic>
      <p:pic>
        <p:nvPicPr>
          <p:cNvPr id="225" name="Google Shape;225;p28"/>
          <p:cNvPicPr preferRelativeResize="0"/>
          <p:nvPr/>
        </p:nvPicPr>
        <p:blipFill rotWithShape="1">
          <a:blip r:embed="rId4">
            <a:alphaModFix/>
          </a:blip>
          <a:srcRect r="11142"/>
          <a:stretch/>
        </p:blipFill>
        <p:spPr>
          <a:xfrm>
            <a:off x="4541651" y="1120367"/>
            <a:ext cx="7350200" cy="1766100"/>
          </a:xfrm>
          <a:prstGeom prst="rect">
            <a:avLst/>
          </a:prstGeom>
          <a:noFill/>
          <a:ln>
            <a:noFill/>
          </a:ln>
        </p:spPr>
      </p:pic>
      <p:pic>
        <p:nvPicPr>
          <p:cNvPr id="226" name="Google Shape;226;p28"/>
          <p:cNvPicPr preferRelativeResize="0"/>
          <p:nvPr/>
        </p:nvPicPr>
        <p:blipFill>
          <a:blip r:embed="rId5">
            <a:alphaModFix/>
          </a:blip>
          <a:stretch>
            <a:fillRect/>
          </a:stretch>
        </p:blipFill>
        <p:spPr>
          <a:xfrm>
            <a:off x="4525284" y="2886483"/>
            <a:ext cx="7382920" cy="1919567"/>
          </a:xfrm>
          <a:prstGeom prst="rect">
            <a:avLst/>
          </a:prstGeom>
          <a:noFill/>
          <a:ln>
            <a:noFill/>
          </a:ln>
        </p:spPr>
      </p:pic>
      <p:pic>
        <p:nvPicPr>
          <p:cNvPr id="227" name="Google Shape;227;p28"/>
          <p:cNvPicPr preferRelativeResize="0"/>
          <p:nvPr/>
        </p:nvPicPr>
        <p:blipFill>
          <a:blip r:embed="rId6">
            <a:alphaModFix/>
          </a:blip>
          <a:stretch>
            <a:fillRect/>
          </a:stretch>
        </p:blipFill>
        <p:spPr>
          <a:xfrm>
            <a:off x="63634" y="1247334"/>
            <a:ext cx="4221900" cy="43633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9435-3D46-A351-E8EE-153AE2496D08}"/>
              </a:ext>
            </a:extLst>
          </p:cNvPr>
          <p:cNvSpPr>
            <a:spLocks noGrp="1"/>
          </p:cNvSpPr>
          <p:nvPr>
            <p:ph type="ctrTitle"/>
          </p:nvPr>
        </p:nvSpPr>
        <p:spPr/>
        <p:txBody>
          <a:bodyPr>
            <a:normAutofit fontScale="90000"/>
          </a:bodyPr>
          <a:lstStyle/>
          <a:p>
            <a:r>
              <a:rPr lang="en-US"/>
              <a:t>Missouri Public Health Challenges and Opportunities</a:t>
            </a:r>
          </a:p>
        </p:txBody>
      </p:sp>
      <p:sp>
        <p:nvSpPr>
          <p:cNvPr id="3" name="Subtitle 2">
            <a:extLst>
              <a:ext uri="{FF2B5EF4-FFF2-40B4-BE49-F238E27FC236}">
                <a16:creationId xmlns:a16="http://schemas.microsoft.com/office/drawing/2014/main" id="{852DE0CF-53A9-4CB0-1AAE-A564269BAD7B}"/>
              </a:ext>
            </a:extLst>
          </p:cNvPr>
          <p:cNvSpPr>
            <a:spLocks noGrp="1"/>
          </p:cNvSpPr>
          <p:nvPr>
            <p:ph type="subTitle" idx="1"/>
          </p:nvPr>
        </p:nvSpPr>
        <p:spPr>
          <a:xfrm>
            <a:off x="997527" y="4773881"/>
            <a:ext cx="6927273" cy="1004350"/>
          </a:xfrm>
        </p:spPr>
        <p:txBody>
          <a:bodyPr>
            <a:normAutofit fontScale="70000" lnSpcReduction="20000"/>
          </a:bodyPr>
          <a:lstStyle/>
          <a:p>
            <a:r>
              <a:rPr lang="en-US"/>
              <a:t>Spring Schmidt- Executive Director, Missouri Public Health Institute (MOCPHE) &amp;</a:t>
            </a:r>
          </a:p>
          <a:p>
            <a:r>
              <a:rPr lang="en-US"/>
              <a:t>Director, Office of Public Health Practice, Saint Louis University College for Public Health and Social Justice</a:t>
            </a:r>
          </a:p>
        </p:txBody>
      </p:sp>
    </p:spTree>
    <p:extLst>
      <p:ext uri="{BB962C8B-B14F-4D97-AF65-F5344CB8AC3E}">
        <p14:creationId xmlns:p14="http://schemas.microsoft.com/office/powerpoint/2010/main" val="1828258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34BF-42E7-027E-CE20-416B280C945D}"/>
              </a:ext>
            </a:extLst>
          </p:cNvPr>
          <p:cNvSpPr>
            <a:spLocks noGrp="1"/>
          </p:cNvSpPr>
          <p:nvPr>
            <p:ph type="title"/>
          </p:nvPr>
        </p:nvSpPr>
        <p:spPr/>
        <p:txBody>
          <a:bodyPr/>
          <a:lstStyle/>
          <a:p>
            <a:r>
              <a:rPr lang="en-US"/>
              <a:t>Public Health is Local</a:t>
            </a:r>
          </a:p>
        </p:txBody>
      </p:sp>
      <p:sp>
        <p:nvSpPr>
          <p:cNvPr id="3" name="Content Placeholder 2">
            <a:extLst>
              <a:ext uri="{FF2B5EF4-FFF2-40B4-BE49-F238E27FC236}">
                <a16:creationId xmlns:a16="http://schemas.microsoft.com/office/drawing/2014/main" id="{1F13578C-83D0-506B-5FDD-54EB190E58A1}"/>
              </a:ext>
            </a:extLst>
          </p:cNvPr>
          <p:cNvSpPr>
            <a:spLocks noGrp="1"/>
          </p:cNvSpPr>
          <p:nvPr>
            <p:ph idx="1"/>
          </p:nvPr>
        </p:nvSpPr>
        <p:spPr/>
        <p:txBody>
          <a:bodyPr/>
          <a:lstStyle/>
          <a:p>
            <a:r>
              <a:rPr lang="en-US"/>
              <a:t>Governmental public health is different</a:t>
            </a:r>
          </a:p>
          <a:p>
            <a:pPr lvl="1"/>
            <a:r>
              <a:rPr lang="en-US"/>
              <a:t>Always governed by elected officials</a:t>
            </a:r>
          </a:p>
          <a:p>
            <a:pPr lvl="1"/>
            <a:r>
              <a:rPr lang="en-US"/>
              <a:t>Some incomplete intersections between federal, state, and local levels</a:t>
            </a:r>
          </a:p>
          <a:p>
            <a:pPr lvl="1"/>
            <a:r>
              <a:rPr lang="en-US"/>
              <a:t>Significant delivery of public health services takes place locally</a:t>
            </a:r>
          </a:p>
          <a:p>
            <a:pPr lvl="2"/>
            <a:r>
              <a:rPr lang="en-US"/>
              <a:t>And are largely popular</a:t>
            </a:r>
          </a:p>
          <a:p>
            <a:pPr lvl="1"/>
            <a:r>
              <a:rPr lang="en-US"/>
              <a:t>More likely to be focused on existing mandates</a:t>
            </a:r>
          </a:p>
          <a:p>
            <a:pPr lvl="1"/>
            <a:r>
              <a:rPr lang="en-US"/>
              <a:t>Likely to perform a variety of additional services based on community need</a:t>
            </a:r>
          </a:p>
          <a:p>
            <a:pPr lvl="1"/>
            <a:r>
              <a:rPr lang="en-US"/>
              <a:t>Extremely low funding with severe restrictions</a:t>
            </a:r>
          </a:p>
        </p:txBody>
      </p:sp>
    </p:spTree>
    <p:extLst>
      <p:ext uri="{BB962C8B-B14F-4D97-AF65-F5344CB8AC3E}">
        <p14:creationId xmlns:p14="http://schemas.microsoft.com/office/powerpoint/2010/main" val="3953086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7594-1782-60C3-F315-2A9CFDE5F76D}"/>
              </a:ext>
            </a:extLst>
          </p:cNvPr>
          <p:cNvSpPr>
            <a:spLocks noGrp="1"/>
          </p:cNvSpPr>
          <p:nvPr>
            <p:ph type="title"/>
          </p:nvPr>
        </p:nvSpPr>
        <p:spPr/>
        <p:txBody>
          <a:bodyPr/>
          <a:lstStyle/>
          <a:p>
            <a:r>
              <a:rPr lang="en-US"/>
              <a:t>Community Trust</a:t>
            </a:r>
          </a:p>
        </p:txBody>
      </p:sp>
      <p:sp>
        <p:nvSpPr>
          <p:cNvPr id="3" name="Content Placeholder 2">
            <a:extLst>
              <a:ext uri="{FF2B5EF4-FFF2-40B4-BE49-F238E27FC236}">
                <a16:creationId xmlns:a16="http://schemas.microsoft.com/office/drawing/2014/main" id="{3F897CAD-DE74-B962-0E59-2C259062689E}"/>
              </a:ext>
            </a:extLst>
          </p:cNvPr>
          <p:cNvSpPr>
            <a:spLocks noGrp="1"/>
          </p:cNvSpPr>
          <p:nvPr>
            <p:ph idx="1"/>
          </p:nvPr>
        </p:nvSpPr>
        <p:spPr/>
        <p:txBody>
          <a:bodyPr/>
          <a:lstStyle/>
          <a:p>
            <a:r>
              <a:rPr lang="en-US"/>
              <a:t>Governmental agencies are held to high standards of public accountability</a:t>
            </a:r>
          </a:p>
          <a:p>
            <a:pPr lvl="1"/>
            <a:r>
              <a:rPr lang="en-US"/>
              <a:t>Direct community engagement</a:t>
            </a:r>
          </a:p>
          <a:p>
            <a:pPr lvl="1"/>
            <a:r>
              <a:rPr lang="en-US"/>
              <a:t>More direct involvement from local elected officials</a:t>
            </a:r>
          </a:p>
          <a:p>
            <a:r>
              <a:rPr lang="en-US"/>
              <a:t>Relationship-oriented familiarity with public health services delivered locally are more trusted</a:t>
            </a:r>
          </a:p>
          <a:p>
            <a:r>
              <a:rPr lang="en-US"/>
              <a:t>Distrust and misinformation at the national level cannot be out-messaged by locals</a:t>
            </a:r>
          </a:p>
          <a:p>
            <a:pPr lvl="1"/>
            <a:r>
              <a:rPr lang="en-US"/>
              <a:t>But can be mitigated by direct community engagement and education</a:t>
            </a:r>
          </a:p>
        </p:txBody>
      </p:sp>
    </p:spTree>
    <p:extLst>
      <p:ext uri="{BB962C8B-B14F-4D97-AF65-F5344CB8AC3E}">
        <p14:creationId xmlns:p14="http://schemas.microsoft.com/office/powerpoint/2010/main" val="1688941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16CE-A684-5EE3-DE6F-742DD281DF8A}"/>
              </a:ext>
            </a:extLst>
          </p:cNvPr>
          <p:cNvSpPr>
            <a:spLocks noGrp="1"/>
          </p:cNvSpPr>
          <p:nvPr>
            <p:ph type="title"/>
          </p:nvPr>
        </p:nvSpPr>
        <p:spPr/>
        <p:txBody>
          <a:bodyPr/>
          <a:lstStyle/>
          <a:p>
            <a:r>
              <a:rPr lang="en-US"/>
              <a:t>A few Missouri facts</a:t>
            </a:r>
          </a:p>
        </p:txBody>
      </p:sp>
      <p:sp>
        <p:nvSpPr>
          <p:cNvPr id="3" name="Content Placeholder 2">
            <a:extLst>
              <a:ext uri="{FF2B5EF4-FFF2-40B4-BE49-F238E27FC236}">
                <a16:creationId xmlns:a16="http://schemas.microsoft.com/office/drawing/2014/main" id="{71198C20-2D34-785B-8CCC-FC31B6D1A9F6}"/>
              </a:ext>
            </a:extLst>
          </p:cNvPr>
          <p:cNvSpPr>
            <a:spLocks noGrp="1"/>
          </p:cNvSpPr>
          <p:nvPr>
            <p:ph idx="1"/>
          </p:nvPr>
        </p:nvSpPr>
        <p:spPr/>
        <p:txBody>
          <a:bodyPr/>
          <a:lstStyle/>
          <a:p>
            <a:r>
              <a:rPr lang="en-US"/>
              <a:t>115 local public health jurisdictions</a:t>
            </a:r>
          </a:p>
          <a:p>
            <a:r>
              <a:rPr lang="en-US"/>
              <a:t>Lowest per capita state public health funding= $7</a:t>
            </a:r>
          </a:p>
          <a:p>
            <a:r>
              <a:rPr lang="en-US"/>
              <a:t>Lower quartile rankings in almost every health outcome</a:t>
            </a:r>
          </a:p>
          <a:p>
            <a:r>
              <a:rPr lang="en-US"/>
              <a:t>Very large urban/rural gaps in resources and outcomes</a:t>
            </a:r>
          </a:p>
          <a:p>
            <a:r>
              <a:rPr lang="en-US"/>
              <a:t>Decentralized infrastructure with diverse governmental authority</a:t>
            </a:r>
          </a:p>
        </p:txBody>
      </p:sp>
    </p:spTree>
    <p:extLst>
      <p:ext uri="{BB962C8B-B14F-4D97-AF65-F5344CB8AC3E}">
        <p14:creationId xmlns:p14="http://schemas.microsoft.com/office/powerpoint/2010/main" val="1136032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1D8DB-783E-FEF6-F919-0058803712E2}"/>
              </a:ext>
            </a:extLst>
          </p:cNvPr>
          <p:cNvSpPr>
            <a:spLocks noGrp="1"/>
          </p:cNvSpPr>
          <p:nvPr>
            <p:ph type="title"/>
          </p:nvPr>
        </p:nvSpPr>
        <p:spPr/>
        <p:txBody>
          <a:bodyPr/>
          <a:lstStyle/>
          <a:p>
            <a:r>
              <a:rPr lang="en-US"/>
              <a:t>Missouri is a Home Rule state</a:t>
            </a:r>
          </a:p>
        </p:txBody>
      </p:sp>
      <p:sp>
        <p:nvSpPr>
          <p:cNvPr id="3" name="Content Placeholder 2">
            <a:extLst>
              <a:ext uri="{FF2B5EF4-FFF2-40B4-BE49-F238E27FC236}">
                <a16:creationId xmlns:a16="http://schemas.microsoft.com/office/drawing/2014/main" id="{7FB6DE5B-9AF1-4868-E20A-CBDFB8B8BC8F}"/>
              </a:ext>
            </a:extLst>
          </p:cNvPr>
          <p:cNvSpPr>
            <a:spLocks noGrp="1"/>
          </p:cNvSpPr>
          <p:nvPr>
            <p:ph idx="1"/>
          </p:nvPr>
        </p:nvSpPr>
        <p:spPr/>
        <p:txBody>
          <a:bodyPr/>
          <a:lstStyle/>
          <a:p>
            <a:r>
              <a:rPr lang="en-US"/>
              <a:t>Responsive to local pressure and local needs</a:t>
            </a:r>
          </a:p>
          <a:p>
            <a:r>
              <a:rPr lang="en-US"/>
              <a:t>Determined local officials can be more disruptive to service delivery</a:t>
            </a:r>
          </a:p>
          <a:p>
            <a:pPr lvl="1"/>
            <a:r>
              <a:rPr lang="en-US"/>
              <a:t>However, local services are broadly popular especially when problems arise</a:t>
            </a:r>
          </a:p>
          <a:p>
            <a:r>
              <a:rPr lang="en-US"/>
              <a:t>Wide variability in environment, services, and relationships</a:t>
            </a:r>
          </a:p>
          <a:p>
            <a:endParaRPr lang="en-US"/>
          </a:p>
        </p:txBody>
      </p:sp>
    </p:spTree>
    <p:extLst>
      <p:ext uri="{BB962C8B-B14F-4D97-AF65-F5344CB8AC3E}">
        <p14:creationId xmlns:p14="http://schemas.microsoft.com/office/powerpoint/2010/main" val="1993308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05BF-3DBB-0DFF-8A17-4A8C39908110}"/>
              </a:ext>
            </a:extLst>
          </p:cNvPr>
          <p:cNvSpPr>
            <a:spLocks noGrp="1"/>
          </p:cNvSpPr>
          <p:nvPr>
            <p:ph type="title"/>
          </p:nvPr>
        </p:nvSpPr>
        <p:spPr/>
        <p:txBody>
          <a:bodyPr>
            <a:normAutofit fontScale="90000"/>
          </a:bodyPr>
          <a:lstStyle/>
          <a:p>
            <a:r>
              <a:rPr lang="en-US"/>
              <a:t>Missouri and Foundational Public Health Services</a:t>
            </a:r>
          </a:p>
        </p:txBody>
      </p:sp>
      <p:sp>
        <p:nvSpPr>
          <p:cNvPr id="3" name="Content Placeholder 2">
            <a:extLst>
              <a:ext uri="{FF2B5EF4-FFF2-40B4-BE49-F238E27FC236}">
                <a16:creationId xmlns:a16="http://schemas.microsoft.com/office/drawing/2014/main" id="{F98AF419-140A-0873-6401-5DD12D2B3F4B}"/>
              </a:ext>
            </a:extLst>
          </p:cNvPr>
          <p:cNvSpPr>
            <a:spLocks noGrp="1"/>
          </p:cNvSpPr>
          <p:nvPr>
            <p:ph idx="1"/>
          </p:nvPr>
        </p:nvSpPr>
        <p:spPr/>
        <p:txBody>
          <a:bodyPr/>
          <a:lstStyle/>
          <a:p>
            <a:r>
              <a:rPr lang="en-US"/>
              <a:t>Grassroots model built specifically by/for Missouri, adopted by DHSS</a:t>
            </a:r>
          </a:p>
          <a:p>
            <a:r>
              <a:rPr lang="en-US"/>
              <a:t>Studies on capacity, cost gap analysis</a:t>
            </a:r>
          </a:p>
          <a:p>
            <a:r>
              <a:rPr lang="en-US"/>
              <a:t>Bi-partisan support for the delivery of services statewide</a:t>
            </a:r>
          </a:p>
          <a:p>
            <a:r>
              <a:rPr lang="en-US"/>
              <a:t>Strong awareness of needs</a:t>
            </a:r>
          </a:p>
          <a:p>
            <a:r>
              <a:rPr lang="en-US"/>
              <a:t>Accountability efforts</a:t>
            </a:r>
          </a:p>
          <a:p>
            <a:r>
              <a:rPr lang="en-US"/>
              <a:t>Funding, education, advocacy, training, and infrastructure being lifted to meet these standards</a:t>
            </a:r>
          </a:p>
          <a:p>
            <a:endParaRPr lang="en-US"/>
          </a:p>
          <a:p>
            <a:endParaRPr lang="en-US"/>
          </a:p>
          <a:p>
            <a:endParaRPr lang="en-US"/>
          </a:p>
        </p:txBody>
      </p:sp>
    </p:spTree>
    <p:extLst>
      <p:ext uri="{BB962C8B-B14F-4D97-AF65-F5344CB8AC3E}">
        <p14:creationId xmlns:p14="http://schemas.microsoft.com/office/powerpoint/2010/main" val="2815523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4F2B1-75CA-0DB9-EB40-3B3479A58648}"/>
              </a:ext>
            </a:extLst>
          </p:cNvPr>
          <p:cNvSpPr>
            <a:spLocks noGrp="1"/>
          </p:cNvSpPr>
          <p:nvPr>
            <p:ph type="title"/>
          </p:nvPr>
        </p:nvSpPr>
        <p:spPr/>
        <p:txBody>
          <a:bodyPr/>
          <a:lstStyle/>
          <a:p>
            <a:r>
              <a:rPr lang="en-US"/>
              <a:t>Ongoing concerns	</a:t>
            </a:r>
          </a:p>
        </p:txBody>
      </p:sp>
      <p:sp>
        <p:nvSpPr>
          <p:cNvPr id="3" name="Content Placeholder 2">
            <a:extLst>
              <a:ext uri="{FF2B5EF4-FFF2-40B4-BE49-F238E27FC236}">
                <a16:creationId xmlns:a16="http://schemas.microsoft.com/office/drawing/2014/main" id="{D5CE07C4-6262-E82A-52D9-E2001E17A60D}"/>
              </a:ext>
            </a:extLst>
          </p:cNvPr>
          <p:cNvSpPr>
            <a:spLocks noGrp="1"/>
          </p:cNvSpPr>
          <p:nvPr>
            <p:ph idx="1"/>
          </p:nvPr>
        </p:nvSpPr>
        <p:spPr/>
        <p:txBody>
          <a:bodyPr/>
          <a:lstStyle/>
          <a:p>
            <a:r>
              <a:rPr lang="en-US"/>
              <a:t>National conversations that increases misinformation or disinformation makes messaging extremely difficult and influences behavior choices</a:t>
            </a:r>
          </a:p>
          <a:p>
            <a:r>
              <a:rPr lang="en-US"/>
              <a:t>Situations that are preventable, particularly outbreaks, are likely to increase (but we were on that trajectory already)</a:t>
            </a:r>
          </a:p>
          <a:p>
            <a:r>
              <a:rPr lang="en-US"/>
              <a:t>Public health funding at the national level is uncertain</a:t>
            </a:r>
          </a:p>
          <a:p>
            <a:r>
              <a:rPr lang="en-US"/>
              <a:t>There are people in positions of power over local public health that are not invested in improving public health</a:t>
            </a:r>
          </a:p>
        </p:txBody>
      </p:sp>
    </p:spTree>
    <p:extLst>
      <p:ext uri="{BB962C8B-B14F-4D97-AF65-F5344CB8AC3E}">
        <p14:creationId xmlns:p14="http://schemas.microsoft.com/office/powerpoint/2010/main" val="2179369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589" y="1821852"/>
            <a:ext cx="3275012"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5461518" y="2219865"/>
            <a:ext cx="4603102" cy="3477875"/>
          </a:xfrm>
          <a:prstGeom prst="rect">
            <a:avLst/>
          </a:prstGeom>
          <a:noFill/>
          <a:ln w="9525">
            <a:noFill/>
            <a:miter lim="800000"/>
            <a:headEnd/>
            <a:tailEnd/>
          </a:ln>
          <a:effectLst/>
        </p:spPr>
        <p:txBody>
          <a:bodyPr wrap="square">
            <a:spAutoFit/>
          </a:bodyPr>
          <a:lstStyle/>
          <a:p>
            <a:pPr algn="just" eaLnBrk="0" hangingPunct="0">
              <a:defRPr/>
            </a:pPr>
            <a:r>
              <a:rPr lang="en-US" sz="2000">
                <a:effectLst>
                  <a:outerShdw blurRad="38100" dist="38100" dir="2700000" algn="tl">
                    <a:srgbClr val="000000">
                      <a:alpha val="43137"/>
                    </a:srgbClr>
                  </a:outerShdw>
                </a:effectLst>
                <a:latin typeface="Zilla Slab"/>
              </a:rPr>
              <a:t>The Network promotes public health and health equity through non-partisan educational resources and technical assistance. Any materials provided in this presentation are intended solely for educational purposes and do not constitute legal advice. The Network’s provision of these materials does not create an attorney-client relationship with you or any other person and is subject to the </a:t>
            </a:r>
            <a:r>
              <a:rPr lang="en-US" sz="2000">
                <a:effectLst>
                  <a:outerShdw blurRad="38100" dist="38100" dir="2700000" algn="tl">
                    <a:srgbClr val="000000">
                      <a:alpha val="43137"/>
                    </a:srgbClr>
                  </a:outerShdw>
                </a:effectLst>
                <a:latin typeface="Zilla Slab"/>
                <a:hlinkClick r:id="rId4"/>
              </a:rPr>
              <a:t>Network’s Disclaimer.</a:t>
            </a:r>
            <a:endParaRPr lang="en-US" sz="2000">
              <a:effectLst>
                <a:outerShdw blurRad="38100" dist="38100" dir="2700000" algn="tl">
                  <a:srgbClr val="000000">
                    <a:alpha val="43137"/>
                  </a:srgbClr>
                </a:outerShdw>
              </a:effectLst>
              <a:latin typeface="Zilla Slab"/>
            </a:endParaRPr>
          </a:p>
        </p:txBody>
      </p:sp>
      <p:sp>
        <p:nvSpPr>
          <p:cNvPr id="3078" name="Text Box 6"/>
          <p:cNvSpPr txBox="1">
            <a:spLocks noChangeArrowheads="1"/>
          </p:cNvSpPr>
          <p:nvPr/>
        </p:nvSpPr>
        <p:spPr bwMode="auto">
          <a:xfrm>
            <a:off x="2914262" y="5889079"/>
            <a:ext cx="7150359" cy="707886"/>
          </a:xfrm>
          <a:prstGeom prst="rect">
            <a:avLst/>
          </a:prstGeom>
          <a:noFill/>
          <a:ln w="9525">
            <a:noFill/>
            <a:miter lim="800000"/>
            <a:headEnd/>
            <a:tailEnd/>
          </a:ln>
          <a:effectLst/>
        </p:spPr>
        <p:txBody>
          <a:bodyPr wrap="square">
            <a:spAutoFit/>
          </a:bodyPr>
          <a:lstStyle/>
          <a:p>
            <a:pPr eaLnBrk="0" hangingPunct="0">
              <a:defRPr/>
            </a:pPr>
            <a:r>
              <a:rPr lang="en-US" sz="2000">
                <a:effectLst>
                  <a:outerShdw blurRad="38100" dist="38100" dir="2700000" algn="tl">
                    <a:srgbClr val="C0C0C0"/>
                  </a:outerShdw>
                </a:effectLst>
                <a:latin typeface="Zilla Slab"/>
              </a:rPr>
              <a:t>For legal advice, attendees should consult with their own counsel.</a:t>
            </a:r>
          </a:p>
          <a:p>
            <a:pPr eaLnBrk="0" hangingPunct="0">
              <a:defRPr/>
            </a:pPr>
            <a:endParaRPr lang="en-US" sz="2000"/>
          </a:p>
        </p:txBody>
      </p:sp>
      <p:sp>
        <p:nvSpPr>
          <p:cNvPr id="2" name="Rectangle 1"/>
          <p:cNvSpPr/>
          <p:nvPr/>
        </p:nvSpPr>
        <p:spPr>
          <a:xfrm>
            <a:off x="2220685" y="1649333"/>
            <a:ext cx="7953828" cy="4693412"/>
          </a:xfrm>
          <a:prstGeom prst="rect">
            <a:avLst/>
          </a:prstGeom>
          <a:noFill/>
          <a:ln w="254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52" name="Text Box 4"/>
          <p:cNvSpPr txBox="1">
            <a:spLocks noChangeArrowheads="1"/>
          </p:cNvSpPr>
          <p:nvPr/>
        </p:nvSpPr>
        <p:spPr bwMode="auto">
          <a:xfrm>
            <a:off x="6070082" y="1113966"/>
            <a:ext cx="3581400" cy="707886"/>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2"/>
                </a:solidFill>
                <a:latin typeface="Arial" charset="0"/>
              </a:defRPr>
            </a:lvl1pPr>
            <a:lvl2pPr marL="742950" indent="-285750" eaLnBrk="0" hangingPunct="0">
              <a:defRPr sz="2400">
                <a:solidFill>
                  <a:schemeClr val="bg2"/>
                </a:solidFill>
                <a:latin typeface="Arial" charset="0"/>
              </a:defRPr>
            </a:lvl2pPr>
            <a:lvl3pPr marL="1143000" indent="-228600" eaLnBrk="0" hangingPunct="0">
              <a:defRPr sz="2400">
                <a:solidFill>
                  <a:schemeClr val="bg2"/>
                </a:solidFill>
                <a:latin typeface="Arial" charset="0"/>
              </a:defRPr>
            </a:lvl3pPr>
            <a:lvl4pPr marL="1600200" indent="-228600" eaLnBrk="0" hangingPunct="0">
              <a:defRPr sz="2400">
                <a:solidFill>
                  <a:schemeClr val="bg2"/>
                </a:solidFill>
                <a:latin typeface="Arial" charset="0"/>
              </a:defRPr>
            </a:lvl4pPr>
            <a:lvl5pPr marL="2057400" indent="-228600" eaLnBrk="0" hangingPunct="0">
              <a:defRPr sz="2400">
                <a:solidFill>
                  <a:schemeClr val="bg2"/>
                </a:solidFill>
                <a:latin typeface="Arial" charset="0"/>
              </a:defRPr>
            </a:lvl5pPr>
            <a:lvl6pPr marL="2514600" indent="-228600" eaLnBrk="0" fontAlgn="base" hangingPunct="0">
              <a:spcBef>
                <a:spcPct val="50000"/>
              </a:spcBef>
              <a:spcAft>
                <a:spcPct val="0"/>
              </a:spcAft>
              <a:defRPr sz="2400">
                <a:solidFill>
                  <a:schemeClr val="bg2"/>
                </a:solidFill>
                <a:latin typeface="Arial" charset="0"/>
              </a:defRPr>
            </a:lvl6pPr>
            <a:lvl7pPr marL="2971800" indent="-228600" eaLnBrk="0" fontAlgn="base" hangingPunct="0">
              <a:spcBef>
                <a:spcPct val="50000"/>
              </a:spcBef>
              <a:spcAft>
                <a:spcPct val="0"/>
              </a:spcAft>
              <a:defRPr sz="2400">
                <a:solidFill>
                  <a:schemeClr val="bg2"/>
                </a:solidFill>
                <a:latin typeface="Arial" charset="0"/>
              </a:defRPr>
            </a:lvl7pPr>
            <a:lvl8pPr marL="3429000" indent="-228600" eaLnBrk="0" fontAlgn="base" hangingPunct="0">
              <a:spcBef>
                <a:spcPct val="50000"/>
              </a:spcBef>
              <a:spcAft>
                <a:spcPct val="0"/>
              </a:spcAft>
              <a:defRPr sz="2400">
                <a:solidFill>
                  <a:schemeClr val="bg2"/>
                </a:solidFill>
                <a:latin typeface="Arial" charset="0"/>
              </a:defRPr>
            </a:lvl8pPr>
            <a:lvl9pPr marL="3886200" indent="-228600" eaLnBrk="0" fontAlgn="base" hangingPunct="0">
              <a:spcBef>
                <a:spcPct val="50000"/>
              </a:spcBef>
              <a:spcAft>
                <a:spcPct val="0"/>
              </a:spcAft>
              <a:defRPr sz="2400">
                <a:solidFill>
                  <a:schemeClr val="bg2"/>
                </a:solidFill>
                <a:latin typeface="Arial" charset="0"/>
              </a:defRPr>
            </a:lvl9pPr>
          </a:lstStyle>
          <a:p>
            <a:r>
              <a:rPr lang="en-US" sz="4000" b="1">
                <a:solidFill>
                  <a:schemeClr val="bg1"/>
                </a:solidFill>
              </a:rPr>
              <a:t>The Fine Print</a:t>
            </a:r>
          </a:p>
        </p:txBody>
      </p:sp>
      <p:sp>
        <p:nvSpPr>
          <p:cNvPr id="4" name="Slide Number Placeholder 3">
            <a:extLst>
              <a:ext uri="{FF2B5EF4-FFF2-40B4-BE49-F238E27FC236}">
                <a16:creationId xmlns:a16="http://schemas.microsoft.com/office/drawing/2014/main" id="{3DE00C93-99A8-B944-82B0-448A5A59367E}"/>
              </a:ext>
            </a:extLst>
          </p:cNvPr>
          <p:cNvSpPr>
            <a:spLocks noGrp="1"/>
          </p:cNvSpPr>
          <p:nvPr>
            <p:ph type="sldNum" sz="quarter" idx="12"/>
          </p:nvPr>
        </p:nvSpPr>
        <p:spPr/>
        <p:txBody>
          <a:bodyPr/>
          <a:lstStyle/>
          <a:p>
            <a:pPr>
              <a:defRPr/>
            </a:pPr>
            <a:fld id="{AB7CC76D-037E-47FA-B487-66371C0A1731}" type="slidenum">
              <a:rPr lang="en-US" smtClean="0"/>
              <a:pPr>
                <a:defRPr/>
              </a:pPr>
              <a:t>5</a:t>
            </a:fld>
            <a:endParaRPr lang="en-US"/>
          </a:p>
        </p:txBody>
      </p:sp>
    </p:spTree>
    <p:extLst>
      <p:ext uri="{BB962C8B-B14F-4D97-AF65-F5344CB8AC3E}">
        <p14:creationId xmlns:p14="http://schemas.microsoft.com/office/powerpoint/2010/main" val="4018665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28A7B-3376-C7B8-DD02-77EC6E07656C}"/>
              </a:ext>
            </a:extLst>
          </p:cNvPr>
          <p:cNvSpPr>
            <a:spLocks noGrp="1"/>
          </p:cNvSpPr>
          <p:nvPr>
            <p:ph type="title"/>
          </p:nvPr>
        </p:nvSpPr>
        <p:spPr/>
        <p:txBody>
          <a:bodyPr/>
          <a:lstStyle/>
          <a:p>
            <a:r>
              <a:rPr lang="en-US"/>
              <a:t>Why I am hopeful</a:t>
            </a:r>
          </a:p>
        </p:txBody>
      </p:sp>
      <p:sp>
        <p:nvSpPr>
          <p:cNvPr id="3" name="Content Placeholder 2">
            <a:extLst>
              <a:ext uri="{FF2B5EF4-FFF2-40B4-BE49-F238E27FC236}">
                <a16:creationId xmlns:a16="http://schemas.microsoft.com/office/drawing/2014/main" id="{AE64E933-E0F3-A5B0-7716-2C4F87999592}"/>
              </a:ext>
            </a:extLst>
          </p:cNvPr>
          <p:cNvSpPr>
            <a:spLocks noGrp="1"/>
          </p:cNvSpPr>
          <p:nvPr>
            <p:ph idx="1"/>
          </p:nvPr>
        </p:nvSpPr>
        <p:spPr/>
        <p:txBody>
          <a:bodyPr/>
          <a:lstStyle/>
          <a:p>
            <a:r>
              <a:rPr lang="en-US"/>
              <a:t>Our public health system delivers services communities care about</a:t>
            </a:r>
          </a:p>
          <a:p>
            <a:r>
              <a:rPr lang="en-US"/>
              <a:t>Our state leadership, local leaders, state associations, and an increasingly bi-partisan group of lawmakers are interested in solutions</a:t>
            </a:r>
          </a:p>
          <a:p>
            <a:r>
              <a:rPr lang="en-US"/>
              <a:t>Our LPHAs are worthy of trust and investment</a:t>
            </a:r>
          </a:p>
          <a:p>
            <a:r>
              <a:rPr lang="en-US"/>
              <a:t>Public health endures</a:t>
            </a:r>
          </a:p>
          <a:p>
            <a:r>
              <a:rPr lang="en-US"/>
              <a:t>You can get involved locally and it can make a difference</a:t>
            </a:r>
          </a:p>
          <a:p>
            <a:endParaRPr lang="en-US"/>
          </a:p>
        </p:txBody>
      </p:sp>
    </p:spTree>
    <p:extLst>
      <p:ext uri="{BB962C8B-B14F-4D97-AF65-F5344CB8AC3E}">
        <p14:creationId xmlns:p14="http://schemas.microsoft.com/office/powerpoint/2010/main" val="2365711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C9D2-B8FF-76DB-4EC0-815BD336E2BB}"/>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897169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52946"/>
        </a:solidFill>
        <a:effectLst/>
      </p:bgPr>
    </p:bg>
    <p:spTree>
      <p:nvGrpSpPr>
        <p:cNvPr id="1" name="Shape 53"/>
        <p:cNvGrpSpPr/>
        <p:nvPr/>
      </p:nvGrpSpPr>
      <p:grpSpPr>
        <a:xfrm>
          <a:off x="0" y="0"/>
          <a:ext cx="0" cy="0"/>
          <a:chOff x="0" y="0"/>
          <a:chExt cx="0" cy="0"/>
        </a:xfrm>
      </p:grpSpPr>
      <p:cxnSp>
        <p:nvCxnSpPr>
          <p:cNvPr id="54" name="Google Shape;54;p13"/>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55" name="Google Shape;55;p13"/>
          <p:cNvCxnSpPr/>
          <p:nvPr/>
        </p:nvCxnSpPr>
        <p:spPr>
          <a:xfrm>
            <a:off x="11665200"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56" name="Google Shape;56;p13"/>
          <p:cNvCxnSpPr/>
          <p:nvPr/>
        </p:nvCxnSpPr>
        <p:spPr>
          <a:xfrm>
            <a:off x="-12533" y="526800"/>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57" name="Google Shape;57;p13"/>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58" name="Google Shape;58;p13"/>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F4F4EE"/>
                </a:solidFill>
                <a:latin typeface="Inter"/>
                <a:ea typeface="Inter"/>
                <a:cs typeface="Inter"/>
                <a:sym typeface="Inter"/>
              </a:rPr>
              <a:t>Institute for Responsive Government</a:t>
            </a:r>
            <a:endParaRPr sz="800" kern="0">
              <a:solidFill>
                <a:srgbClr val="F4F4EE"/>
              </a:solidFill>
              <a:latin typeface="Inter"/>
              <a:ea typeface="Inter"/>
              <a:cs typeface="Inter"/>
              <a:sym typeface="Inter"/>
            </a:endParaRPr>
          </a:p>
        </p:txBody>
      </p:sp>
      <p:sp>
        <p:nvSpPr>
          <p:cNvPr id="59" name="Google Shape;59;p13"/>
          <p:cNvSpPr txBox="1"/>
          <p:nvPr/>
        </p:nvSpPr>
        <p:spPr>
          <a:xfrm>
            <a:off x="7163153" y="6421340"/>
            <a:ext cx="4327600" cy="369291"/>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800" kern="0">
                <a:solidFill>
                  <a:srgbClr val="F4F4EE"/>
                </a:solidFill>
                <a:latin typeface="Inter"/>
                <a:ea typeface="Inter"/>
                <a:cs typeface="Inter"/>
                <a:sym typeface="Inter"/>
              </a:rPr>
              <a:t>2024 Election Reflections  </a:t>
            </a:r>
            <a:endParaRPr sz="800" b="1" kern="0">
              <a:solidFill>
                <a:srgbClr val="F4F4EE"/>
              </a:solidFill>
              <a:latin typeface="Inter"/>
              <a:ea typeface="Inter"/>
              <a:cs typeface="Inter"/>
              <a:sym typeface="Inter"/>
            </a:endParaRPr>
          </a:p>
        </p:txBody>
      </p:sp>
      <p:sp>
        <p:nvSpPr>
          <p:cNvPr id="60" name="Google Shape;60;p13"/>
          <p:cNvSpPr txBox="1"/>
          <p:nvPr/>
        </p:nvSpPr>
        <p:spPr>
          <a:xfrm>
            <a:off x="3023400" y="3568900"/>
            <a:ext cx="6122800" cy="19940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5307" b="1" kern="0">
                <a:solidFill>
                  <a:srgbClr val="F4F4EE"/>
                </a:solidFill>
                <a:latin typeface="Playfair Display"/>
                <a:ea typeface="Playfair Display"/>
                <a:cs typeface="Playfair Display"/>
                <a:sym typeface="Playfair Display"/>
              </a:rPr>
              <a:t>2024 Elections &amp; Looking Forward</a:t>
            </a:r>
            <a:endParaRPr sz="5307" b="1" kern="0">
              <a:solidFill>
                <a:srgbClr val="F4F4EE"/>
              </a:solidFill>
              <a:latin typeface="Playfair Display"/>
              <a:ea typeface="Playfair Display"/>
              <a:cs typeface="Playfair Display"/>
              <a:sym typeface="Playfair Display"/>
            </a:endParaRPr>
          </a:p>
        </p:txBody>
      </p:sp>
      <p:cxnSp>
        <p:nvCxnSpPr>
          <p:cNvPr id="61" name="Google Shape;61;p13"/>
          <p:cNvCxnSpPr/>
          <p:nvPr/>
        </p:nvCxnSpPr>
        <p:spPr>
          <a:xfrm>
            <a:off x="2787867" y="0"/>
            <a:ext cx="0" cy="6861200"/>
          </a:xfrm>
          <a:prstGeom prst="straightConnector1">
            <a:avLst/>
          </a:prstGeom>
          <a:noFill/>
          <a:ln w="9525" cap="flat" cmpd="sng">
            <a:solidFill>
              <a:srgbClr val="C5BBB3"/>
            </a:solidFill>
            <a:prstDash val="solid"/>
            <a:round/>
            <a:headEnd type="none" w="med" len="med"/>
            <a:tailEnd type="none" w="med" len="med"/>
          </a:ln>
        </p:spPr>
      </p:cxnSp>
      <p:pic>
        <p:nvPicPr>
          <p:cNvPr id="62" name="Google Shape;62;p13"/>
          <p:cNvPicPr preferRelativeResize="0"/>
          <p:nvPr/>
        </p:nvPicPr>
        <p:blipFill rotWithShape="1">
          <a:blip r:embed="rId3">
            <a:alphaModFix/>
          </a:blip>
          <a:srcRect l="9" r="9"/>
          <a:stretch/>
        </p:blipFill>
        <p:spPr>
          <a:xfrm>
            <a:off x="781599" y="779454"/>
            <a:ext cx="1763999" cy="817399"/>
          </a:xfrm>
          <a:prstGeom prst="rect">
            <a:avLst/>
          </a:prstGeom>
          <a:noFill/>
          <a:ln>
            <a:noFill/>
          </a:ln>
        </p:spPr>
      </p:pic>
      <p:cxnSp>
        <p:nvCxnSpPr>
          <p:cNvPr id="63" name="Google Shape;63;p13"/>
          <p:cNvCxnSpPr/>
          <p:nvPr/>
        </p:nvCxnSpPr>
        <p:spPr>
          <a:xfrm>
            <a:off x="539633" y="1885813"/>
            <a:ext cx="2248800" cy="0"/>
          </a:xfrm>
          <a:prstGeom prst="straightConnector1">
            <a:avLst/>
          </a:prstGeom>
          <a:noFill/>
          <a:ln w="9525" cap="flat" cmpd="sng">
            <a:solidFill>
              <a:srgbClr val="C5BBB3"/>
            </a:solidFill>
            <a:prstDash val="solid"/>
            <a:round/>
            <a:headEnd type="none" w="med" len="med"/>
            <a:tailEnd type="none" w="med" len="med"/>
          </a:ln>
        </p:spPr>
      </p:cxnSp>
      <p:sp>
        <p:nvSpPr>
          <p:cNvPr id="64" name="Google Shape;64;p13"/>
          <p:cNvSpPr txBox="1"/>
          <p:nvPr/>
        </p:nvSpPr>
        <p:spPr>
          <a:xfrm>
            <a:off x="3023400" y="5481100"/>
            <a:ext cx="7152800" cy="6076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en" sz="1467" b="1" kern="0">
                <a:solidFill>
                  <a:srgbClr val="FF652F"/>
                </a:solidFill>
                <a:latin typeface="Inter"/>
                <a:ea typeface="Inter"/>
                <a:cs typeface="Inter"/>
                <a:sym typeface="Inter"/>
              </a:rPr>
              <a:t>Reflections on the 2024 Elections</a:t>
            </a:r>
            <a:endParaRPr sz="1467" b="1" kern="0">
              <a:solidFill>
                <a:srgbClr val="FF652F"/>
              </a:solidFill>
              <a:latin typeface="Inter"/>
              <a:ea typeface="Inter"/>
              <a:cs typeface="Inter"/>
              <a:sym typeface="Inter"/>
            </a:endParaRPr>
          </a:p>
        </p:txBody>
      </p:sp>
      <p:sp>
        <p:nvSpPr>
          <p:cNvPr id="65" name="Google Shape;65;p13"/>
          <p:cNvSpPr txBox="1"/>
          <p:nvPr/>
        </p:nvSpPr>
        <p:spPr>
          <a:xfrm>
            <a:off x="9603691" y="5562900"/>
            <a:ext cx="1876800" cy="444000"/>
          </a:xfrm>
          <a:prstGeom prst="rect">
            <a:avLst/>
          </a:prstGeom>
          <a:noFill/>
          <a:ln>
            <a:noFill/>
          </a:ln>
        </p:spPr>
        <p:txBody>
          <a:bodyPr spcFirstLastPara="1" wrap="square" lIns="121900" tIns="121900" rIns="121900" bIns="121900" anchor="b" anchorCtr="0">
            <a:noAutofit/>
          </a:bodyPr>
          <a:lstStyle/>
          <a:p>
            <a:pPr algn="r" defTabSz="1219170">
              <a:buClr>
                <a:srgbClr val="000000"/>
              </a:buClr>
            </a:pPr>
            <a:r>
              <a:rPr lang="en" sz="1333" b="1" kern="0">
                <a:solidFill>
                  <a:srgbClr val="F4F4EE"/>
                </a:solidFill>
                <a:latin typeface="Inter"/>
                <a:ea typeface="Inter"/>
                <a:cs typeface="Inter"/>
                <a:sym typeface="Inter"/>
              </a:rPr>
              <a:t>November 21, 2024</a:t>
            </a:r>
            <a:endParaRPr sz="1333" b="1" kern="0">
              <a:solidFill>
                <a:srgbClr val="F4F4EE"/>
              </a:solidFill>
              <a:latin typeface="Inter"/>
              <a:ea typeface="Inter"/>
              <a:cs typeface="Inter"/>
              <a:sym typeface="Inter"/>
            </a:endParaRPr>
          </a:p>
        </p:txBody>
      </p:sp>
      <p:pic>
        <p:nvPicPr>
          <p:cNvPr id="66" name="Google Shape;66;p13"/>
          <p:cNvPicPr preferRelativeResize="0"/>
          <p:nvPr/>
        </p:nvPicPr>
        <p:blipFill>
          <a:blip r:embed="rId4">
            <a:alphaModFix/>
          </a:blip>
          <a:stretch>
            <a:fillRect/>
          </a:stretch>
        </p:blipFill>
        <p:spPr>
          <a:xfrm>
            <a:off x="8244576" y="1022666"/>
            <a:ext cx="3019701" cy="29739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rgbClr val="F4F4EE"/>
        </a:solidFill>
        <a:effectLst/>
      </p:bgPr>
    </p:bg>
    <p:spTree>
      <p:nvGrpSpPr>
        <p:cNvPr id="1" name="Shape 70"/>
        <p:cNvGrpSpPr/>
        <p:nvPr/>
      </p:nvGrpSpPr>
      <p:grpSpPr>
        <a:xfrm>
          <a:off x="0" y="0"/>
          <a:ext cx="0" cy="0"/>
          <a:chOff x="0" y="0"/>
          <a:chExt cx="0" cy="0"/>
        </a:xfrm>
      </p:grpSpPr>
      <p:cxnSp>
        <p:nvCxnSpPr>
          <p:cNvPr id="71" name="Google Shape;71;p14"/>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72" name="Google Shape;72;p14"/>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73" name="Google Shape;73;p14"/>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74" name="Google Shape;74;p14"/>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353535"/>
                </a:solidFill>
                <a:latin typeface="Inter"/>
                <a:ea typeface="Inter"/>
                <a:cs typeface="Inter"/>
                <a:sym typeface="Inter"/>
              </a:rPr>
              <a:t>Institute for Responsive Government</a:t>
            </a:r>
            <a:endParaRPr sz="800" kern="0">
              <a:solidFill>
                <a:srgbClr val="353535"/>
              </a:solidFill>
              <a:latin typeface="Inter"/>
              <a:ea typeface="Inter"/>
              <a:cs typeface="Inter"/>
              <a:sym typeface="Inter"/>
            </a:endParaRPr>
          </a:p>
        </p:txBody>
      </p:sp>
      <p:sp>
        <p:nvSpPr>
          <p:cNvPr id="75" name="Google Shape;75;p14"/>
          <p:cNvSpPr txBox="1"/>
          <p:nvPr/>
        </p:nvSpPr>
        <p:spPr>
          <a:xfrm>
            <a:off x="7163153" y="6421340"/>
            <a:ext cx="4327600" cy="369291"/>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800" kern="0">
                <a:solidFill>
                  <a:srgbClr val="452946"/>
                </a:solidFill>
                <a:latin typeface="Inter"/>
                <a:ea typeface="Inter"/>
                <a:cs typeface="Inter"/>
                <a:sym typeface="Inter"/>
              </a:rPr>
              <a:t>Building Multi-Agency Partnerships for Success |  </a:t>
            </a:r>
            <a:fld id="{00000000-1234-1234-1234-123412341234}" type="slidenum">
              <a:rPr lang="en" sz="800" b="1" kern="0">
                <a:solidFill>
                  <a:srgbClr val="452946"/>
                </a:solidFill>
                <a:latin typeface="Inter"/>
                <a:ea typeface="Inter"/>
                <a:cs typeface="Inter"/>
                <a:sym typeface="Inter"/>
              </a:rPr>
              <a:pPr algn="r" defTabSz="1219170">
                <a:buClr>
                  <a:srgbClr val="000000"/>
                </a:buClr>
              </a:pPr>
              <a:t>53</a:t>
            </a:fld>
            <a:endParaRPr sz="800" b="1" kern="0">
              <a:solidFill>
                <a:srgbClr val="452946"/>
              </a:solidFill>
              <a:latin typeface="Inter"/>
              <a:ea typeface="Inter"/>
              <a:cs typeface="Inter"/>
              <a:sym typeface="Inter"/>
            </a:endParaRPr>
          </a:p>
        </p:txBody>
      </p:sp>
      <p:pic>
        <p:nvPicPr>
          <p:cNvPr id="76" name="Google Shape;76;p14"/>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77" name="Google Shape;77;p14"/>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78" name="Google Shape;78;p14"/>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Who We Are: The Institute for Responsive Gov.</a:t>
            </a:r>
            <a:endParaRPr sz="3040" b="1" kern="0">
              <a:solidFill>
                <a:srgbClr val="270D24"/>
              </a:solidFill>
              <a:latin typeface="Playfair Display"/>
              <a:ea typeface="Playfair Display"/>
              <a:cs typeface="Playfair Display"/>
              <a:sym typeface="Playfair Display"/>
            </a:endParaRPr>
          </a:p>
        </p:txBody>
      </p:sp>
      <p:sp>
        <p:nvSpPr>
          <p:cNvPr id="79" name="Google Shape;79;p14"/>
          <p:cNvSpPr txBox="1"/>
          <p:nvPr/>
        </p:nvSpPr>
        <p:spPr>
          <a:xfrm>
            <a:off x="855933" y="1544800"/>
            <a:ext cx="5929600" cy="4361600"/>
          </a:xfrm>
          <a:prstGeom prst="rect">
            <a:avLst/>
          </a:prstGeom>
          <a:noFill/>
          <a:ln>
            <a:noFill/>
          </a:ln>
        </p:spPr>
        <p:txBody>
          <a:bodyPr spcFirstLastPara="1" wrap="square" lIns="121900" tIns="121900" rIns="121900" bIns="121900" anchor="t" anchorCtr="0">
            <a:noAutofit/>
          </a:bodyPr>
          <a:lstStyle/>
          <a:p>
            <a:pPr defTabSz="1219170">
              <a:lnSpc>
                <a:spcPct val="150000"/>
              </a:lnSpc>
              <a:buClr>
                <a:srgbClr val="000000"/>
              </a:buClr>
            </a:pPr>
            <a:r>
              <a:rPr lang="en" sz="1200" kern="0">
                <a:solidFill>
                  <a:srgbClr val="171920"/>
                </a:solidFill>
                <a:latin typeface="Inter"/>
                <a:ea typeface="Inter"/>
                <a:cs typeface="Inter"/>
                <a:sym typeface="Inter"/>
              </a:rPr>
              <a:t>The Institute for Responsive Government is a good government group that works to make government work for everyday people. Our mission is to help policy makers find solutions that make government more efficient, accessible, and responsive to the needs of real human beings.</a:t>
            </a:r>
            <a:endParaRPr sz="1200"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buSzPts val="1100"/>
            </a:pPr>
            <a:r>
              <a:rPr lang="en" sz="1200" kern="0">
                <a:solidFill>
                  <a:srgbClr val="171920"/>
                </a:solidFill>
                <a:latin typeface="Inter"/>
                <a:ea typeface="Inter"/>
                <a:cs typeface="Inter"/>
                <a:sym typeface="Inter"/>
              </a:rPr>
              <a:t>Responsive Gov got its start working to streamline, modernize and secure our elections systems. One of the hallmarks of our work has been passing and implementing Automatic Voter Registration (AVR) in states all across the country. </a:t>
            </a:r>
            <a:endParaRPr sz="1200" kern="0">
              <a:solidFill>
                <a:srgbClr val="171920"/>
              </a:solidFill>
              <a:latin typeface="Inter"/>
              <a:ea typeface="Inter"/>
              <a:cs typeface="Inter"/>
              <a:sym typeface="Inter"/>
            </a:endParaRPr>
          </a:p>
          <a:p>
            <a:pPr defTabSz="1219170">
              <a:lnSpc>
                <a:spcPct val="150000"/>
              </a:lnSpc>
              <a:buClr>
                <a:srgbClr val="000000"/>
              </a:buClr>
              <a:buSzPts val="1100"/>
            </a:pPr>
            <a:endParaRPr sz="1200" kern="0">
              <a:solidFill>
                <a:srgbClr val="171920"/>
              </a:solidFill>
              <a:latin typeface="Inter"/>
              <a:ea typeface="Inter"/>
              <a:cs typeface="Inter"/>
              <a:sym typeface="Inter"/>
            </a:endParaRPr>
          </a:p>
          <a:p>
            <a:pPr defTabSz="1219170">
              <a:lnSpc>
                <a:spcPct val="150000"/>
              </a:lnSpc>
              <a:buClr>
                <a:srgbClr val="000000"/>
              </a:buClr>
              <a:buSzPts val="1100"/>
            </a:pPr>
            <a:r>
              <a:rPr lang="en" sz="1200" kern="0">
                <a:solidFill>
                  <a:srgbClr val="171920"/>
                </a:solidFill>
                <a:latin typeface="Inter"/>
                <a:ea typeface="Inter"/>
                <a:cs typeface="Inter"/>
                <a:sym typeface="Inter"/>
              </a:rPr>
              <a:t>Over the past year, Responsive Gov has expanded its portfolio to reduce administrative burdens across all sectors of government. </a:t>
            </a:r>
            <a:r>
              <a:rPr lang="en" sz="1200" b="1" kern="0">
                <a:solidFill>
                  <a:srgbClr val="171920"/>
                </a:solidFill>
                <a:latin typeface="Inter"/>
                <a:ea typeface="Inter"/>
                <a:cs typeface="Inter"/>
                <a:sym typeface="Inter"/>
              </a:rPr>
              <a:t>For additional information about the Institute for Responsive Government and our work, please contact gnora@responsivegov.org. </a:t>
            </a:r>
            <a:endParaRPr sz="1200"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000000"/>
              </a:solidFill>
              <a:latin typeface="Inter"/>
              <a:ea typeface="Inter"/>
              <a:cs typeface="Inter"/>
              <a:sym typeface="Inter"/>
            </a:endParaRPr>
          </a:p>
        </p:txBody>
      </p:sp>
      <p:cxnSp>
        <p:nvCxnSpPr>
          <p:cNvPr id="80" name="Google Shape;80;p14"/>
          <p:cNvCxnSpPr/>
          <p:nvPr/>
        </p:nvCxnSpPr>
        <p:spPr>
          <a:xfrm>
            <a:off x="8088067" y="1230433"/>
            <a:ext cx="0" cy="5106800"/>
          </a:xfrm>
          <a:prstGeom prst="straightConnector1">
            <a:avLst/>
          </a:prstGeom>
          <a:noFill/>
          <a:ln w="9525" cap="flat" cmpd="sng">
            <a:solidFill>
              <a:srgbClr val="C5BBB3"/>
            </a:solidFill>
            <a:prstDash val="solid"/>
            <a:round/>
            <a:headEnd type="none" w="med" len="med"/>
            <a:tailEnd type="none" w="med" len="med"/>
          </a:ln>
        </p:spPr>
      </p:cxnSp>
      <p:sp>
        <p:nvSpPr>
          <p:cNvPr id="81" name="Google Shape;81;p14"/>
          <p:cNvSpPr txBox="1"/>
          <p:nvPr/>
        </p:nvSpPr>
        <p:spPr>
          <a:xfrm>
            <a:off x="8382827" y="4766006"/>
            <a:ext cx="2556800" cy="1308010"/>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2000" b="1" kern="0">
                <a:solidFill>
                  <a:srgbClr val="270D24"/>
                </a:solidFill>
                <a:latin typeface="Inter"/>
                <a:ea typeface="Inter"/>
                <a:cs typeface="Inter"/>
                <a:sym typeface="Inter"/>
              </a:rPr>
              <a:t>Government should work for the people.</a:t>
            </a:r>
            <a:endParaRPr sz="2000" b="1" kern="0">
              <a:solidFill>
                <a:srgbClr val="270D24"/>
              </a:solidFill>
              <a:latin typeface="Inter"/>
              <a:ea typeface="Inter"/>
              <a:cs typeface="Inter"/>
              <a:sym typeface="Inte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85"/>
        <p:cNvGrpSpPr/>
        <p:nvPr/>
      </p:nvGrpSpPr>
      <p:grpSpPr>
        <a:xfrm>
          <a:off x="0" y="0"/>
          <a:ext cx="0" cy="0"/>
          <a:chOff x="0" y="0"/>
          <a:chExt cx="0" cy="0"/>
        </a:xfrm>
      </p:grpSpPr>
      <p:cxnSp>
        <p:nvCxnSpPr>
          <p:cNvPr id="86" name="Google Shape;86;p15"/>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87" name="Google Shape;87;p15"/>
          <p:cNvCxnSpPr/>
          <p:nvPr/>
        </p:nvCxnSpPr>
        <p:spPr>
          <a:xfrm>
            <a:off x="11665200"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88" name="Google Shape;88;p15"/>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89" name="Google Shape;89;p15"/>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90" name="Google Shape;90;p15"/>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353535"/>
                </a:solidFill>
                <a:latin typeface="Inter"/>
                <a:ea typeface="Inter"/>
                <a:cs typeface="Inter"/>
                <a:sym typeface="Inter"/>
              </a:rPr>
              <a:t>Institute for Responsive Government</a:t>
            </a:r>
            <a:endParaRPr sz="800" kern="0">
              <a:solidFill>
                <a:srgbClr val="353535"/>
              </a:solidFill>
              <a:latin typeface="Inter"/>
              <a:ea typeface="Inter"/>
              <a:cs typeface="Inter"/>
              <a:sym typeface="Inter"/>
            </a:endParaRPr>
          </a:p>
        </p:txBody>
      </p:sp>
      <p:sp>
        <p:nvSpPr>
          <p:cNvPr id="91" name="Google Shape;91;p15"/>
          <p:cNvSpPr txBox="1"/>
          <p:nvPr/>
        </p:nvSpPr>
        <p:spPr>
          <a:xfrm>
            <a:off x="7163153" y="6421340"/>
            <a:ext cx="4327600" cy="369291"/>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800" kern="0">
                <a:solidFill>
                  <a:srgbClr val="452946"/>
                </a:solidFill>
                <a:latin typeface="Inter"/>
                <a:ea typeface="Inter"/>
                <a:cs typeface="Inter"/>
                <a:sym typeface="Inter"/>
              </a:rPr>
              <a:t>2024 Election Reflections  </a:t>
            </a:r>
            <a:endParaRPr sz="800" b="1" kern="0">
              <a:solidFill>
                <a:srgbClr val="452946"/>
              </a:solidFill>
              <a:latin typeface="Inter"/>
              <a:ea typeface="Inter"/>
              <a:cs typeface="Inter"/>
              <a:sym typeface="Inter"/>
            </a:endParaRPr>
          </a:p>
        </p:txBody>
      </p:sp>
      <p:pic>
        <p:nvPicPr>
          <p:cNvPr id="92" name="Google Shape;92;p15"/>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93" name="Google Shape;93;p15"/>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94" name="Google Shape;94;p15"/>
          <p:cNvSpPr txBox="1"/>
          <p:nvPr/>
        </p:nvSpPr>
        <p:spPr>
          <a:xfrm>
            <a:off x="68270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Contents</a:t>
            </a:r>
            <a:endParaRPr sz="3040" b="1" kern="0">
              <a:solidFill>
                <a:srgbClr val="270D24"/>
              </a:solidFill>
              <a:latin typeface="Playfair Display"/>
              <a:ea typeface="Playfair Display"/>
              <a:cs typeface="Playfair Display"/>
              <a:sym typeface="Playfair Display"/>
            </a:endParaRPr>
          </a:p>
        </p:txBody>
      </p:sp>
      <p:cxnSp>
        <p:nvCxnSpPr>
          <p:cNvPr id="95" name="Google Shape;95;p15"/>
          <p:cNvCxnSpPr/>
          <p:nvPr/>
        </p:nvCxnSpPr>
        <p:spPr>
          <a:xfrm>
            <a:off x="7219100" y="1229200"/>
            <a:ext cx="0" cy="5106800"/>
          </a:xfrm>
          <a:prstGeom prst="straightConnector1">
            <a:avLst/>
          </a:prstGeom>
          <a:noFill/>
          <a:ln w="9525" cap="flat" cmpd="sng">
            <a:solidFill>
              <a:srgbClr val="C5BBB3"/>
            </a:solidFill>
            <a:prstDash val="solid"/>
            <a:round/>
            <a:headEnd type="none" w="med" len="med"/>
            <a:tailEnd type="none" w="med" len="med"/>
          </a:ln>
        </p:spPr>
      </p:cxnSp>
      <p:sp>
        <p:nvSpPr>
          <p:cNvPr id="96" name="Google Shape;96;p15"/>
          <p:cNvSpPr txBox="1"/>
          <p:nvPr/>
        </p:nvSpPr>
        <p:spPr>
          <a:xfrm>
            <a:off x="3885032" y="1743833"/>
            <a:ext cx="3081600" cy="4112800"/>
          </a:xfrm>
          <a:prstGeom prst="rect">
            <a:avLst/>
          </a:prstGeom>
          <a:noFill/>
          <a:ln>
            <a:noFill/>
          </a:ln>
        </p:spPr>
        <p:txBody>
          <a:bodyPr spcFirstLastPara="1" wrap="square" lIns="121900" tIns="121900" rIns="121900" bIns="121900" anchor="t" anchorCtr="0">
            <a:noAutofit/>
          </a:bodyPr>
          <a:lstStyle/>
          <a:p>
            <a:pPr algn="r" defTabSz="1219170">
              <a:lnSpc>
                <a:spcPct val="120000"/>
              </a:lnSpc>
              <a:buClr>
                <a:srgbClr val="000000"/>
              </a:buClr>
            </a:pPr>
            <a:r>
              <a:rPr lang="en" sz="1733" b="1" kern="0">
                <a:solidFill>
                  <a:srgbClr val="270D24"/>
                </a:solidFill>
                <a:latin typeface="Inter"/>
                <a:ea typeface="Inter"/>
                <a:cs typeface="Inter"/>
                <a:sym typeface="Inter"/>
              </a:rPr>
              <a:t>2024 Election Reflections</a:t>
            </a:r>
            <a:endParaRPr sz="1067" kern="0">
              <a:solidFill>
                <a:srgbClr val="270D24"/>
              </a:solidFill>
              <a:latin typeface="Inter"/>
              <a:ea typeface="Inter"/>
              <a:cs typeface="Inter"/>
              <a:sym typeface="Inter"/>
            </a:endParaRPr>
          </a:p>
          <a:p>
            <a:pPr algn="r" defTabSz="1219170">
              <a:lnSpc>
                <a:spcPct val="150000"/>
              </a:lnSpc>
              <a:buClr>
                <a:srgbClr val="000000"/>
              </a:buClr>
            </a:pPr>
            <a:endParaRPr sz="1133" kern="0">
              <a:solidFill>
                <a:srgbClr val="353535"/>
              </a:solidFill>
              <a:latin typeface="Inter"/>
              <a:ea typeface="Inter"/>
              <a:cs typeface="Inter"/>
              <a:sym typeface="Inter"/>
            </a:endParaRPr>
          </a:p>
          <a:p>
            <a:pPr algn="r" defTabSz="1219170">
              <a:lnSpc>
                <a:spcPct val="120000"/>
              </a:lnSpc>
              <a:spcBef>
                <a:spcPts val="1333"/>
              </a:spcBef>
              <a:buClr>
                <a:srgbClr val="000000"/>
              </a:buClr>
            </a:pPr>
            <a:r>
              <a:rPr lang="en" sz="1733" b="1" kern="0">
                <a:solidFill>
                  <a:srgbClr val="270D24"/>
                </a:solidFill>
                <a:latin typeface="Inter"/>
                <a:ea typeface="Inter"/>
                <a:cs typeface="Inter"/>
                <a:sym typeface="Inter"/>
              </a:rPr>
              <a:t>Political Landscape </a:t>
            </a:r>
            <a:endParaRPr sz="1733" b="1" kern="0">
              <a:solidFill>
                <a:srgbClr val="270D24"/>
              </a:solidFill>
              <a:latin typeface="Inter"/>
              <a:ea typeface="Inter"/>
              <a:cs typeface="Inter"/>
              <a:sym typeface="Inter"/>
            </a:endParaRPr>
          </a:p>
          <a:p>
            <a:pPr algn="r" defTabSz="1219170">
              <a:lnSpc>
                <a:spcPct val="150000"/>
              </a:lnSpc>
              <a:buClr>
                <a:srgbClr val="000000"/>
              </a:buClr>
            </a:pPr>
            <a:endParaRPr sz="1133" kern="0">
              <a:solidFill>
                <a:srgbClr val="353535"/>
              </a:solidFill>
              <a:latin typeface="Inter"/>
              <a:ea typeface="Inter"/>
              <a:cs typeface="Inter"/>
              <a:sym typeface="Inter"/>
            </a:endParaRPr>
          </a:p>
          <a:p>
            <a:pPr algn="r" defTabSz="1219170">
              <a:lnSpc>
                <a:spcPct val="150000"/>
              </a:lnSpc>
              <a:buClr>
                <a:srgbClr val="000000"/>
              </a:buClr>
            </a:pPr>
            <a:endParaRPr sz="1133" kern="0">
              <a:solidFill>
                <a:srgbClr val="353535"/>
              </a:solidFill>
              <a:latin typeface="Inter"/>
              <a:ea typeface="Inter"/>
              <a:cs typeface="Inter"/>
              <a:sym typeface="Inter"/>
            </a:endParaRPr>
          </a:p>
          <a:p>
            <a:pPr algn="r" defTabSz="1219170">
              <a:lnSpc>
                <a:spcPct val="120000"/>
              </a:lnSpc>
              <a:buClr>
                <a:srgbClr val="000000"/>
              </a:buClr>
            </a:pPr>
            <a:r>
              <a:rPr lang="en" sz="1733" b="1" kern="0">
                <a:solidFill>
                  <a:srgbClr val="270D24"/>
                </a:solidFill>
                <a:latin typeface="Inter"/>
                <a:ea typeface="Inter"/>
                <a:cs typeface="Inter"/>
                <a:sym typeface="Inter"/>
              </a:rPr>
              <a:t>2025: Democracy is on the Docket</a:t>
            </a:r>
            <a:endParaRPr sz="1733" b="1" kern="0">
              <a:solidFill>
                <a:srgbClr val="270D24"/>
              </a:solidFill>
              <a:latin typeface="Inter"/>
              <a:ea typeface="Inter"/>
              <a:cs typeface="Inter"/>
              <a:sym typeface="Inter"/>
            </a:endParaRPr>
          </a:p>
          <a:p>
            <a:pPr algn="r" defTabSz="1219170">
              <a:lnSpc>
                <a:spcPct val="120000"/>
              </a:lnSpc>
              <a:buClr>
                <a:srgbClr val="000000"/>
              </a:buClr>
              <a:buSzPts val="1100"/>
            </a:pPr>
            <a:endParaRPr sz="1133" kern="0">
              <a:solidFill>
                <a:srgbClr val="353535"/>
              </a:solidFill>
              <a:latin typeface="Inter"/>
              <a:ea typeface="Inter"/>
              <a:cs typeface="Inter"/>
              <a:sym typeface="Inter"/>
            </a:endParaRPr>
          </a:p>
          <a:p>
            <a:pPr algn="r" defTabSz="1219170">
              <a:lnSpc>
                <a:spcPct val="120000"/>
              </a:lnSpc>
              <a:buClr>
                <a:srgbClr val="000000"/>
              </a:buClr>
              <a:buSzPts val="1100"/>
            </a:pPr>
            <a:endParaRPr sz="1133" kern="0">
              <a:solidFill>
                <a:srgbClr val="353535"/>
              </a:solidFill>
              <a:latin typeface="Inter"/>
              <a:ea typeface="Inter"/>
              <a:cs typeface="Inter"/>
              <a:sym typeface="Inter"/>
            </a:endParaRPr>
          </a:p>
          <a:p>
            <a:pPr algn="r" defTabSz="1219170">
              <a:lnSpc>
                <a:spcPct val="120000"/>
              </a:lnSpc>
              <a:buClr>
                <a:srgbClr val="000000"/>
              </a:buClr>
              <a:buSzPts val="1100"/>
            </a:pPr>
            <a:r>
              <a:rPr lang="en" sz="1733" b="1" kern="0">
                <a:solidFill>
                  <a:srgbClr val="270D24"/>
                </a:solidFill>
                <a:latin typeface="Inter"/>
                <a:ea typeface="Inter"/>
                <a:cs typeface="Inter"/>
                <a:sym typeface="Inter"/>
              </a:rPr>
              <a:t>Democracy that Delivers</a:t>
            </a:r>
            <a:endParaRPr sz="1733" b="1" kern="0">
              <a:solidFill>
                <a:srgbClr val="270D24"/>
              </a:solidFill>
              <a:latin typeface="Inter"/>
              <a:ea typeface="Inter"/>
              <a:cs typeface="Inter"/>
              <a:sym typeface="Inter"/>
            </a:endParaRPr>
          </a:p>
          <a:p>
            <a:pPr algn="r" defTabSz="1219170">
              <a:lnSpc>
                <a:spcPct val="120000"/>
              </a:lnSpc>
              <a:buClr>
                <a:srgbClr val="000000"/>
              </a:buClr>
              <a:buSzPts val="1100"/>
            </a:pPr>
            <a:endParaRPr sz="1733" b="1" kern="0">
              <a:solidFill>
                <a:srgbClr val="270D24"/>
              </a:solidFill>
              <a:latin typeface="Inter"/>
              <a:ea typeface="Inter"/>
              <a:cs typeface="Inter"/>
              <a:sym typeface="Inter"/>
            </a:endParaRPr>
          </a:p>
          <a:p>
            <a:pPr algn="r" defTabSz="1219170">
              <a:lnSpc>
                <a:spcPct val="120000"/>
              </a:lnSpc>
              <a:buClr>
                <a:srgbClr val="000000"/>
              </a:buClr>
              <a:buSzPts val="1100"/>
            </a:pPr>
            <a:endParaRPr sz="1733" b="1" kern="0">
              <a:solidFill>
                <a:srgbClr val="270D24"/>
              </a:solidFill>
              <a:latin typeface="Inter"/>
              <a:ea typeface="Inter"/>
              <a:cs typeface="Inter"/>
              <a:sym typeface="Inter"/>
            </a:endParaRPr>
          </a:p>
          <a:p>
            <a:pPr defTabSz="1219170">
              <a:lnSpc>
                <a:spcPct val="150000"/>
              </a:lnSpc>
              <a:buClr>
                <a:srgbClr val="000000"/>
              </a:buClr>
            </a:pPr>
            <a:endParaRPr sz="1133" kern="0">
              <a:solidFill>
                <a:srgbClr val="353535"/>
              </a:solidFill>
              <a:latin typeface="Inter"/>
              <a:ea typeface="Inter"/>
              <a:cs typeface="Inter"/>
              <a:sym typeface="Inter"/>
            </a:endParaRPr>
          </a:p>
          <a:p>
            <a:pPr algn="r" defTabSz="1219170">
              <a:lnSpc>
                <a:spcPct val="150000"/>
              </a:lnSpc>
              <a:spcBef>
                <a:spcPts val="1333"/>
              </a:spcBef>
              <a:buClr>
                <a:srgbClr val="000000"/>
              </a:buClr>
            </a:pPr>
            <a:endParaRPr sz="1133" kern="0">
              <a:solidFill>
                <a:srgbClr val="353535"/>
              </a:solidFill>
              <a:latin typeface="Inter"/>
              <a:ea typeface="Inter"/>
              <a:cs typeface="Inter"/>
              <a:sym typeface="Inter"/>
            </a:endParaRPr>
          </a:p>
          <a:p>
            <a:pPr algn="r" defTabSz="1219170">
              <a:lnSpc>
                <a:spcPct val="150000"/>
              </a:lnSpc>
              <a:spcBef>
                <a:spcPts val="1333"/>
              </a:spcBef>
              <a:buClr>
                <a:srgbClr val="000000"/>
              </a:buClr>
            </a:pPr>
            <a:endParaRPr sz="1133" kern="0">
              <a:solidFill>
                <a:srgbClr val="353535"/>
              </a:solidFill>
              <a:latin typeface="Inter"/>
              <a:ea typeface="Inter"/>
              <a:cs typeface="Inter"/>
              <a:sym typeface="Inter"/>
            </a:endParaRPr>
          </a:p>
          <a:p>
            <a:pPr algn="r" defTabSz="1219170">
              <a:lnSpc>
                <a:spcPct val="150000"/>
              </a:lnSpc>
              <a:spcBef>
                <a:spcPts val="1333"/>
              </a:spcBef>
              <a:buClr>
                <a:srgbClr val="000000"/>
              </a:buClr>
            </a:pPr>
            <a:endParaRPr sz="1133" kern="0">
              <a:solidFill>
                <a:srgbClr val="353535"/>
              </a:solidFill>
              <a:latin typeface="Inter"/>
              <a:ea typeface="Inter"/>
              <a:cs typeface="Inter"/>
              <a:sym typeface="Inter"/>
            </a:endParaRPr>
          </a:p>
          <a:p>
            <a:pPr algn="r" defTabSz="1219170">
              <a:lnSpc>
                <a:spcPct val="120000"/>
              </a:lnSpc>
              <a:spcBef>
                <a:spcPts val="1333"/>
              </a:spcBef>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a:p>
            <a:pPr algn="ctr" defTabSz="1219170">
              <a:lnSpc>
                <a:spcPct val="120000"/>
              </a:lnSpc>
              <a:buClr>
                <a:srgbClr val="000000"/>
              </a:buClr>
            </a:pPr>
            <a:endParaRPr sz="1067" kern="0">
              <a:solidFill>
                <a:srgbClr val="353535"/>
              </a:solidFill>
              <a:latin typeface="Inter"/>
              <a:ea typeface="Inter"/>
              <a:cs typeface="Inter"/>
              <a:sym typeface="Inter"/>
            </a:endParaRPr>
          </a:p>
        </p:txBody>
      </p:sp>
      <p:sp>
        <p:nvSpPr>
          <p:cNvPr id="97" name="Google Shape;97;p15"/>
          <p:cNvSpPr txBox="1"/>
          <p:nvPr/>
        </p:nvSpPr>
        <p:spPr>
          <a:xfrm>
            <a:off x="7350167" y="1743833"/>
            <a:ext cx="642800" cy="524800"/>
          </a:xfrm>
          <a:prstGeom prst="rect">
            <a:avLst/>
          </a:prstGeom>
          <a:noFill/>
          <a:ln>
            <a:noFill/>
          </a:ln>
        </p:spPr>
        <p:txBody>
          <a:bodyPr spcFirstLastPara="1" wrap="square" lIns="121900" tIns="121900" rIns="121900" bIns="121900" anchor="t" anchorCtr="0">
            <a:noAutofit/>
          </a:bodyPr>
          <a:lstStyle/>
          <a:p>
            <a:pPr defTabSz="1219170">
              <a:lnSpc>
                <a:spcPct val="120000"/>
              </a:lnSpc>
              <a:buClr>
                <a:srgbClr val="000000"/>
              </a:buClr>
            </a:pPr>
            <a:r>
              <a:rPr lang="en" sz="1733" b="1" kern="0">
                <a:solidFill>
                  <a:srgbClr val="FF652F"/>
                </a:solidFill>
                <a:latin typeface="Inter"/>
                <a:ea typeface="Inter"/>
                <a:cs typeface="Inter"/>
                <a:sym typeface="Inter"/>
              </a:rPr>
              <a:t>01</a:t>
            </a:r>
            <a:endParaRPr sz="1133" kern="0">
              <a:solidFill>
                <a:srgbClr val="FF652F"/>
              </a:solidFill>
              <a:latin typeface="Inter"/>
              <a:ea typeface="Inter"/>
              <a:cs typeface="Inter"/>
              <a:sym typeface="Inter"/>
            </a:endParaRPr>
          </a:p>
          <a:p>
            <a:pPr defTabSz="1219170">
              <a:lnSpc>
                <a:spcPct val="150000"/>
              </a:lnSpc>
              <a:buClr>
                <a:srgbClr val="000000"/>
              </a:buClr>
            </a:pPr>
            <a:endParaRPr sz="1133" kern="0">
              <a:solidFill>
                <a:srgbClr val="353535"/>
              </a:solidFill>
              <a:latin typeface="Inter"/>
              <a:ea typeface="Inter"/>
              <a:cs typeface="Inter"/>
              <a:sym typeface="Inter"/>
            </a:endParaRPr>
          </a:p>
          <a:p>
            <a:pPr defTabSz="1219170">
              <a:lnSpc>
                <a:spcPct val="150000"/>
              </a:lnSpc>
              <a:spcBef>
                <a:spcPts val="1333"/>
              </a:spcBef>
              <a:buClr>
                <a:srgbClr val="000000"/>
              </a:buClr>
            </a:pPr>
            <a:endParaRPr sz="1133" kern="0">
              <a:solidFill>
                <a:srgbClr val="353535"/>
              </a:solidFill>
              <a:latin typeface="Inter"/>
              <a:ea typeface="Inter"/>
              <a:cs typeface="Inter"/>
              <a:sym typeface="Inter"/>
            </a:endParaRPr>
          </a:p>
          <a:p>
            <a:pPr defTabSz="1219170">
              <a:lnSpc>
                <a:spcPct val="120000"/>
              </a:lnSpc>
              <a:spcBef>
                <a:spcPts val="1333"/>
              </a:spcBef>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p:txBody>
      </p:sp>
      <p:sp>
        <p:nvSpPr>
          <p:cNvPr id="98" name="Google Shape;98;p15"/>
          <p:cNvSpPr txBox="1"/>
          <p:nvPr/>
        </p:nvSpPr>
        <p:spPr>
          <a:xfrm>
            <a:off x="7350167" y="2507117"/>
            <a:ext cx="642800" cy="524800"/>
          </a:xfrm>
          <a:prstGeom prst="rect">
            <a:avLst/>
          </a:prstGeom>
          <a:noFill/>
          <a:ln>
            <a:noFill/>
          </a:ln>
        </p:spPr>
        <p:txBody>
          <a:bodyPr spcFirstLastPara="1" wrap="square" lIns="121900" tIns="121900" rIns="121900" bIns="121900" anchor="t" anchorCtr="0">
            <a:noAutofit/>
          </a:bodyPr>
          <a:lstStyle/>
          <a:p>
            <a:pPr defTabSz="1219170">
              <a:lnSpc>
                <a:spcPct val="120000"/>
              </a:lnSpc>
              <a:buClr>
                <a:srgbClr val="000000"/>
              </a:buClr>
            </a:pPr>
            <a:r>
              <a:rPr lang="en" sz="1733" b="1" kern="0">
                <a:solidFill>
                  <a:srgbClr val="FF652F"/>
                </a:solidFill>
                <a:latin typeface="Inter"/>
                <a:ea typeface="Inter"/>
                <a:cs typeface="Inter"/>
                <a:sym typeface="Inter"/>
              </a:rPr>
              <a:t>02</a:t>
            </a:r>
            <a:endParaRPr sz="1133" kern="0">
              <a:solidFill>
                <a:srgbClr val="FF652F"/>
              </a:solidFill>
              <a:latin typeface="Inter"/>
              <a:ea typeface="Inter"/>
              <a:cs typeface="Inter"/>
              <a:sym typeface="Inter"/>
            </a:endParaRPr>
          </a:p>
          <a:p>
            <a:pPr defTabSz="1219170">
              <a:lnSpc>
                <a:spcPct val="150000"/>
              </a:lnSpc>
              <a:buClr>
                <a:srgbClr val="000000"/>
              </a:buClr>
            </a:pPr>
            <a:endParaRPr sz="1133" kern="0">
              <a:solidFill>
                <a:srgbClr val="353535"/>
              </a:solidFill>
              <a:latin typeface="Inter"/>
              <a:ea typeface="Inter"/>
              <a:cs typeface="Inter"/>
              <a:sym typeface="Inter"/>
            </a:endParaRPr>
          </a:p>
          <a:p>
            <a:pPr defTabSz="1219170">
              <a:lnSpc>
                <a:spcPct val="150000"/>
              </a:lnSpc>
              <a:spcBef>
                <a:spcPts val="1333"/>
              </a:spcBef>
              <a:buClr>
                <a:srgbClr val="000000"/>
              </a:buClr>
            </a:pPr>
            <a:endParaRPr sz="1133" kern="0">
              <a:solidFill>
                <a:srgbClr val="353535"/>
              </a:solidFill>
              <a:latin typeface="Inter"/>
              <a:ea typeface="Inter"/>
              <a:cs typeface="Inter"/>
              <a:sym typeface="Inter"/>
            </a:endParaRPr>
          </a:p>
          <a:p>
            <a:pPr defTabSz="1219170">
              <a:lnSpc>
                <a:spcPct val="120000"/>
              </a:lnSpc>
              <a:spcBef>
                <a:spcPts val="1333"/>
              </a:spcBef>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p:txBody>
      </p:sp>
      <p:sp>
        <p:nvSpPr>
          <p:cNvPr id="99" name="Google Shape;99;p15"/>
          <p:cNvSpPr txBox="1"/>
          <p:nvPr/>
        </p:nvSpPr>
        <p:spPr>
          <a:xfrm>
            <a:off x="7350167" y="3433400"/>
            <a:ext cx="642800" cy="524800"/>
          </a:xfrm>
          <a:prstGeom prst="rect">
            <a:avLst/>
          </a:prstGeom>
          <a:noFill/>
          <a:ln>
            <a:noFill/>
          </a:ln>
        </p:spPr>
        <p:txBody>
          <a:bodyPr spcFirstLastPara="1" wrap="square" lIns="121900" tIns="121900" rIns="121900" bIns="121900" anchor="t" anchorCtr="0">
            <a:noAutofit/>
          </a:bodyPr>
          <a:lstStyle/>
          <a:p>
            <a:pPr defTabSz="1219170">
              <a:lnSpc>
                <a:spcPct val="120000"/>
              </a:lnSpc>
              <a:buClr>
                <a:srgbClr val="000000"/>
              </a:buClr>
            </a:pPr>
            <a:r>
              <a:rPr lang="en" sz="1733" b="1" kern="0">
                <a:solidFill>
                  <a:srgbClr val="FF652F"/>
                </a:solidFill>
                <a:latin typeface="Inter"/>
                <a:ea typeface="Inter"/>
                <a:cs typeface="Inter"/>
                <a:sym typeface="Inter"/>
              </a:rPr>
              <a:t>03</a:t>
            </a:r>
            <a:endParaRPr sz="1133" kern="0">
              <a:solidFill>
                <a:srgbClr val="FF652F"/>
              </a:solidFill>
              <a:latin typeface="Inter"/>
              <a:ea typeface="Inter"/>
              <a:cs typeface="Inter"/>
              <a:sym typeface="Inter"/>
            </a:endParaRPr>
          </a:p>
          <a:p>
            <a:pPr defTabSz="1219170">
              <a:lnSpc>
                <a:spcPct val="150000"/>
              </a:lnSpc>
              <a:buClr>
                <a:srgbClr val="000000"/>
              </a:buClr>
            </a:pPr>
            <a:endParaRPr sz="1133" kern="0">
              <a:solidFill>
                <a:srgbClr val="353535"/>
              </a:solidFill>
              <a:latin typeface="Inter"/>
              <a:ea typeface="Inter"/>
              <a:cs typeface="Inter"/>
              <a:sym typeface="Inter"/>
            </a:endParaRPr>
          </a:p>
          <a:p>
            <a:pPr defTabSz="1219170">
              <a:lnSpc>
                <a:spcPct val="150000"/>
              </a:lnSpc>
              <a:spcBef>
                <a:spcPts val="1333"/>
              </a:spcBef>
              <a:buClr>
                <a:srgbClr val="000000"/>
              </a:buClr>
            </a:pPr>
            <a:endParaRPr sz="1133" kern="0">
              <a:solidFill>
                <a:srgbClr val="353535"/>
              </a:solidFill>
              <a:latin typeface="Inter"/>
              <a:ea typeface="Inter"/>
              <a:cs typeface="Inter"/>
              <a:sym typeface="Inter"/>
            </a:endParaRPr>
          </a:p>
          <a:p>
            <a:pPr defTabSz="1219170">
              <a:lnSpc>
                <a:spcPct val="120000"/>
              </a:lnSpc>
              <a:spcBef>
                <a:spcPts val="1333"/>
              </a:spcBef>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a:p>
            <a:pPr defTabSz="1219170">
              <a:lnSpc>
                <a:spcPct val="150000"/>
              </a:lnSpc>
              <a:buClr>
                <a:srgbClr val="000000"/>
              </a:buClr>
            </a:pPr>
            <a:endParaRPr sz="1133" kern="0">
              <a:solidFill>
                <a:srgbClr val="353535"/>
              </a:solidFill>
              <a:latin typeface="Inter"/>
              <a:ea typeface="Inter"/>
              <a:cs typeface="Inter"/>
              <a:sym typeface="Inter"/>
            </a:endParaRPr>
          </a:p>
          <a:p>
            <a:pPr defTabSz="1219170">
              <a:lnSpc>
                <a:spcPct val="120000"/>
              </a:lnSpc>
              <a:spcBef>
                <a:spcPts val="1333"/>
              </a:spcBef>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p:txBody>
      </p:sp>
      <p:pic>
        <p:nvPicPr>
          <p:cNvPr id="100" name="Google Shape;100;p15"/>
          <p:cNvPicPr preferRelativeResize="0"/>
          <p:nvPr/>
        </p:nvPicPr>
        <p:blipFill>
          <a:blip r:embed="rId4">
            <a:alphaModFix/>
          </a:blip>
          <a:stretch>
            <a:fillRect/>
          </a:stretch>
        </p:blipFill>
        <p:spPr>
          <a:xfrm>
            <a:off x="8574386" y="3854407"/>
            <a:ext cx="2611364" cy="1966101"/>
          </a:xfrm>
          <a:prstGeom prst="rect">
            <a:avLst/>
          </a:prstGeom>
          <a:noFill/>
          <a:ln>
            <a:noFill/>
          </a:ln>
        </p:spPr>
      </p:pic>
      <p:sp>
        <p:nvSpPr>
          <p:cNvPr id="101" name="Google Shape;101;p15"/>
          <p:cNvSpPr txBox="1"/>
          <p:nvPr/>
        </p:nvSpPr>
        <p:spPr>
          <a:xfrm>
            <a:off x="7350151" y="4359700"/>
            <a:ext cx="642800" cy="524800"/>
          </a:xfrm>
          <a:prstGeom prst="rect">
            <a:avLst/>
          </a:prstGeom>
          <a:noFill/>
          <a:ln>
            <a:noFill/>
          </a:ln>
        </p:spPr>
        <p:txBody>
          <a:bodyPr spcFirstLastPara="1" wrap="square" lIns="121900" tIns="121900" rIns="121900" bIns="121900" anchor="t" anchorCtr="0">
            <a:noAutofit/>
          </a:bodyPr>
          <a:lstStyle/>
          <a:p>
            <a:pPr defTabSz="1219170">
              <a:lnSpc>
                <a:spcPct val="120000"/>
              </a:lnSpc>
              <a:buClr>
                <a:srgbClr val="000000"/>
              </a:buClr>
            </a:pPr>
            <a:r>
              <a:rPr lang="en" sz="1733" b="1" kern="0">
                <a:solidFill>
                  <a:srgbClr val="FF652F"/>
                </a:solidFill>
                <a:latin typeface="Inter"/>
                <a:ea typeface="Inter"/>
                <a:cs typeface="Inter"/>
                <a:sym typeface="Inter"/>
              </a:rPr>
              <a:t>04</a:t>
            </a:r>
            <a:endParaRPr sz="1133" kern="0">
              <a:solidFill>
                <a:srgbClr val="FF652F"/>
              </a:solidFill>
              <a:latin typeface="Inter"/>
              <a:ea typeface="Inter"/>
              <a:cs typeface="Inter"/>
              <a:sym typeface="Inter"/>
            </a:endParaRPr>
          </a:p>
          <a:p>
            <a:pPr defTabSz="1219170">
              <a:lnSpc>
                <a:spcPct val="150000"/>
              </a:lnSpc>
              <a:buClr>
                <a:srgbClr val="000000"/>
              </a:buClr>
            </a:pPr>
            <a:endParaRPr sz="1133" kern="0">
              <a:solidFill>
                <a:srgbClr val="353535"/>
              </a:solidFill>
              <a:latin typeface="Inter"/>
              <a:ea typeface="Inter"/>
              <a:cs typeface="Inter"/>
              <a:sym typeface="Inter"/>
            </a:endParaRPr>
          </a:p>
          <a:p>
            <a:pPr defTabSz="1219170">
              <a:lnSpc>
                <a:spcPct val="150000"/>
              </a:lnSpc>
              <a:spcBef>
                <a:spcPts val="1333"/>
              </a:spcBef>
              <a:buClr>
                <a:srgbClr val="000000"/>
              </a:buClr>
            </a:pPr>
            <a:endParaRPr sz="1133" kern="0">
              <a:solidFill>
                <a:srgbClr val="353535"/>
              </a:solidFill>
              <a:latin typeface="Inter"/>
              <a:ea typeface="Inter"/>
              <a:cs typeface="Inter"/>
              <a:sym typeface="Inter"/>
            </a:endParaRPr>
          </a:p>
          <a:p>
            <a:pPr defTabSz="1219170">
              <a:lnSpc>
                <a:spcPct val="120000"/>
              </a:lnSpc>
              <a:spcBef>
                <a:spcPts val="1333"/>
              </a:spcBef>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a:p>
            <a:pPr defTabSz="1219170">
              <a:lnSpc>
                <a:spcPct val="120000"/>
              </a:lnSpc>
              <a:buClr>
                <a:srgbClr val="000000"/>
              </a:buClr>
            </a:pPr>
            <a:endParaRPr sz="1067" kern="0">
              <a:solidFill>
                <a:srgbClr val="353535"/>
              </a:solidFill>
              <a:latin typeface="Inter"/>
              <a:ea typeface="Inter"/>
              <a:cs typeface="Inter"/>
              <a:sym typeface="Inte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52946"/>
        </a:solidFill>
        <a:effectLst/>
      </p:bgPr>
    </p:bg>
    <p:spTree>
      <p:nvGrpSpPr>
        <p:cNvPr id="1" name="Shape 105"/>
        <p:cNvGrpSpPr/>
        <p:nvPr/>
      </p:nvGrpSpPr>
      <p:grpSpPr>
        <a:xfrm>
          <a:off x="0" y="0"/>
          <a:ext cx="0" cy="0"/>
          <a:chOff x="0" y="0"/>
          <a:chExt cx="0" cy="0"/>
        </a:xfrm>
      </p:grpSpPr>
      <p:cxnSp>
        <p:nvCxnSpPr>
          <p:cNvPr id="106" name="Google Shape;106;p16"/>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07" name="Google Shape;107;p16"/>
          <p:cNvCxnSpPr/>
          <p:nvPr/>
        </p:nvCxnSpPr>
        <p:spPr>
          <a:xfrm>
            <a:off x="11665200"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08" name="Google Shape;108;p16"/>
          <p:cNvCxnSpPr/>
          <p:nvPr/>
        </p:nvCxnSpPr>
        <p:spPr>
          <a:xfrm>
            <a:off x="-12533" y="526800"/>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109" name="Google Shape;109;p16"/>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110" name="Google Shape;110;p16"/>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F4F4EE"/>
                </a:solidFill>
                <a:latin typeface="Inter"/>
                <a:ea typeface="Inter"/>
                <a:cs typeface="Inter"/>
                <a:sym typeface="Inter"/>
              </a:rPr>
              <a:t>Institute for Responsive Government</a:t>
            </a:r>
            <a:endParaRPr sz="800" kern="0">
              <a:solidFill>
                <a:srgbClr val="F4F4EE"/>
              </a:solidFill>
              <a:latin typeface="Inter"/>
              <a:ea typeface="Inter"/>
              <a:cs typeface="Inter"/>
              <a:sym typeface="Inter"/>
            </a:endParaRPr>
          </a:p>
        </p:txBody>
      </p:sp>
      <p:sp>
        <p:nvSpPr>
          <p:cNvPr id="111" name="Google Shape;111;p16"/>
          <p:cNvSpPr txBox="1"/>
          <p:nvPr/>
        </p:nvSpPr>
        <p:spPr>
          <a:xfrm>
            <a:off x="7163153" y="6421340"/>
            <a:ext cx="4327600" cy="369291"/>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800" kern="0">
                <a:solidFill>
                  <a:srgbClr val="F4F4EE"/>
                </a:solidFill>
                <a:latin typeface="Inter"/>
                <a:ea typeface="Inter"/>
                <a:cs typeface="Inter"/>
                <a:sym typeface="Inter"/>
              </a:rPr>
              <a:t>2024 Election Reflections  |  </a:t>
            </a:r>
            <a:r>
              <a:rPr lang="en" sz="800" b="1" kern="0">
                <a:solidFill>
                  <a:srgbClr val="F4F4EE"/>
                </a:solidFill>
                <a:latin typeface="Inter"/>
                <a:ea typeface="Inter"/>
                <a:cs typeface="Inter"/>
                <a:sym typeface="Inter"/>
              </a:rPr>
              <a:t>1</a:t>
            </a:r>
            <a:endParaRPr sz="800" b="1" kern="0">
              <a:solidFill>
                <a:srgbClr val="F4F4EE"/>
              </a:solidFill>
              <a:latin typeface="Inter"/>
              <a:ea typeface="Inter"/>
              <a:cs typeface="Inter"/>
              <a:sym typeface="Inter"/>
            </a:endParaRPr>
          </a:p>
        </p:txBody>
      </p:sp>
      <p:sp>
        <p:nvSpPr>
          <p:cNvPr id="112" name="Google Shape;112;p16"/>
          <p:cNvSpPr txBox="1"/>
          <p:nvPr/>
        </p:nvSpPr>
        <p:spPr>
          <a:xfrm>
            <a:off x="1824067" y="3097528"/>
            <a:ext cx="8531200" cy="667600"/>
          </a:xfrm>
          <a:prstGeom prst="rect">
            <a:avLst/>
          </a:prstGeom>
          <a:noFill/>
          <a:ln>
            <a:noFill/>
          </a:ln>
        </p:spPr>
        <p:txBody>
          <a:bodyPr spcFirstLastPara="1" wrap="square" lIns="121900" tIns="121900" rIns="121900" bIns="121900" anchor="t" anchorCtr="0">
            <a:noAutofit/>
          </a:bodyPr>
          <a:lstStyle/>
          <a:p>
            <a:pPr algn="ctr" defTabSz="1219170">
              <a:lnSpc>
                <a:spcPct val="80000"/>
              </a:lnSpc>
              <a:buClr>
                <a:srgbClr val="000000"/>
              </a:buClr>
            </a:pPr>
            <a:r>
              <a:rPr lang="en" sz="3040" b="1" kern="0">
                <a:solidFill>
                  <a:srgbClr val="F4F4EE"/>
                </a:solidFill>
                <a:latin typeface="Playfair Display"/>
                <a:ea typeface="Playfair Display"/>
                <a:cs typeface="Playfair Display"/>
                <a:sym typeface="Playfair Display"/>
              </a:rPr>
              <a:t>2024 Election Reflections</a:t>
            </a:r>
            <a:endParaRPr sz="3040" b="1" kern="0">
              <a:solidFill>
                <a:srgbClr val="F4F4EE"/>
              </a:solidFill>
              <a:latin typeface="Playfair Display"/>
              <a:ea typeface="Playfair Display"/>
              <a:cs typeface="Playfair Display"/>
              <a:sym typeface="Playfair Display"/>
            </a:endParaRPr>
          </a:p>
        </p:txBody>
      </p:sp>
      <p:sp>
        <p:nvSpPr>
          <p:cNvPr id="113" name="Google Shape;113;p16"/>
          <p:cNvSpPr txBox="1"/>
          <p:nvPr/>
        </p:nvSpPr>
        <p:spPr>
          <a:xfrm>
            <a:off x="5768267" y="2721493"/>
            <a:ext cx="642800" cy="369200"/>
          </a:xfrm>
          <a:prstGeom prst="rect">
            <a:avLst/>
          </a:prstGeom>
          <a:noFill/>
          <a:ln>
            <a:noFill/>
          </a:ln>
        </p:spPr>
        <p:txBody>
          <a:bodyPr spcFirstLastPara="1" wrap="square" lIns="121900" tIns="121900" rIns="121900" bIns="121900" anchor="t" anchorCtr="0">
            <a:noAutofit/>
          </a:bodyPr>
          <a:lstStyle/>
          <a:p>
            <a:pPr algn="ctr" defTabSz="1219170">
              <a:lnSpc>
                <a:spcPct val="120000"/>
              </a:lnSpc>
              <a:buClr>
                <a:srgbClr val="000000"/>
              </a:buClr>
            </a:pPr>
            <a:r>
              <a:rPr lang="en" sz="1333" b="1" kern="0">
                <a:solidFill>
                  <a:srgbClr val="FF652F"/>
                </a:solidFill>
                <a:latin typeface="Inter"/>
                <a:ea typeface="Inter"/>
                <a:cs typeface="Inter"/>
                <a:sym typeface="Inter"/>
              </a:rPr>
              <a:t>01</a:t>
            </a:r>
            <a:endParaRPr sz="733" kern="0">
              <a:solidFill>
                <a:srgbClr val="FF652F"/>
              </a:solidFill>
              <a:latin typeface="Inter"/>
              <a:ea typeface="Inter"/>
              <a:cs typeface="Inter"/>
              <a:sym typeface="Inter"/>
            </a:endParaRPr>
          </a:p>
          <a:p>
            <a:pPr algn="ctr" defTabSz="1219170">
              <a:lnSpc>
                <a:spcPct val="150000"/>
              </a:lnSpc>
              <a:buClr>
                <a:srgbClr val="000000"/>
              </a:buClr>
            </a:pPr>
            <a:endParaRPr sz="733" kern="0">
              <a:solidFill>
                <a:srgbClr val="353535"/>
              </a:solidFill>
              <a:latin typeface="Inter"/>
              <a:ea typeface="Inter"/>
              <a:cs typeface="Inter"/>
              <a:sym typeface="Inter"/>
            </a:endParaRPr>
          </a:p>
          <a:p>
            <a:pPr algn="ctr" defTabSz="1219170">
              <a:lnSpc>
                <a:spcPct val="150000"/>
              </a:lnSpc>
              <a:spcBef>
                <a:spcPts val="1333"/>
              </a:spcBef>
              <a:buClr>
                <a:srgbClr val="000000"/>
              </a:buClr>
            </a:pPr>
            <a:endParaRPr sz="733" kern="0">
              <a:solidFill>
                <a:srgbClr val="353535"/>
              </a:solidFill>
              <a:latin typeface="Inter"/>
              <a:ea typeface="Inter"/>
              <a:cs typeface="Inter"/>
              <a:sym typeface="Inter"/>
            </a:endParaRPr>
          </a:p>
          <a:p>
            <a:pPr algn="ctr" defTabSz="1219170">
              <a:lnSpc>
                <a:spcPct val="120000"/>
              </a:lnSpc>
              <a:spcBef>
                <a:spcPts val="1333"/>
              </a:spcBef>
              <a:buClr>
                <a:srgbClr val="000000"/>
              </a:buClr>
            </a:pPr>
            <a:endParaRPr sz="667" kern="0">
              <a:solidFill>
                <a:srgbClr val="353535"/>
              </a:solidFill>
              <a:latin typeface="Inter"/>
              <a:ea typeface="Inter"/>
              <a:cs typeface="Inter"/>
              <a:sym typeface="Inter"/>
            </a:endParaRPr>
          </a:p>
          <a:p>
            <a:pPr algn="ctr" defTabSz="1219170">
              <a:lnSpc>
                <a:spcPct val="120000"/>
              </a:lnSpc>
              <a:buClr>
                <a:srgbClr val="000000"/>
              </a:buClr>
            </a:pPr>
            <a:endParaRPr sz="667" kern="0">
              <a:solidFill>
                <a:srgbClr val="353535"/>
              </a:solidFill>
              <a:latin typeface="Inter"/>
              <a:ea typeface="Inter"/>
              <a:cs typeface="Inter"/>
              <a:sym typeface="Inter"/>
            </a:endParaRPr>
          </a:p>
          <a:p>
            <a:pPr algn="ctr" defTabSz="1219170">
              <a:lnSpc>
                <a:spcPct val="120000"/>
              </a:lnSpc>
              <a:buClr>
                <a:srgbClr val="000000"/>
              </a:buClr>
            </a:pPr>
            <a:endParaRPr sz="667" kern="0">
              <a:solidFill>
                <a:srgbClr val="353535"/>
              </a:solidFill>
              <a:latin typeface="Inter"/>
              <a:ea typeface="Inter"/>
              <a:cs typeface="Inter"/>
              <a:sym typeface="Inte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17"/>
        <p:cNvGrpSpPr/>
        <p:nvPr/>
      </p:nvGrpSpPr>
      <p:grpSpPr>
        <a:xfrm>
          <a:off x="0" y="0"/>
          <a:ext cx="0" cy="0"/>
          <a:chOff x="0" y="0"/>
          <a:chExt cx="0" cy="0"/>
        </a:xfrm>
      </p:grpSpPr>
      <p:cxnSp>
        <p:nvCxnSpPr>
          <p:cNvPr id="118" name="Google Shape;118;p17"/>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19" name="Google Shape;119;p17"/>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pic>
        <p:nvPicPr>
          <p:cNvPr id="120" name="Google Shape;120;p17"/>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121" name="Google Shape;121;p17"/>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122" name="Google Shape;122;p17"/>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2024 Elections</a:t>
            </a:r>
            <a:endParaRPr sz="3040" b="1" kern="0">
              <a:solidFill>
                <a:srgbClr val="270D24"/>
              </a:solidFill>
              <a:latin typeface="Playfair Display"/>
              <a:ea typeface="Playfair Display"/>
              <a:cs typeface="Playfair Display"/>
              <a:sym typeface="Playfair Display"/>
            </a:endParaRPr>
          </a:p>
        </p:txBody>
      </p:sp>
      <p:pic>
        <p:nvPicPr>
          <p:cNvPr id="123" name="Google Shape;123;p17"/>
          <p:cNvPicPr preferRelativeResize="0"/>
          <p:nvPr/>
        </p:nvPicPr>
        <p:blipFill>
          <a:blip r:embed="rId4">
            <a:alphaModFix/>
          </a:blip>
          <a:stretch>
            <a:fillRect/>
          </a:stretch>
        </p:blipFill>
        <p:spPr>
          <a:xfrm>
            <a:off x="2118352" y="1233334"/>
            <a:ext cx="7508977" cy="563173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27"/>
        <p:cNvGrpSpPr/>
        <p:nvPr/>
      </p:nvGrpSpPr>
      <p:grpSpPr>
        <a:xfrm>
          <a:off x="0" y="0"/>
          <a:ext cx="0" cy="0"/>
          <a:chOff x="0" y="0"/>
          <a:chExt cx="0" cy="0"/>
        </a:xfrm>
      </p:grpSpPr>
      <p:cxnSp>
        <p:nvCxnSpPr>
          <p:cNvPr id="128" name="Google Shape;128;p18"/>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29" name="Google Shape;129;p18"/>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pic>
        <p:nvPicPr>
          <p:cNvPr id="130" name="Google Shape;130;p18"/>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131" name="Google Shape;131;p18"/>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132" name="Google Shape;132;p18"/>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#1 Global Anti-Incumbency Wave</a:t>
            </a:r>
            <a:endParaRPr sz="3040" b="1" kern="0">
              <a:solidFill>
                <a:srgbClr val="270D24"/>
              </a:solidFill>
              <a:latin typeface="Playfair Display"/>
              <a:ea typeface="Playfair Display"/>
              <a:cs typeface="Playfair Display"/>
              <a:sym typeface="Playfair Display"/>
            </a:endParaRPr>
          </a:p>
        </p:txBody>
      </p:sp>
      <p:pic>
        <p:nvPicPr>
          <p:cNvPr id="133" name="Google Shape;133;p18"/>
          <p:cNvPicPr preferRelativeResize="0"/>
          <p:nvPr/>
        </p:nvPicPr>
        <p:blipFill>
          <a:blip r:embed="rId4">
            <a:alphaModFix/>
          </a:blip>
          <a:stretch>
            <a:fillRect/>
          </a:stretch>
        </p:blipFill>
        <p:spPr>
          <a:xfrm>
            <a:off x="855933" y="1320933"/>
            <a:ext cx="8008984" cy="543466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37"/>
        <p:cNvGrpSpPr/>
        <p:nvPr/>
      </p:nvGrpSpPr>
      <p:grpSpPr>
        <a:xfrm>
          <a:off x="0" y="0"/>
          <a:ext cx="0" cy="0"/>
          <a:chOff x="0" y="0"/>
          <a:chExt cx="0" cy="0"/>
        </a:xfrm>
      </p:grpSpPr>
      <p:cxnSp>
        <p:nvCxnSpPr>
          <p:cNvPr id="138" name="Google Shape;138;p19"/>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39" name="Google Shape;139;p19"/>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pic>
        <p:nvPicPr>
          <p:cNvPr id="140" name="Google Shape;140;p19"/>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141" name="Google Shape;141;p19"/>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142" name="Google Shape;142;p19"/>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#2 Demographics are not Destiny </a:t>
            </a:r>
            <a:endParaRPr sz="3040" b="1" kern="0">
              <a:solidFill>
                <a:srgbClr val="270D24"/>
              </a:solidFill>
              <a:latin typeface="Playfair Display"/>
              <a:ea typeface="Playfair Display"/>
              <a:cs typeface="Playfair Display"/>
              <a:sym typeface="Playfair Display"/>
            </a:endParaRPr>
          </a:p>
        </p:txBody>
      </p:sp>
      <p:pic>
        <p:nvPicPr>
          <p:cNvPr id="143" name="Google Shape;143;p19"/>
          <p:cNvPicPr preferRelativeResize="0"/>
          <p:nvPr/>
        </p:nvPicPr>
        <p:blipFill>
          <a:blip r:embed="rId4">
            <a:alphaModFix/>
          </a:blip>
          <a:stretch>
            <a:fillRect/>
          </a:stretch>
        </p:blipFill>
        <p:spPr>
          <a:xfrm>
            <a:off x="855934" y="1341700"/>
            <a:ext cx="10969036" cy="50498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47"/>
        <p:cNvGrpSpPr/>
        <p:nvPr/>
      </p:nvGrpSpPr>
      <p:grpSpPr>
        <a:xfrm>
          <a:off x="0" y="0"/>
          <a:ext cx="0" cy="0"/>
          <a:chOff x="0" y="0"/>
          <a:chExt cx="0" cy="0"/>
        </a:xfrm>
      </p:grpSpPr>
      <p:cxnSp>
        <p:nvCxnSpPr>
          <p:cNvPr id="148" name="Google Shape;148;p20"/>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49" name="Google Shape;149;p20"/>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pic>
        <p:nvPicPr>
          <p:cNvPr id="150" name="Google Shape;150;p20"/>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151" name="Google Shape;151;p20"/>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152" name="Google Shape;152;p20"/>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#2 Demographics are not Destiny </a:t>
            </a:r>
            <a:endParaRPr sz="3040" b="1" kern="0">
              <a:solidFill>
                <a:srgbClr val="270D24"/>
              </a:solidFill>
              <a:latin typeface="Playfair Display"/>
              <a:ea typeface="Playfair Display"/>
              <a:cs typeface="Playfair Display"/>
              <a:sym typeface="Playfair Display"/>
            </a:endParaRPr>
          </a:p>
        </p:txBody>
      </p:sp>
      <p:pic>
        <p:nvPicPr>
          <p:cNvPr id="153" name="Google Shape;153;p20"/>
          <p:cNvPicPr preferRelativeResize="0"/>
          <p:nvPr/>
        </p:nvPicPr>
        <p:blipFill>
          <a:blip r:embed="rId4">
            <a:alphaModFix/>
          </a:blip>
          <a:stretch>
            <a:fillRect/>
          </a:stretch>
        </p:blipFill>
        <p:spPr>
          <a:xfrm>
            <a:off x="855933" y="2411066"/>
            <a:ext cx="10704499" cy="30269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8E941-3CCC-CE10-F996-ACF8C0EAA3C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72410A-6A4C-A8C7-53EF-6F967A67B2E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B7CC76D-037E-47FA-B487-66371C0A1731}"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pic>
        <p:nvPicPr>
          <p:cNvPr id="10" name="Online Media 9" title="#DCPandas: Giant Panda Qing Bao in Autumn">
            <a:hlinkClick r:id="" action="ppaction://media"/>
            <a:extLst>
              <a:ext uri="{FF2B5EF4-FFF2-40B4-BE49-F238E27FC236}">
                <a16:creationId xmlns:a16="http://schemas.microsoft.com/office/drawing/2014/main" id="{6535DA6D-6C51-AB6A-29EA-E2C824072B23}"/>
              </a:ext>
            </a:extLst>
          </p:cNvPr>
          <p:cNvPicPr>
            <a:picLocks noRot="1" noChangeAspect="1"/>
          </p:cNvPicPr>
          <p:nvPr>
            <a:videoFile r:link="rId1"/>
          </p:nvPr>
        </p:nvPicPr>
        <p:blipFill>
          <a:blip r:embed="rId4"/>
          <a:stretch>
            <a:fillRect/>
          </a:stretch>
        </p:blipFill>
        <p:spPr>
          <a:xfrm>
            <a:off x="0" y="-15248"/>
            <a:ext cx="12192000" cy="6888495"/>
          </a:xfrm>
          <a:prstGeom prst="rect">
            <a:avLst/>
          </a:prstGeom>
        </p:spPr>
      </p:pic>
    </p:spTree>
    <p:extLst>
      <p:ext uri="{BB962C8B-B14F-4D97-AF65-F5344CB8AC3E}">
        <p14:creationId xmlns:p14="http://schemas.microsoft.com/office/powerpoint/2010/main" val="223222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57"/>
        <p:cNvGrpSpPr/>
        <p:nvPr/>
      </p:nvGrpSpPr>
      <p:grpSpPr>
        <a:xfrm>
          <a:off x="0" y="0"/>
          <a:ext cx="0" cy="0"/>
          <a:chOff x="0" y="0"/>
          <a:chExt cx="0" cy="0"/>
        </a:xfrm>
      </p:grpSpPr>
      <p:cxnSp>
        <p:nvCxnSpPr>
          <p:cNvPr id="158" name="Google Shape;158;p21"/>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59" name="Google Shape;159;p21"/>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pic>
        <p:nvPicPr>
          <p:cNvPr id="160" name="Google Shape;160;p21"/>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161" name="Google Shape;161;p21"/>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162" name="Google Shape;162;p21"/>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#3 The Issues</a:t>
            </a:r>
            <a:endParaRPr sz="3040" b="1" kern="0">
              <a:solidFill>
                <a:srgbClr val="270D24"/>
              </a:solidFill>
              <a:latin typeface="Playfair Display"/>
              <a:ea typeface="Playfair Display"/>
              <a:cs typeface="Playfair Display"/>
              <a:sym typeface="Playfair Display"/>
            </a:endParaRPr>
          </a:p>
        </p:txBody>
      </p:sp>
      <p:pic>
        <p:nvPicPr>
          <p:cNvPr id="163" name="Google Shape;163;p21"/>
          <p:cNvPicPr preferRelativeResize="0"/>
          <p:nvPr/>
        </p:nvPicPr>
        <p:blipFill>
          <a:blip r:embed="rId4">
            <a:alphaModFix/>
          </a:blip>
          <a:stretch>
            <a:fillRect/>
          </a:stretch>
        </p:blipFill>
        <p:spPr>
          <a:xfrm>
            <a:off x="855934" y="1302400"/>
            <a:ext cx="8366100" cy="55556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52946"/>
        </a:solidFill>
        <a:effectLst/>
      </p:bgPr>
    </p:bg>
    <p:spTree>
      <p:nvGrpSpPr>
        <p:cNvPr id="1" name="Shape 167"/>
        <p:cNvGrpSpPr/>
        <p:nvPr/>
      </p:nvGrpSpPr>
      <p:grpSpPr>
        <a:xfrm>
          <a:off x="0" y="0"/>
          <a:ext cx="0" cy="0"/>
          <a:chOff x="0" y="0"/>
          <a:chExt cx="0" cy="0"/>
        </a:xfrm>
      </p:grpSpPr>
      <p:cxnSp>
        <p:nvCxnSpPr>
          <p:cNvPr id="168" name="Google Shape;168;p22"/>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69" name="Google Shape;169;p22"/>
          <p:cNvCxnSpPr/>
          <p:nvPr/>
        </p:nvCxnSpPr>
        <p:spPr>
          <a:xfrm>
            <a:off x="11665200"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70" name="Google Shape;170;p22"/>
          <p:cNvCxnSpPr/>
          <p:nvPr/>
        </p:nvCxnSpPr>
        <p:spPr>
          <a:xfrm>
            <a:off x="-12533" y="526800"/>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171" name="Google Shape;171;p22"/>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172" name="Google Shape;172;p22"/>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F4F4EE"/>
                </a:solidFill>
                <a:latin typeface="Inter"/>
                <a:ea typeface="Inter"/>
                <a:cs typeface="Inter"/>
                <a:sym typeface="Inter"/>
              </a:rPr>
              <a:t>Institute for Responsive Government</a:t>
            </a:r>
            <a:endParaRPr sz="800" kern="0">
              <a:solidFill>
                <a:srgbClr val="F4F4EE"/>
              </a:solidFill>
              <a:latin typeface="Inter"/>
              <a:ea typeface="Inter"/>
              <a:cs typeface="Inter"/>
              <a:sym typeface="Inter"/>
            </a:endParaRPr>
          </a:p>
        </p:txBody>
      </p:sp>
      <p:sp>
        <p:nvSpPr>
          <p:cNvPr id="173" name="Google Shape;173;p22"/>
          <p:cNvSpPr txBox="1"/>
          <p:nvPr/>
        </p:nvSpPr>
        <p:spPr>
          <a:xfrm>
            <a:off x="7163153" y="6421340"/>
            <a:ext cx="4327600" cy="369291"/>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800" kern="0">
                <a:solidFill>
                  <a:srgbClr val="F4F4EE"/>
                </a:solidFill>
                <a:latin typeface="Inter"/>
                <a:ea typeface="Inter"/>
                <a:cs typeface="Inter"/>
                <a:sym typeface="Inter"/>
              </a:rPr>
              <a:t>Political Landscape  | 2</a:t>
            </a:r>
            <a:endParaRPr sz="800" b="1" kern="0">
              <a:solidFill>
                <a:srgbClr val="F4F4EE"/>
              </a:solidFill>
              <a:latin typeface="Inter"/>
              <a:ea typeface="Inter"/>
              <a:cs typeface="Inter"/>
              <a:sym typeface="Inter"/>
            </a:endParaRPr>
          </a:p>
        </p:txBody>
      </p:sp>
      <p:sp>
        <p:nvSpPr>
          <p:cNvPr id="174" name="Google Shape;174;p22"/>
          <p:cNvSpPr txBox="1"/>
          <p:nvPr/>
        </p:nvSpPr>
        <p:spPr>
          <a:xfrm>
            <a:off x="1824067" y="3097528"/>
            <a:ext cx="8531200" cy="667600"/>
          </a:xfrm>
          <a:prstGeom prst="rect">
            <a:avLst/>
          </a:prstGeom>
          <a:noFill/>
          <a:ln>
            <a:noFill/>
          </a:ln>
        </p:spPr>
        <p:txBody>
          <a:bodyPr spcFirstLastPara="1" wrap="square" lIns="121900" tIns="121900" rIns="121900" bIns="121900" anchor="t" anchorCtr="0">
            <a:noAutofit/>
          </a:bodyPr>
          <a:lstStyle/>
          <a:p>
            <a:pPr algn="ctr" defTabSz="1219170">
              <a:lnSpc>
                <a:spcPct val="80000"/>
              </a:lnSpc>
              <a:buClr>
                <a:srgbClr val="000000"/>
              </a:buClr>
            </a:pPr>
            <a:r>
              <a:rPr lang="en" sz="3040" b="1" kern="0">
                <a:solidFill>
                  <a:srgbClr val="F4F4EE"/>
                </a:solidFill>
                <a:latin typeface="Playfair Display"/>
                <a:ea typeface="Playfair Display"/>
                <a:cs typeface="Playfair Display"/>
                <a:sym typeface="Playfair Display"/>
              </a:rPr>
              <a:t>Political Landscape</a:t>
            </a:r>
            <a:endParaRPr sz="3040" b="1" kern="0">
              <a:solidFill>
                <a:srgbClr val="F4F4EE"/>
              </a:solidFill>
              <a:latin typeface="Playfair Display"/>
              <a:ea typeface="Playfair Display"/>
              <a:cs typeface="Playfair Display"/>
              <a:sym typeface="Playfair Display"/>
            </a:endParaRPr>
          </a:p>
        </p:txBody>
      </p:sp>
      <p:sp>
        <p:nvSpPr>
          <p:cNvPr id="175" name="Google Shape;175;p22"/>
          <p:cNvSpPr txBox="1"/>
          <p:nvPr/>
        </p:nvSpPr>
        <p:spPr>
          <a:xfrm>
            <a:off x="5768267" y="2721493"/>
            <a:ext cx="642800" cy="369200"/>
          </a:xfrm>
          <a:prstGeom prst="rect">
            <a:avLst/>
          </a:prstGeom>
          <a:noFill/>
          <a:ln>
            <a:noFill/>
          </a:ln>
        </p:spPr>
        <p:txBody>
          <a:bodyPr spcFirstLastPara="1" wrap="square" lIns="121900" tIns="121900" rIns="121900" bIns="121900" anchor="t" anchorCtr="0">
            <a:noAutofit/>
          </a:bodyPr>
          <a:lstStyle/>
          <a:p>
            <a:pPr algn="ctr" defTabSz="1219170">
              <a:lnSpc>
                <a:spcPct val="120000"/>
              </a:lnSpc>
              <a:buClr>
                <a:srgbClr val="000000"/>
              </a:buClr>
            </a:pPr>
            <a:r>
              <a:rPr lang="en" sz="1333" b="1" kern="0">
                <a:solidFill>
                  <a:srgbClr val="FF652F"/>
                </a:solidFill>
                <a:latin typeface="Inter"/>
                <a:ea typeface="Inter"/>
                <a:cs typeface="Inter"/>
                <a:sym typeface="Inter"/>
              </a:rPr>
              <a:t>02</a:t>
            </a:r>
            <a:endParaRPr sz="733" kern="0">
              <a:solidFill>
                <a:srgbClr val="FF652F"/>
              </a:solidFill>
              <a:latin typeface="Inter"/>
              <a:ea typeface="Inter"/>
              <a:cs typeface="Inter"/>
              <a:sym typeface="Inter"/>
            </a:endParaRPr>
          </a:p>
          <a:p>
            <a:pPr algn="ctr" defTabSz="1219170">
              <a:lnSpc>
                <a:spcPct val="150000"/>
              </a:lnSpc>
              <a:buClr>
                <a:srgbClr val="000000"/>
              </a:buClr>
            </a:pPr>
            <a:endParaRPr sz="733" kern="0">
              <a:solidFill>
                <a:srgbClr val="353535"/>
              </a:solidFill>
              <a:latin typeface="Inter"/>
              <a:ea typeface="Inter"/>
              <a:cs typeface="Inter"/>
              <a:sym typeface="Inter"/>
            </a:endParaRPr>
          </a:p>
          <a:p>
            <a:pPr algn="ctr" defTabSz="1219170">
              <a:lnSpc>
                <a:spcPct val="150000"/>
              </a:lnSpc>
              <a:spcBef>
                <a:spcPts val="1333"/>
              </a:spcBef>
              <a:buClr>
                <a:srgbClr val="000000"/>
              </a:buClr>
            </a:pPr>
            <a:endParaRPr sz="733" kern="0">
              <a:solidFill>
                <a:srgbClr val="353535"/>
              </a:solidFill>
              <a:latin typeface="Inter"/>
              <a:ea typeface="Inter"/>
              <a:cs typeface="Inter"/>
              <a:sym typeface="Inter"/>
            </a:endParaRPr>
          </a:p>
          <a:p>
            <a:pPr algn="ctr" defTabSz="1219170">
              <a:lnSpc>
                <a:spcPct val="120000"/>
              </a:lnSpc>
              <a:spcBef>
                <a:spcPts val="1333"/>
              </a:spcBef>
              <a:buClr>
                <a:srgbClr val="000000"/>
              </a:buClr>
            </a:pPr>
            <a:endParaRPr sz="667" kern="0">
              <a:solidFill>
                <a:srgbClr val="353535"/>
              </a:solidFill>
              <a:latin typeface="Inter"/>
              <a:ea typeface="Inter"/>
              <a:cs typeface="Inter"/>
              <a:sym typeface="Inter"/>
            </a:endParaRPr>
          </a:p>
          <a:p>
            <a:pPr algn="ctr" defTabSz="1219170">
              <a:lnSpc>
                <a:spcPct val="120000"/>
              </a:lnSpc>
              <a:buClr>
                <a:srgbClr val="000000"/>
              </a:buClr>
            </a:pPr>
            <a:endParaRPr sz="667" kern="0">
              <a:solidFill>
                <a:srgbClr val="353535"/>
              </a:solidFill>
              <a:latin typeface="Inter"/>
              <a:ea typeface="Inter"/>
              <a:cs typeface="Inter"/>
              <a:sym typeface="Inter"/>
            </a:endParaRPr>
          </a:p>
          <a:p>
            <a:pPr algn="ctr" defTabSz="1219170">
              <a:lnSpc>
                <a:spcPct val="120000"/>
              </a:lnSpc>
              <a:buClr>
                <a:srgbClr val="000000"/>
              </a:buClr>
            </a:pPr>
            <a:endParaRPr sz="667" kern="0">
              <a:solidFill>
                <a:srgbClr val="353535"/>
              </a:solidFill>
              <a:latin typeface="Inter"/>
              <a:ea typeface="Inter"/>
              <a:cs typeface="Inter"/>
              <a:sym typeface="Inte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79"/>
        <p:cNvGrpSpPr/>
        <p:nvPr/>
      </p:nvGrpSpPr>
      <p:grpSpPr>
        <a:xfrm>
          <a:off x="0" y="0"/>
          <a:ext cx="0" cy="0"/>
          <a:chOff x="0" y="0"/>
          <a:chExt cx="0" cy="0"/>
        </a:xfrm>
      </p:grpSpPr>
      <p:cxnSp>
        <p:nvCxnSpPr>
          <p:cNvPr id="180" name="Google Shape;180;p23"/>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81" name="Google Shape;181;p23"/>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pic>
        <p:nvPicPr>
          <p:cNvPr id="182" name="Google Shape;182;p23"/>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183" name="Google Shape;183;p23"/>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184" name="Google Shape;184;p23"/>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Congressional Landscape</a:t>
            </a:r>
            <a:endParaRPr sz="3040" b="1" kern="0">
              <a:solidFill>
                <a:srgbClr val="270D24"/>
              </a:solidFill>
              <a:latin typeface="Playfair Display"/>
              <a:ea typeface="Playfair Display"/>
              <a:cs typeface="Playfair Display"/>
              <a:sym typeface="Playfair Display"/>
            </a:endParaRPr>
          </a:p>
        </p:txBody>
      </p:sp>
      <p:pic>
        <p:nvPicPr>
          <p:cNvPr id="185" name="Google Shape;185;p23"/>
          <p:cNvPicPr preferRelativeResize="0"/>
          <p:nvPr/>
        </p:nvPicPr>
        <p:blipFill>
          <a:blip r:embed="rId4">
            <a:alphaModFix/>
          </a:blip>
          <a:stretch>
            <a:fillRect/>
          </a:stretch>
        </p:blipFill>
        <p:spPr>
          <a:xfrm>
            <a:off x="855934" y="1383918"/>
            <a:ext cx="10510791" cy="1298449"/>
          </a:xfrm>
          <a:prstGeom prst="rect">
            <a:avLst/>
          </a:prstGeom>
          <a:noFill/>
          <a:ln>
            <a:noFill/>
          </a:ln>
        </p:spPr>
      </p:pic>
      <p:pic>
        <p:nvPicPr>
          <p:cNvPr id="186" name="Google Shape;186;p23"/>
          <p:cNvPicPr preferRelativeResize="0"/>
          <p:nvPr/>
        </p:nvPicPr>
        <p:blipFill>
          <a:blip r:embed="rId5">
            <a:alphaModFix/>
          </a:blip>
          <a:stretch>
            <a:fillRect/>
          </a:stretch>
        </p:blipFill>
        <p:spPr>
          <a:xfrm>
            <a:off x="834267" y="3110698"/>
            <a:ext cx="10510797" cy="126663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190"/>
        <p:cNvGrpSpPr/>
        <p:nvPr/>
      </p:nvGrpSpPr>
      <p:grpSpPr>
        <a:xfrm>
          <a:off x="0" y="0"/>
          <a:ext cx="0" cy="0"/>
          <a:chOff x="0" y="0"/>
          <a:chExt cx="0" cy="0"/>
        </a:xfrm>
      </p:grpSpPr>
      <p:cxnSp>
        <p:nvCxnSpPr>
          <p:cNvPr id="191" name="Google Shape;191;p24"/>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192" name="Google Shape;192;p24"/>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pic>
        <p:nvPicPr>
          <p:cNvPr id="193" name="Google Shape;193;p24"/>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194" name="Google Shape;194;p24"/>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195" name="Google Shape;195;p24"/>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State-Level Landscape</a:t>
            </a:r>
            <a:endParaRPr sz="3040" b="1" kern="0">
              <a:solidFill>
                <a:srgbClr val="270D24"/>
              </a:solidFill>
              <a:latin typeface="Playfair Display"/>
              <a:ea typeface="Playfair Display"/>
              <a:cs typeface="Playfair Display"/>
              <a:sym typeface="Playfair Display"/>
            </a:endParaRPr>
          </a:p>
        </p:txBody>
      </p:sp>
      <p:pic>
        <p:nvPicPr>
          <p:cNvPr id="196" name="Google Shape;196;p24"/>
          <p:cNvPicPr preferRelativeResize="0"/>
          <p:nvPr/>
        </p:nvPicPr>
        <p:blipFill>
          <a:blip r:embed="rId4">
            <a:alphaModFix/>
          </a:blip>
          <a:stretch>
            <a:fillRect/>
          </a:stretch>
        </p:blipFill>
        <p:spPr>
          <a:xfrm>
            <a:off x="855933" y="1302600"/>
            <a:ext cx="7650432" cy="5351267"/>
          </a:xfrm>
          <a:prstGeom prst="rect">
            <a:avLst/>
          </a:prstGeom>
          <a:noFill/>
          <a:ln>
            <a:noFill/>
          </a:ln>
        </p:spPr>
      </p:pic>
      <p:sp>
        <p:nvSpPr>
          <p:cNvPr id="197" name="Google Shape;197;p24"/>
          <p:cNvSpPr txBox="1"/>
          <p:nvPr/>
        </p:nvSpPr>
        <p:spPr>
          <a:xfrm>
            <a:off x="8822967" y="5596001"/>
            <a:ext cx="3049200" cy="135417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1200" b="1"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pPr>
            <a:r>
              <a:rPr lang="en" sz="1200" b="1" i="1" kern="0">
                <a:solidFill>
                  <a:srgbClr val="171920"/>
                </a:solidFill>
                <a:latin typeface="Inter"/>
                <a:ea typeface="Inter"/>
                <a:cs typeface="Inter"/>
                <a:sym typeface="Inter"/>
              </a:rPr>
              <a:t>Credit: National Conference of State Legislatures</a:t>
            </a:r>
            <a:endParaRPr sz="1200" b="1" i="1" kern="0">
              <a:solidFill>
                <a:srgbClr val="171920"/>
              </a:solidFill>
              <a:latin typeface="Inter"/>
              <a:ea typeface="Inter"/>
              <a:cs typeface="Inter"/>
              <a:sym typeface="Inte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52946"/>
        </a:solidFill>
        <a:effectLst/>
      </p:bgPr>
    </p:bg>
    <p:spTree>
      <p:nvGrpSpPr>
        <p:cNvPr id="1" name="Shape 201"/>
        <p:cNvGrpSpPr/>
        <p:nvPr/>
      </p:nvGrpSpPr>
      <p:grpSpPr>
        <a:xfrm>
          <a:off x="0" y="0"/>
          <a:ext cx="0" cy="0"/>
          <a:chOff x="0" y="0"/>
          <a:chExt cx="0" cy="0"/>
        </a:xfrm>
      </p:grpSpPr>
      <p:cxnSp>
        <p:nvCxnSpPr>
          <p:cNvPr id="202" name="Google Shape;202;p25"/>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03" name="Google Shape;203;p25"/>
          <p:cNvCxnSpPr/>
          <p:nvPr/>
        </p:nvCxnSpPr>
        <p:spPr>
          <a:xfrm>
            <a:off x="11665200"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04" name="Google Shape;204;p25"/>
          <p:cNvCxnSpPr/>
          <p:nvPr/>
        </p:nvCxnSpPr>
        <p:spPr>
          <a:xfrm>
            <a:off x="-12533" y="526800"/>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205" name="Google Shape;205;p25"/>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206" name="Google Shape;206;p25"/>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F4F4EE"/>
                </a:solidFill>
                <a:latin typeface="Inter"/>
                <a:ea typeface="Inter"/>
                <a:cs typeface="Inter"/>
                <a:sym typeface="Inter"/>
              </a:rPr>
              <a:t>Institute for Responsive Government</a:t>
            </a:r>
            <a:endParaRPr sz="800" kern="0">
              <a:solidFill>
                <a:srgbClr val="F4F4EE"/>
              </a:solidFill>
              <a:latin typeface="Inter"/>
              <a:ea typeface="Inter"/>
              <a:cs typeface="Inter"/>
              <a:sym typeface="Inter"/>
            </a:endParaRPr>
          </a:p>
        </p:txBody>
      </p:sp>
      <p:sp>
        <p:nvSpPr>
          <p:cNvPr id="207" name="Google Shape;207;p25"/>
          <p:cNvSpPr txBox="1"/>
          <p:nvPr/>
        </p:nvSpPr>
        <p:spPr>
          <a:xfrm>
            <a:off x="7163153" y="6421340"/>
            <a:ext cx="4327600" cy="369291"/>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800" kern="0">
                <a:solidFill>
                  <a:srgbClr val="F4F4EE"/>
                </a:solidFill>
                <a:latin typeface="Inter"/>
                <a:ea typeface="Inter"/>
                <a:cs typeface="Inter"/>
                <a:sym typeface="Inter"/>
              </a:rPr>
              <a:t>2025  | 3</a:t>
            </a:r>
            <a:endParaRPr sz="800" b="1" kern="0">
              <a:solidFill>
                <a:srgbClr val="F4F4EE"/>
              </a:solidFill>
              <a:latin typeface="Inter"/>
              <a:ea typeface="Inter"/>
              <a:cs typeface="Inter"/>
              <a:sym typeface="Inter"/>
            </a:endParaRPr>
          </a:p>
        </p:txBody>
      </p:sp>
      <p:sp>
        <p:nvSpPr>
          <p:cNvPr id="208" name="Google Shape;208;p25"/>
          <p:cNvSpPr txBox="1"/>
          <p:nvPr/>
        </p:nvSpPr>
        <p:spPr>
          <a:xfrm>
            <a:off x="1824067" y="3097528"/>
            <a:ext cx="8531200" cy="667600"/>
          </a:xfrm>
          <a:prstGeom prst="rect">
            <a:avLst/>
          </a:prstGeom>
          <a:noFill/>
          <a:ln>
            <a:noFill/>
          </a:ln>
        </p:spPr>
        <p:txBody>
          <a:bodyPr spcFirstLastPara="1" wrap="square" lIns="121900" tIns="121900" rIns="121900" bIns="121900" anchor="t" anchorCtr="0">
            <a:noAutofit/>
          </a:bodyPr>
          <a:lstStyle/>
          <a:p>
            <a:pPr algn="ctr" defTabSz="1219170">
              <a:lnSpc>
                <a:spcPct val="80000"/>
              </a:lnSpc>
              <a:buClr>
                <a:srgbClr val="000000"/>
              </a:buClr>
            </a:pPr>
            <a:r>
              <a:rPr lang="en" sz="3040" b="1" kern="0">
                <a:solidFill>
                  <a:srgbClr val="F4F4EE"/>
                </a:solidFill>
                <a:latin typeface="Playfair Display"/>
                <a:ea typeface="Playfair Display"/>
                <a:cs typeface="Playfair Display"/>
                <a:sym typeface="Playfair Display"/>
              </a:rPr>
              <a:t>2025: Democracy is on the Docket</a:t>
            </a:r>
            <a:endParaRPr sz="3040" b="1" kern="0">
              <a:solidFill>
                <a:srgbClr val="F4F4EE"/>
              </a:solidFill>
              <a:latin typeface="Playfair Display"/>
              <a:ea typeface="Playfair Display"/>
              <a:cs typeface="Playfair Display"/>
              <a:sym typeface="Playfair Display"/>
            </a:endParaRPr>
          </a:p>
        </p:txBody>
      </p:sp>
      <p:sp>
        <p:nvSpPr>
          <p:cNvPr id="209" name="Google Shape;209;p25"/>
          <p:cNvSpPr txBox="1"/>
          <p:nvPr/>
        </p:nvSpPr>
        <p:spPr>
          <a:xfrm>
            <a:off x="5768267" y="2721493"/>
            <a:ext cx="642800" cy="369200"/>
          </a:xfrm>
          <a:prstGeom prst="rect">
            <a:avLst/>
          </a:prstGeom>
          <a:noFill/>
          <a:ln>
            <a:noFill/>
          </a:ln>
        </p:spPr>
        <p:txBody>
          <a:bodyPr spcFirstLastPara="1" wrap="square" lIns="121900" tIns="121900" rIns="121900" bIns="121900" anchor="t" anchorCtr="0">
            <a:noAutofit/>
          </a:bodyPr>
          <a:lstStyle/>
          <a:p>
            <a:pPr algn="ctr" defTabSz="1219170">
              <a:lnSpc>
                <a:spcPct val="120000"/>
              </a:lnSpc>
              <a:buClr>
                <a:srgbClr val="000000"/>
              </a:buClr>
            </a:pPr>
            <a:r>
              <a:rPr lang="en" sz="1333" b="1" kern="0">
                <a:solidFill>
                  <a:srgbClr val="FF652F"/>
                </a:solidFill>
                <a:latin typeface="Inter"/>
                <a:ea typeface="Inter"/>
                <a:cs typeface="Inter"/>
                <a:sym typeface="Inter"/>
              </a:rPr>
              <a:t>03</a:t>
            </a:r>
            <a:endParaRPr sz="733" kern="0">
              <a:solidFill>
                <a:srgbClr val="FF652F"/>
              </a:solidFill>
              <a:latin typeface="Inter"/>
              <a:ea typeface="Inter"/>
              <a:cs typeface="Inter"/>
              <a:sym typeface="Inter"/>
            </a:endParaRPr>
          </a:p>
          <a:p>
            <a:pPr algn="ctr" defTabSz="1219170">
              <a:lnSpc>
                <a:spcPct val="150000"/>
              </a:lnSpc>
              <a:buClr>
                <a:srgbClr val="000000"/>
              </a:buClr>
            </a:pPr>
            <a:endParaRPr sz="733" kern="0">
              <a:solidFill>
                <a:srgbClr val="353535"/>
              </a:solidFill>
              <a:latin typeface="Inter"/>
              <a:ea typeface="Inter"/>
              <a:cs typeface="Inter"/>
              <a:sym typeface="Inter"/>
            </a:endParaRPr>
          </a:p>
          <a:p>
            <a:pPr algn="ctr" defTabSz="1219170">
              <a:lnSpc>
                <a:spcPct val="150000"/>
              </a:lnSpc>
              <a:spcBef>
                <a:spcPts val="1333"/>
              </a:spcBef>
              <a:buClr>
                <a:srgbClr val="000000"/>
              </a:buClr>
            </a:pPr>
            <a:endParaRPr sz="733" kern="0">
              <a:solidFill>
                <a:srgbClr val="353535"/>
              </a:solidFill>
              <a:latin typeface="Inter"/>
              <a:ea typeface="Inter"/>
              <a:cs typeface="Inter"/>
              <a:sym typeface="Inter"/>
            </a:endParaRPr>
          </a:p>
          <a:p>
            <a:pPr algn="ctr" defTabSz="1219170">
              <a:lnSpc>
                <a:spcPct val="120000"/>
              </a:lnSpc>
              <a:spcBef>
                <a:spcPts val="1333"/>
              </a:spcBef>
              <a:buClr>
                <a:srgbClr val="000000"/>
              </a:buClr>
            </a:pPr>
            <a:endParaRPr sz="667" kern="0">
              <a:solidFill>
                <a:srgbClr val="353535"/>
              </a:solidFill>
              <a:latin typeface="Inter"/>
              <a:ea typeface="Inter"/>
              <a:cs typeface="Inter"/>
              <a:sym typeface="Inter"/>
            </a:endParaRPr>
          </a:p>
          <a:p>
            <a:pPr algn="ctr" defTabSz="1219170">
              <a:lnSpc>
                <a:spcPct val="120000"/>
              </a:lnSpc>
              <a:buClr>
                <a:srgbClr val="000000"/>
              </a:buClr>
            </a:pPr>
            <a:endParaRPr sz="667" kern="0">
              <a:solidFill>
                <a:srgbClr val="353535"/>
              </a:solidFill>
              <a:latin typeface="Inter"/>
              <a:ea typeface="Inter"/>
              <a:cs typeface="Inter"/>
              <a:sym typeface="Inter"/>
            </a:endParaRPr>
          </a:p>
          <a:p>
            <a:pPr algn="ctr" defTabSz="1219170">
              <a:lnSpc>
                <a:spcPct val="120000"/>
              </a:lnSpc>
              <a:buClr>
                <a:srgbClr val="000000"/>
              </a:buClr>
            </a:pPr>
            <a:endParaRPr sz="667" kern="0">
              <a:solidFill>
                <a:srgbClr val="353535"/>
              </a:solidFill>
              <a:latin typeface="Inter"/>
              <a:ea typeface="Inter"/>
              <a:cs typeface="Inter"/>
              <a:sym typeface="Inte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213"/>
        <p:cNvGrpSpPr/>
        <p:nvPr/>
      </p:nvGrpSpPr>
      <p:grpSpPr>
        <a:xfrm>
          <a:off x="0" y="0"/>
          <a:ext cx="0" cy="0"/>
          <a:chOff x="0" y="0"/>
          <a:chExt cx="0" cy="0"/>
        </a:xfrm>
      </p:grpSpPr>
      <p:sp>
        <p:nvSpPr>
          <p:cNvPr id="214" name="Google Shape;214;p26"/>
          <p:cNvSpPr/>
          <p:nvPr/>
        </p:nvSpPr>
        <p:spPr>
          <a:xfrm>
            <a:off x="537733" y="1233333"/>
            <a:ext cx="11127600" cy="590000"/>
          </a:xfrm>
          <a:prstGeom prst="rect">
            <a:avLst/>
          </a:prstGeom>
          <a:solidFill>
            <a:srgbClr val="452946"/>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cxnSp>
        <p:nvCxnSpPr>
          <p:cNvPr id="215" name="Google Shape;215;p26"/>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16" name="Google Shape;216;p26"/>
          <p:cNvCxnSpPr/>
          <p:nvPr/>
        </p:nvCxnSpPr>
        <p:spPr>
          <a:xfrm>
            <a:off x="11665200"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17" name="Google Shape;217;p26"/>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218" name="Google Shape;218;p26"/>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219" name="Google Shape;219;p26"/>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353535"/>
                </a:solidFill>
                <a:latin typeface="Inter"/>
                <a:ea typeface="Inter"/>
                <a:cs typeface="Inter"/>
                <a:sym typeface="Inter"/>
              </a:rPr>
              <a:t>Institute for Responsive Government</a:t>
            </a:r>
            <a:endParaRPr sz="800" kern="0">
              <a:solidFill>
                <a:srgbClr val="353535"/>
              </a:solidFill>
              <a:latin typeface="Inter"/>
              <a:ea typeface="Inter"/>
              <a:cs typeface="Inter"/>
              <a:sym typeface="Inter"/>
            </a:endParaRPr>
          </a:p>
        </p:txBody>
      </p:sp>
      <p:pic>
        <p:nvPicPr>
          <p:cNvPr id="220" name="Google Shape;220;p26"/>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221" name="Google Shape;221;p26"/>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222" name="Google Shape;222;p26"/>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2025: What to Expect? (Democracy Edition)</a:t>
            </a:r>
            <a:endParaRPr sz="3040" b="1" kern="0">
              <a:solidFill>
                <a:srgbClr val="270D24"/>
              </a:solidFill>
              <a:latin typeface="Playfair Display"/>
              <a:ea typeface="Playfair Display"/>
              <a:cs typeface="Playfair Display"/>
              <a:sym typeface="Playfair Display"/>
            </a:endParaRPr>
          </a:p>
        </p:txBody>
      </p:sp>
      <p:cxnSp>
        <p:nvCxnSpPr>
          <p:cNvPr id="223" name="Google Shape;223;p26"/>
          <p:cNvCxnSpPr/>
          <p:nvPr/>
        </p:nvCxnSpPr>
        <p:spPr>
          <a:xfrm>
            <a:off x="4248132" y="1230433"/>
            <a:ext cx="0" cy="5106800"/>
          </a:xfrm>
          <a:prstGeom prst="straightConnector1">
            <a:avLst/>
          </a:prstGeom>
          <a:noFill/>
          <a:ln w="9525" cap="flat" cmpd="sng">
            <a:solidFill>
              <a:srgbClr val="C5BBB3"/>
            </a:solidFill>
            <a:prstDash val="solid"/>
            <a:round/>
            <a:headEnd type="none" w="med" len="med"/>
            <a:tailEnd type="none" w="med" len="med"/>
          </a:ln>
        </p:spPr>
      </p:cxnSp>
      <p:sp>
        <p:nvSpPr>
          <p:cNvPr id="224" name="Google Shape;224;p26"/>
          <p:cNvSpPr txBox="1"/>
          <p:nvPr/>
        </p:nvSpPr>
        <p:spPr>
          <a:xfrm>
            <a:off x="2015100" y="1276699"/>
            <a:ext cx="642800" cy="455200"/>
          </a:xfrm>
          <a:prstGeom prst="rect">
            <a:avLst/>
          </a:prstGeom>
          <a:noFill/>
          <a:ln>
            <a:noFill/>
          </a:ln>
        </p:spPr>
        <p:txBody>
          <a:bodyPr spcFirstLastPara="1" wrap="square" lIns="121900" tIns="121900" rIns="121900" bIns="121900" anchor="t" anchorCtr="0">
            <a:noAutofit/>
          </a:bodyPr>
          <a:lstStyle/>
          <a:p>
            <a:pPr algn="ctr" defTabSz="1219170">
              <a:lnSpc>
                <a:spcPct val="200000"/>
              </a:lnSpc>
              <a:buClr>
                <a:srgbClr val="000000"/>
              </a:buClr>
            </a:pPr>
            <a:r>
              <a:rPr lang="en" sz="1733" b="1" kern="0">
                <a:solidFill>
                  <a:srgbClr val="F4F4EE"/>
                </a:solidFill>
                <a:latin typeface="Inter"/>
                <a:ea typeface="Inter"/>
                <a:cs typeface="Inter"/>
                <a:sym typeface="Inter"/>
              </a:rPr>
              <a:t>01</a:t>
            </a:r>
            <a:endParaRPr sz="17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spcAft>
                <a:spcPts val="1333"/>
              </a:spcAft>
              <a:buClr>
                <a:srgbClr val="000000"/>
              </a:buClr>
            </a:pPr>
            <a:endParaRPr sz="1067" b="1" kern="0">
              <a:solidFill>
                <a:srgbClr val="F4F4EE"/>
              </a:solidFill>
              <a:latin typeface="Inter"/>
              <a:ea typeface="Inter"/>
              <a:cs typeface="Inter"/>
              <a:sym typeface="Inter"/>
            </a:endParaRPr>
          </a:p>
        </p:txBody>
      </p:sp>
      <p:sp>
        <p:nvSpPr>
          <p:cNvPr id="225" name="Google Shape;225;p26"/>
          <p:cNvSpPr txBox="1"/>
          <p:nvPr/>
        </p:nvSpPr>
        <p:spPr>
          <a:xfrm>
            <a:off x="766633" y="2080067"/>
            <a:ext cx="3297600" cy="3016170"/>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200" b="1" kern="0">
                <a:solidFill>
                  <a:srgbClr val="171920"/>
                </a:solidFill>
                <a:latin typeface="Inter"/>
                <a:ea typeface="Inter"/>
                <a:cs typeface="Inter"/>
                <a:sym typeface="Inter"/>
              </a:rPr>
              <a:t>Proof of Citizenship</a:t>
            </a:r>
            <a:endParaRPr sz="1200" b="1"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pPr>
            <a:r>
              <a:rPr lang="en" sz="1200" kern="0">
                <a:solidFill>
                  <a:srgbClr val="171920"/>
                </a:solidFill>
                <a:latin typeface="Inter"/>
                <a:ea typeface="Inter"/>
                <a:cs typeface="Inter"/>
                <a:sym typeface="Inter"/>
              </a:rPr>
              <a:t>We expect legislation adding new requirements for voter registrants to provide documentary proof of citizenship in most states and at the federal level. Texas has already seen five versions of this bill drop for the upcoming legislative session and, in Congress, the SAVE Act is focused on introducing these requirements nation-wide.</a:t>
            </a:r>
            <a:endParaRPr sz="1200" kern="0">
              <a:solidFill>
                <a:srgbClr val="171920"/>
              </a:solidFill>
              <a:latin typeface="Inter"/>
              <a:ea typeface="Inter"/>
              <a:cs typeface="Inter"/>
              <a:sym typeface="Inter"/>
            </a:endParaRPr>
          </a:p>
        </p:txBody>
      </p:sp>
      <p:cxnSp>
        <p:nvCxnSpPr>
          <p:cNvPr id="226" name="Google Shape;226;p26"/>
          <p:cNvCxnSpPr/>
          <p:nvPr/>
        </p:nvCxnSpPr>
        <p:spPr>
          <a:xfrm>
            <a:off x="7956765" y="1230433"/>
            <a:ext cx="0" cy="5106800"/>
          </a:xfrm>
          <a:prstGeom prst="straightConnector1">
            <a:avLst/>
          </a:prstGeom>
          <a:noFill/>
          <a:ln w="9525" cap="flat" cmpd="sng">
            <a:solidFill>
              <a:srgbClr val="C5BBB3"/>
            </a:solidFill>
            <a:prstDash val="solid"/>
            <a:round/>
            <a:headEnd type="none" w="med" len="med"/>
            <a:tailEnd type="none" w="med" len="med"/>
          </a:ln>
        </p:spPr>
      </p:cxnSp>
      <p:cxnSp>
        <p:nvCxnSpPr>
          <p:cNvPr id="227" name="Google Shape;227;p26"/>
          <p:cNvCxnSpPr/>
          <p:nvPr/>
        </p:nvCxnSpPr>
        <p:spPr>
          <a:xfrm>
            <a:off x="-12533" y="1820367"/>
            <a:ext cx="12204400" cy="0"/>
          </a:xfrm>
          <a:prstGeom prst="straightConnector1">
            <a:avLst/>
          </a:prstGeom>
          <a:noFill/>
          <a:ln w="9525" cap="flat" cmpd="sng">
            <a:solidFill>
              <a:srgbClr val="C5BBB3"/>
            </a:solidFill>
            <a:prstDash val="solid"/>
            <a:round/>
            <a:headEnd type="none" w="med" len="med"/>
            <a:tailEnd type="none" w="med" len="med"/>
          </a:ln>
        </p:spPr>
      </p:cxnSp>
      <p:sp>
        <p:nvSpPr>
          <p:cNvPr id="228" name="Google Shape;228;p26"/>
          <p:cNvSpPr txBox="1"/>
          <p:nvPr/>
        </p:nvSpPr>
        <p:spPr>
          <a:xfrm>
            <a:off x="5781051" y="1276699"/>
            <a:ext cx="642800" cy="455200"/>
          </a:xfrm>
          <a:prstGeom prst="rect">
            <a:avLst/>
          </a:prstGeom>
          <a:noFill/>
          <a:ln>
            <a:noFill/>
          </a:ln>
        </p:spPr>
        <p:txBody>
          <a:bodyPr spcFirstLastPara="1" wrap="square" lIns="121900" tIns="121900" rIns="121900" bIns="121900" anchor="t" anchorCtr="0">
            <a:noAutofit/>
          </a:bodyPr>
          <a:lstStyle/>
          <a:p>
            <a:pPr algn="ctr" defTabSz="1219170">
              <a:lnSpc>
                <a:spcPct val="200000"/>
              </a:lnSpc>
              <a:buClr>
                <a:srgbClr val="000000"/>
              </a:buClr>
            </a:pPr>
            <a:r>
              <a:rPr lang="en" sz="1733" b="1" kern="0">
                <a:solidFill>
                  <a:srgbClr val="F4F4EE"/>
                </a:solidFill>
                <a:latin typeface="Inter"/>
                <a:ea typeface="Inter"/>
                <a:cs typeface="Inter"/>
                <a:sym typeface="Inter"/>
              </a:rPr>
              <a:t>02</a:t>
            </a:r>
            <a:endParaRPr sz="17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spcAft>
                <a:spcPts val="1333"/>
              </a:spcAft>
              <a:buClr>
                <a:srgbClr val="000000"/>
              </a:buClr>
            </a:pPr>
            <a:endParaRPr sz="1067" b="1" kern="0">
              <a:solidFill>
                <a:srgbClr val="F4F4EE"/>
              </a:solidFill>
              <a:latin typeface="Inter"/>
              <a:ea typeface="Inter"/>
              <a:cs typeface="Inter"/>
              <a:sym typeface="Inter"/>
            </a:endParaRPr>
          </a:p>
        </p:txBody>
      </p:sp>
      <p:sp>
        <p:nvSpPr>
          <p:cNvPr id="229" name="Google Shape;229;p26"/>
          <p:cNvSpPr txBox="1"/>
          <p:nvPr/>
        </p:nvSpPr>
        <p:spPr>
          <a:xfrm>
            <a:off x="9489567" y="1276699"/>
            <a:ext cx="642800" cy="455200"/>
          </a:xfrm>
          <a:prstGeom prst="rect">
            <a:avLst/>
          </a:prstGeom>
          <a:noFill/>
          <a:ln>
            <a:noFill/>
          </a:ln>
        </p:spPr>
        <p:txBody>
          <a:bodyPr spcFirstLastPara="1" wrap="square" lIns="121900" tIns="121900" rIns="121900" bIns="121900" anchor="t" anchorCtr="0">
            <a:noAutofit/>
          </a:bodyPr>
          <a:lstStyle/>
          <a:p>
            <a:pPr algn="ctr" defTabSz="1219170">
              <a:lnSpc>
                <a:spcPct val="200000"/>
              </a:lnSpc>
              <a:buClr>
                <a:srgbClr val="000000"/>
              </a:buClr>
            </a:pPr>
            <a:r>
              <a:rPr lang="en" sz="1733" b="1" kern="0">
                <a:solidFill>
                  <a:srgbClr val="F4F4EE"/>
                </a:solidFill>
                <a:latin typeface="Inter"/>
                <a:ea typeface="Inter"/>
                <a:cs typeface="Inter"/>
                <a:sym typeface="Inter"/>
              </a:rPr>
              <a:t>03</a:t>
            </a:r>
            <a:endParaRPr sz="17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spcAft>
                <a:spcPts val="1333"/>
              </a:spcAft>
              <a:buClr>
                <a:srgbClr val="000000"/>
              </a:buClr>
            </a:pPr>
            <a:endParaRPr sz="1067" b="1" kern="0">
              <a:solidFill>
                <a:srgbClr val="F4F4EE"/>
              </a:solidFill>
              <a:latin typeface="Inter"/>
              <a:ea typeface="Inter"/>
              <a:cs typeface="Inter"/>
              <a:sym typeface="Inter"/>
            </a:endParaRPr>
          </a:p>
        </p:txBody>
      </p:sp>
      <p:sp>
        <p:nvSpPr>
          <p:cNvPr id="230" name="Google Shape;230;p26"/>
          <p:cNvSpPr txBox="1"/>
          <p:nvPr/>
        </p:nvSpPr>
        <p:spPr>
          <a:xfrm>
            <a:off x="4453651" y="2080067"/>
            <a:ext cx="3297600" cy="2739171"/>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200" b="1" kern="0">
                <a:solidFill>
                  <a:srgbClr val="171920"/>
                </a:solidFill>
                <a:latin typeface="Inter"/>
                <a:ea typeface="Inter"/>
                <a:cs typeface="Inter"/>
                <a:sym typeface="Inter"/>
              </a:rPr>
              <a:t>Voter ID Laws</a:t>
            </a:r>
            <a:endParaRPr sz="1200" b="1"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pPr>
            <a:r>
              <a:rPr lang="en" sz="1200" kern="0">
                <a:solidFill>
                  <a:srgbClr val="171920"/>
                </a:solidFill>
                <a:latin typeface="Inter"/>
                <a:ea typeface="Inter"/>
                <a:cs typeface="Inter"/>
                <a:sym typeface="Inter"/>
              </a:rPr>
              <a:t>Voter ID requirements will continue to be a focus in states and at the federal level. While Voter ID requirements can be implemented in an accessible manner, legislation which is restrictive in the types of voter ID permitted to be used can cause voters confusion and problems casting their ballot. </a:t>
            </a:r>
            <a:endParaRPr sz="1200" kern="0">
              <a:solidFill>
                <a:srgbClr val="171920"/>
              </a:solidFill>
              <a:latin typeface="Inter"/>
              <a:ea typeface="Inter"/>
              <a:cs typeface="Inter"/>
              <a:sym typeface="Inter"/>
            </a:endParaRPr>
          </a:p>
        </p:txBody>
      </p:sp>
      <p:sp>
        <p:nvSpPr>
          <p:cNvPr id="231" name="Google Shape;231;p26"/>
          <p:cNvSpPr txBox="1"/>
          <p:nvPr/>
        </p:nvSpPr>
        <p:spPr>
          <a:xfrm>
            <a:off x="8162167" y="2080067"/>
            <a:ext cx="3297600" cy="3293169"/>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200" b="1" kern="0">
                <a:solidFill>
                  <a:srgbClr val="171920"/>
                </a:solidFill>
                <a:latin typeface="Inter"/>
                <a:ea typeface="Inter"/>
                <a:cs typeface="Inter"/>
                <a:sym typeface="Inter"/>
              </a:rPr>
              <a:t>Federalization of Elections &amp; Political Activity</a:t>
            </a:r>
            <a:endParaRPr sz="1200" b="1"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pPr>
            <a:r>
              <a:rPr lang="en" sz="1200" kern="0">
                <a:solidFill>
                  <a:srgbClr val="171920"/>
                </a:solidFill>
                <a:latin typeface="Inter"/>
                <a:ea typeface="Inter"/>
                <a:cs typeface="Inter"/>
                <a:sym typeface="Inter"/>
              </a:rPr>
              <a:t>With one-party control of the Federal Government, there will be legislation which would federalize control over elections, provide increased power to the federal government to go after nonprofits, and far-reaching revisions to election codes around issues like vote by mail, ballot drop boxes, election reporting, and more.</a:t>
            </a:r>
            <a:endParaRPr sz="1200" kern="0">
              <a:solidFill>
                <a:srgbClr val="171920"/>
              </a:solidFill>
              <a:latin typeface="Inter"/>
              <a:ea typeface="Inter"/>
              <a:cs typeface="Inter"/>
              <a:sym typeface="Inte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52946"/>
        </a:solidFill>
        <a:effectLst/>
      </p:bgPr>
    </p:bg>
    <p:spTree>
      <p:nvGrpSpPr>
        <p:cNvPr id="1" name="Shape 235"/>
        <p:cNvGrpSpPr/>
        <p:nvPr/>
      </p:nvGrpSpPr>
      <p:grpSpPr>
        <a:xfrm>
          <a:off x="0" y="0"/>
          <a:ext cx="0" cy="0"/>
          <a:chOff x="0" y="0"/>
          <a:chExt cx="0" cy="0"/>
        </a:xfrm>
      </p:grpSpPr>
      <p:cxnSp>
        <p:nvCxnSpPr>
          <p:cNvPr id="236" name="Google Shape;236;p27"/>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37" name="Google Shape;237;p27"/>
          <p:cNvCxnSpPr/>
          <p:nvPr/>
        </p:nvCxnSpPr>
        <p:spPr>
          <a:xfrm>
            <a:off x="11665200"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38" name="Google Shape;238;p27"/>
          <p:cNvCxnSpPr/>
          <p:nvPr/>
        </p:nvCxnSpPr>
        <p:spPr>
          <a:xfrm>
            <a:off x="-12533" y="526800"/>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239" name="Google Shape;239;p27"/>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240" name="Google Shape;240;p27"/>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F4F4EE"/>
                </a:solidFill>
                <a:latin typeface="Inter"/>
                <a:ea typeface="Inter"/>
                <a:cs typeface="Inter"/>
                <a:sym typeface="Inter"/>
              </a:rPr>
              <a:t>Institute for Responsive Government</a:t>
            </a:r>
            <a:endParaRPr sz="800" kern="0">
              <a:solidFill>
                <a:srgbClr val="F4F4EE"/>
              </a:solidFill>
              <a:latin typeface="Inter"/>
              <a:ea typeface="Inter"/>
              <a:cs typeface="Inter"/>
              <a:sym typeface="Inter"/>
            </a:endParaRPr>
          </a:p>
        </p:txBody>
      </p:sp>
      <p:sp>
        <p:nvSpPr>
          <p:cNvPr id="241" name="Google Shape;241;p27"/>
          <p:cNvSpPr txBox="1"/>
          <p:nvPr/>
        </p:nvSpPr>
        <p:spPr>
          <a:xfrm>
            <a:off x="7163153" y="6421340"/>
            <a:ext cx="4327600" cy="369291"/>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800" kern="0">
                <a:solidFill>
                  <a:srgbClr val="F4F4EE"/>
                </a:solidFill>
                <a:latin typeface="Inter"/>
                <a:ea typeface="Inter"/>
                <a:cs typeface="Inter"/>
                <a:sym typeface="Inter"/>
              </a:rPr>
              <a:t>Democracy that Delivers  | 4</a:t>
            </a:r>
            <a:endParaRPr sz="800" b="1" kern="0">
              <a:solidFill>
                <a:srgbClr val="F4F4EE"/>
              </a:solidFill>
              <a:latin typeface="Inter"/>
              <a:ea typeface="Inter"/>
              <a:cs typeface="Inter"/>
              <a:sym typeface="Inter"/>
            </a:endParaRPr>
          </a:p>
        </p:txBody>
      </p:sp>
      <p:sp>
        <p:nvSpPr>
          <p:cNvPr id="242" name="Google Shape;242;p27"/>
          <p:cNvSpPr txBox="1"/>
          <p:nvPr/>
        </p:nvSpPr>
        <p:spPr>
          <a:xfrm>
            <a:off x="1824067" y="3097528"/>
            <a:ext cx="8531200" cy="667600"/>
          </a:xfrm>
          <a:prstGeom prst="rect">
            <a:avLst/>
          </a:prstGeom>
          <a:noFill/>
          <a:ln>
            <a:noFill/>
          </a:ln>
        </p:spPr>
        <p:txBody>
          <a:bodyPr spcFirstLastPara="1" wrap="square" lIns="121900" tIns="121900" rIns="121900" bIns="121900" anchor="t" anchorCtr="0">
            <a:noAutofit/>
          </a:bodyPr>
          <a:lstStyle/>
          <a:p>
            <a:pPr algn="ctr" defTabSz="1219170">
              <a:lnSpc>
                <a:spcPct val="80000"/>
              </a:lnSpc>
              <a:buClr>
                <a:srgbClr val="000000"/>
              </a:buClr>
            </a:pPr>
            <a:r>
              <a:rPr lang="en" sz="3040" b="1" kern="0">
                <a:solidFill>
                  <a:srgbClr val="F4F4EE"/>
                </a:solidFill>
                <a:latin typeface="Playfair Display"/>
                <a:ea typeface="Playfair Display"/>
                <a:cs typeface="Playfair Display"/>
                <a:sym typeface="Playfair Display"/>
              </a:rPr>
              <a:t>2025: Democracy that Delivers</a:t>
            </a:r>
            <a:endParaRPr sz="3040" b="1" kern="0">
              <a:solidFill>
                <a:srgbClr val="F4F4EE"/>
              </a:solidFill>
              <a:latin typeface="Playfair Display"/>
              <a:ea typeface="Playfair Display"/>
              <a:cs typeface="Playfair Display"/>
              <a:sym typeface="Playfair Display"/>
            </a:endParaRPr>
          </a:p>
        </p:txBody>
      </p:sp>
      <p:sp>
        <p:nvSpPr>
          <p:cNvPr id="243" name="Google Shape;243;p27"/>
          <p:cNvSpPr txBox="1"/>
          <p:nvPr/>
        </p:nvSpPr>
        <p:spPr>
          <a:xfrm>
            <a:off x="5768267" y="2721493"/>
            <a:ext cx="642800" cy="369200"/>
          </a:xfrm>
          <a:prstGeom prst="rect">
            <a:avLst/>
          </a:prstGeom>
          <a:noFill/>
          <a:ln>
            <a:noFill/>
          </a:ln>
        </p:spPr>
        <p:txBody>
          <a:bodyPr spcFirstLastPara="1" wrap="square" lIns="121900" tIns="121900" rIns="121900" bIns="121900" anchor="t" anchorCtr="0">
            <a:noAutofit/>
          </a:bodyPr>
          <a:lstStyle/>
          <a:p>
            <a:pPr algn="ctr" defTabSz="1219170">
              <a:lnSpc>
                <a:spcPct val="120000"/>
              </a:lnSpc>
              <a:buClr>
                <a:srgbClr val="000000"/>
              </a:buClr>
            </a:pPr>
            <a:r>
              <a:rPr lang="en" sz="1333" b="1" kern="0">
                <a:solidFill>
                  <a:srgbClr val="FF652F"/>
                </a:solidFill>
                <a:latin typeface="Inter"/>
                <a:ea typeface="Inter"/>
                <a:cs typeface="Inter"/>
                <a:sym typeface="Inter"/>
              </a:rPr>
              <a:t>04</a:t>
            </a:r>
            <a:endParaRPr sz="733" kern="0">
              <a:solidFill>
                <a:srgbClr val="FF652F"/>
              </a:solidFill>
              <a:latin typeface="Inter"/>
              <a:ea typeface="Inter"/>
              <a:cs typeface="Inter"/>
              <a:sym typeface="Inter"/>
            </a:endParaRPr>
          </a:p>
          <a:p>
            <a:pPr algn="ctr" defTabSz="1219170">
              <a:lnSpc>
                <a:spcPct val="150000"/>
              </a:lnSpc>
              <a:buClr>
                <a:srgbClr val="000000"/>
              </a:buClr>
            </a:pPr>
            <a:endParaRPr sz="733" kern="0">
              <a:solidFill>
                <a:srgbClr val="353535"/>
              </a:solidFill>
              <a:latin typeface="Inter"/>
              <a:ea typeface="Inter"/>
              <a:cs typeface="Inter"/>
              <a:sym typeface="Inter"/>
            </a:endParaRPr>
          </a:p>
          <a:p>
            <a:pPr algn="ctr" defTabSz="1219170">
              <a:lnSpc>
                <a:spcPct val="150000"/>
              </a:lnSpc>
              <a:spcBef>
                <a:spcPts val="1333"/>
              </a:spcBef>
              <a:buClr>
                <a:srgbClr val="000000"/>
              </a:buClr>
            </a:pPr>
            <a:endParaRPr sz="733" kern="0">
              <a:solidFill>
                <a:srgbClr val="353535"/>
              </a:solidFill>
              <a:latin typeface="Inter"/>
              <a:ea typeface="Inter"/>
              <a:cs typeface="Inter"/>
              <a:sym typeface="Inter"/>
            </a:endParaRPr>
          </a:p>
          <a:p>
            <a:pPr algn="ctr" defTabSz="1219170">
              <a:lnSpc>
                <a:spcPct val="120000"/>
              </a:lnSpc>
              <a:spcBef>
                <a:spcPts val="1333"/>
              </a:spcBef>
              <a:buClr>
                <a:srgbClr val="000000"/>
              </a:buClr>
            </a:pPr>
            <a:endParaRPr sz="667" kern="0">
              <a:solidFill>
                <a:srgbClr val="353535"/>
              </a:solidFill>
              <a:latin typeface="Inter"/>
              <a:ea typeface="Inter"/>
              <a:cs typeface="Inter"/>
              <a:sym typeface="Inter"/>
            </a:endParaRPr>
          </a:p>
          <a:p>
            <a:pPr algn="ctr" defTabSz="1219170">
              <a:lnSpc>
                <a:spcPct val="120000"/>
              </a:lnSpc>
              <a:buClr>
                <a:srgbClr val="000000"/>
              </a:buClr>
            </a:pPr>
            <a:endParaRPr sz="667" kern="0">
              <a:solidFill>
                <a:srgbClr val="353535"/>
              </a:solidFill>
              <a:latin typeface="Inter"/>
              <a:ea typeface="Inter"/>
              <a:cs typeface="Inter"/>
              <a:sym typeface="Inter"/>
            </a:endParaRPr>
          </a:p>
          <a:p>
            <a:pPr algn="ctr" defTabSz="1219170">
              <a:lnSpc>
                <a:spcPct val="120000"/>
              </a:lnSpc>
              <a:buClr>
                <a:srgbClr val="000000"/>
              </a:buClr>
            </a:pPr>
            <a:endParaRPr sz="667" kern="0">
              <a:solidFill>
                <a:srgbClr val="353535"/>
              </a:solidFill>
              <a:latin typeface="Inter"/>
              <a:ea typeface="Inter"/>
              <a:cs typeface="Inter"/>
              <a:sym typeface="Inte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247"/>
        <p:cNvGrpSpPr/>
        <p:nvPr/>
      </p:nvGrpSpPr>
      <p:grpSpPr>
        <a:xfrm>
          <a:off x="0" y="0"/>
          <a:ext cx="0" cy="0"/>
          <a:chOff x="0" y="0"/>
          <a:chExt cx="0" cy="0"/>
        </a:xfrm>
      </p:grpSpPr>
      <p:sp>
        <p:nvSpPr>
          <p:cNvPr id="248" name="Google Shape;248;p28"/>
          <p:cNvSpPr/>
          <p:nvPr/>
        </p:nvSpPr>
        <p:spPr>
          <a:xfrm>
            <a:off x="537733" y="1233333"/>
            <a:ext cx="11127600" cy="590000"/>
          </a:xfrm>
          <a:prstGeom prst="rect">
            <a:avLst/>
          </a:prstGeom>
          <a:solidFill>
            <a:srgbClr val="452946"/>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cxnSp>
        <p:nvCxnSpPr>
          <p:cNvPr id="249" name="Google Shape;249;p28"/>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50" name="Google Shape;250;p28"/>
          <p:cNvCxnSpPr/>
          <p:nvPr/>
        </p:nvCxnSpPr>
        <p:spPr>
          <a:xfrm>
            <a:off x="11665200"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51" name="Google Shape;251;p28"/>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252" name="Google Shape;252;p28"/>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253" name="Google Shape;253;p28"/>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353535"/>
                </a:solidFill>
                <a:latin typeface="Inter"/>
                <a:ea typeface="Inter"/>
                <a:cs typeface="Inter"/>
                <a:sym typeface="Inter"/>
              </a:rPr>
              <a:t>Institute for Responsive Government</a:t>
            </a:r>
            <a:endParaRPr sz="800" kern="0">
              <a:solidFill>
                <a:srgbClr val="353535"/>
              </a:solidFill>
              <a:latin typeface="Inter"/>
              <a:ea typeface="Inter"/>
              <a:cs typeface="Inter"/>
              <a:sym typeface="Inter"/>
            </a:endParaRPr>
          </a:p>
        </p:txBody>
      </p:sp>
      <p:pic>
        <p:nvPicPr>
          <p:cNvPr id="254" name="Google Shape;254;p28"/>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255" name="Google Shape;255;p28"/>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256" name="Google Shape;256;p28"/>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2025: Democracy that Delivers</a:t>
            </a:r>
            <a:endParaRPr sz="3040" b="1" kern="0">
              <a:solidFill>
                <a:srgbClr val="270D24"/>
              </a:solidFill>
              <a:latin typeface="Playfair Display"/>
              <a:ea typeface="Playfair Display"/>
              <a:cs typeface="Playfair Display"/>
              <a:sym typeface="Playfair Display"/>
            </a:endParaRPr>
          </a:p>
        </p:txBody>
      </p:sp>
      <p:cxnSp>
        <p:nvCxnSpPr>
          <p:cNvPr id="257" name="Google Shape;257;p28"/>
          <p:cNvCxnSpPr/>
          <p:nvPr/>
        </p:nvCxnSpPr>
        <p:spPr>
          <a:xfrm>
            <a:off x="4248132" y="1230433"/>
            <a:ext cx="0" cy="5106800"/>
          </a:xfrm>
          <a:prstGeom prst="straightConnector1">
            <a:avLst/>
          </a:prstGeom>
          <a:noFill/>
          <a:ln w="9525" cap="flat" cmpd="sng">
            <a:solidFill>
              <a:srgbClr val="C5BBB3"/>
            </a:solidFill>
            <a:prstDash val="solid"/>
            <a:round/>
            <a:headEnd type="none" w="med" len="med"/>
            <a:tailEnd type="none" w="med" len="med"/>
          </a:ln>
        </p:spPr>
      </p:cxnSp>
      <p:sp>
        <p:nvSpPr>
          <p:cNvPr id="258" name="Google Shape;258;p28"/>
          <p:cNvSpPr txBox="1"/>
          <p:nvPr/>
        </p:nvSpPr>
        <p:spPr>
          <a:xfrm>
            <a:off x="2015100" y="1276699"/>
            <a:ext cx="642800" cy="455200"/>
          </a:xfrm>
          <a:prstGeom prst="rect">
            <a:avLst/>
          </a:prstGeom>
          <a:noFill/>
          <a:ln>
            <a:noFill/>
          </a:ln>
        </p:spPr>
        <p:txBody>
          <a:bodyPr spcFirstLastPara="1" wrap="square" lIns="121900" tIns="121900" rIns="121900" bIns="121900" anchor="t" anchorCtr="0">
            <a:noAutofit/>
          </a:bodyPr>
          <a:lstStyle/>
          <a:p>
            <a:pPr algn="ctr" defTabSz="1219170">
              <a:lnSpc>
                <a:spcPct val="200000"/>
              </a:lnSpc>
              <a:buClr>
                <a:srgbClr val="000000"/>
              </a:buClr>
            </a:pPr>
            <a:r>
              <a:rPr lang="en" sz="1733" b="1" kern="0">
                <a:solidFill>
                  <a:srgbClr val="F4F4EE"/>
                </a:solidFill>
                <a:latin typeface="Inter"/>
                <a:ea typeface="Inter"/>
                <a:cs typeface="Inter"/>
                <a:sym typeface="Inter"/>
              </a:rPr>
              <a:t>01</a:t>
            </a:r>
            <a:endParaRPr sz="17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spcAft>
                <a:spcPts val="1333"/>
              </a:spcAft>
              <a:buClr>
                <a:srgbClr val="000000"/>
              </a:buClr>
            </a:pPr>
            <a:endParaRPr sz="1067" b="1" kern="0">
              <a:solidFill>
                <a:srgbClr val="F4F4EE"/>
              </a:solidFill>
              <a:latin typeface="Inter"/>
              <a:ea typeface="Inter"/>
              <a:cs typeface="Inter"/>
              <a:sym typeface="Inter"/>
            </a:endParaRPr>
          </a:p>
        </p:txBody>
      </p:sp>
      <p:sp>
        <p:nvSpPr>
          <p:cNvPr id="259" name="Google Shape;259;p28"/>
          <p:cNvSpPr txBox="1"/>
          <p:nvPr/>
        </p:nvSpPr>
        <p:spPr>
          <a:xfrm>
            <a:off x="766633" y="2080067"/>
            <a:ext cx="3297600" cy="412416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200" b="1" kern="0">
                <a:solidFill>
                  <a:srgbClr val="171920"/>
                </a:solidFill>
                <a:latin typeface="Inter"/>
                <a:ea typeface="Inter"/>
                <a:cs typeface="Inter"/>
                <a:sym typeface="Inter"/>
              </a:rPr>
              <a:t>Customer Service</a:t>
            </a:r>
            <a:endParaRPr sz="1200" b="1"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pPr>
            <a:r>
              <a:rPr lang="en" sz="1200" kern="0">
                <a:solidFill>
                  <a:srgbClr val="171920"/>
                </a:solidFill>
                <a:latin typeface="Inter"/>
                <a:ea typeface="Inter"/>
                <a:cs typeface="Inter"/>
                <a:sym typeface="Inter"/>
              </a:rPr>
              <a:t>A government with a customer service orientation shows that it values the needs of its citizens. By being responsive, transparent, and efficient in its interactions, government agencies can foster a sense of respect and accountability, which in turn strengthens public trust. When people feel heard and supported, they are more likely to view their government as reliable and effective, creating a foundation for stronger civic engagement and confidence in public institutions.</a:t>
            </a:r>
            <a:endParaRPr sz="1200" kern="0">
              <a:solidFill>
                <a:srgbClr val="171920"/>
              </a:solidFill>
              <a:latin typeface="Inter"/>
              <a:ea typeface="Inter"/>
              <a:cs typeface="Inter"/>
              <a:sym typeface="Inter"/>
            </a:endParaRPr>
          </a:p>
        </p:txBody>
      </p:sp>
      <p:cxnSp>
        <p:nvCxnSpPr>
          <p:cNvPr id="260" name="Google Shape;260;p28"/>
          <p:cNvCxnSpPr/>
          <p:nvPr/>
        </p:nvCxnSpPr>
        <p:spPr>
          <a:xfrm>
            <a:off x="7956765" y="1230433"/>
            <a:ext cx="0" cy="5106800"/>
          </a:xfrm>
          <a:prstGeom prst="straightConnector1">
            <a:avLst/>
          </a:prstGeom>
          <a:noFill/>
          <a:ln w="9525" cap="flat" cmpd="sng">
            <a:solidFill>
              <a:srgbClr val="C5BBB3"/>
            </a:solidFill>
            <a:prstDash val="solid"/>
            <a:round/>
            <a:headEnd type="none" w="med" len="med"/>
            <a:tailEnd type="none" w="med" len="med"/>
          </a:ln>
        </p:spPr>
      </p:cxnSp>
      <p:cxnSp>
        <p:nvCxnSpPr>
          <p:cNvPr id="261" name="Google Shape;261;p28"/>
          <p:cNvCxnSpPr/>
          <p:nvPr/>
        </p:nvCxnSpPr>
        <p:spPr>
          <a:xfrm>
            <a:off x="-12533" y="1820367"/>
            <a:ext cx="12204400" cy="0"/>
          </a:xfrm>
          <a:prstGeom prst="straightConnector1">
            <a:avLst/>
          </a:prstGeom>
          <a:noFill/>
          <a:ln w="9525" cap="flat" cmpd="sng">
            <a:solidFill>
              <a:srgbClr val="C5BBB3"/>
            </a:solidFill>
            <a:prstDash val="solid"/>
            <a:round/>
            <a:headEnd type="none" w="med" len="med"/>
            <a:tailEnd type="none" w="med" len="med"/>
          </a:ln>
        </p:spPr>
      </p:cxnSp>
      <p:sp>
        <p:nvSpPr>
          <p:cNvPr id="262" name="Google Shape;262;p28"/>
          <p:cNvSpPr txBox="1"/>
          <p:nvPr/>
        </p:nvSpPr>
        <p:spPr>
          <a:xfrm>
            <a:off x="5781051" y="1276699"/>
            <a:ext cx="642800" cy="455200"/>
          </a:xfrm>
          <a:prstGeom prst="rect">
            <a:avLst/>
          </a:prstGeom>
          <a:noFill/>
          <a:ln>
            <a:noFill/>
          </a:ln>
        </p:spPr>
        <p:txBody>
          <a:bodyPr spcFirstLastPara="1" wrap="square" lIns="121900" tIns="121900" rIns="121900" bIns="121900" anchor="t" anchorCtr="0">
            <a:noAutofit/>
          </a:bodyPr>
          <a:lstStyle/>
          <a:p>
            <a:pPr algn="ctr" defTabSz="1219170">
              <a:lnSpc>
                <a:spcPct val="200000"/>
              </a:lnSpc>
              <a:buClr>
                <a:srgbClr val="000000"/>
              </a:buClr>
            </a:pPr>
            <a:r>
              <a:rPr lang="en" sz="1733" b="1" kern="0">
                <a:solidFill>
                  <a:srgbClr val="F4F4EE"/>
                </a:solidFill>
                <a:latin typeface="Inter"/>
                <a:ea typeface="Inter"/>
                <a:cs typeface="Inter"/>
                <a:sym typeface="Inter"/>
              </a:rPr>
              <a:t>02</a:t>
            </a:r>
            <a:endParaRPr sz="17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spcAft>
                <a:spcPts val="1333"/>
              </a:spcAft>
              <a:buClr>
                <a:srgbClr val="000000"/>
              </a:buClr>
            </a:pPr>
            <a:endParaRPr sz="1067" b="1" kern="0">
              <a:solidFill>
                <a:srgbClr val="F4F4EE"/>
              </a:solidFill>
              <a:latin typeface="Inter"/>
              <a:ea typeface="Inter"/>
              <a:cs typeface="Inter"/>
              <a:sym typeface="Inter"/>
            </a:endParaRPr>
          </a:p>
        </p:txBody>
      </p:sp>
      <p:sp>
        <p:nvSpPr>
          <p:cNvPr id="263" name="Google Shape;263;p28"/>
          <p:cNvSpPr txBox="1"/>
          <p:nvPr/>
        </p:nvSpPr>
        <p:spPr>
          <a:xfrm>
            <a:off x="9489567" y="1276699"/>
            <a:ext cx="642800" cy="455200"/>
          </a:xfrm>
          <a:prstGeom prst="rect">
            <a:avLst/>
          </a:prstGeom>
          <a:noFill/>
          <a:ln>
            <a:noFill/>
          </a:ln>
        </p:spPr>
        <p:txBody>
          <a:bodyPr spcFirstLastPara="1" wrap="square" lIns="121900" tIns="121900" rIns="121900" bIns="121900" anchor="t" anchorCtr="0">
            <a:noAutofit/>
          </a:bodyPr>
          <a:lstStyle/>
          <a:p>
            <a:pPr algn="ctr" defTabSz="1219170">
              <a:lnSpc>
                <a:spcPct val="200000"/>
              </a:lnSpc>
              <a:buClr>
                <a:srgbClr val="000000"/>
              </a:buClr>
            </a:pPr>
            <a:r>
              <a:rPr lang="en" sz="1733" b="1" kern="0">
                <a:solidFill>
                  <a:srgbClr val="F4F4EE"/>
                </a:solidFill>
                <a:latin typeface="Inter"/>
                <a:ea typeface="Inter"/>
                <a:cs typeface="Inter"/>
                <a:sym typeface="Inter"/>
              </a:rPr>
              <a:t>03</a:t>
            </a:r>
            <a:endParaRPr sz="17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spcAft>
                <a:spcPts val="1333"/>
              </a:spcAft>
              <a:buClr>
                <a:srgbClr val="000000"/>
              </a:buClr>
            </a:pPr>
            <a:endParaRPr sz="1067" b="1" kern="0">
              <a:solidFill>
                <a:srgbClr val="F4F4EE"/>
              </a:solidFill>
              <a:latin typeface="Inter"/>
              <a:ea typeface="Inter"/>
              <a:cs typeface="Inter"/>
              <a:sym typeface="Inter"/>
            </a:endParaRPr>
          </a:p>
        </p:txBody>
      </p:sp>
      <p:sp>
        <p:nvSpPr>
          <p:cNvPr id="264" name="Google Shape;264;p28"/>
          <p:cNvSpPr txBox="1"/>
          <p:nvPr/>
        </p:nvSpPr>
        <p:spPr>
          <a:xfrm>
            <a:off x="4453651" y="2080067"/>
            <a:ext cx="3297600" cy="412416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200" b="1" kern="0">
                <a:solidFill>
                  <a:srgbClr val="171920"/>
                </a:solidFill>
                <a:latin typeface="Inter"/>
                <a:ea typeface="Inter"/>
                <a:cs typeface="Inter"/>
                <a:sym typeface="Inter"/>
              </a:rPr>
              <a:t>Data Sharing</a:t>
            </a:r>
            <a:endParaRPr sz="1200" b="1"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pPr>
            <a:r>
              <a:rPr lang="en" sz="1200" kern="0">
                <a:solidFill>
                  <a:srgbClr val="171920"/>
                </a:solidFill>
                <a:latin typeface="Inter"/>
                <a:ea typeface="Inter"/>
                <a:cs typeface="Inter"/>
                <a:sym typeface="Inter"/>
              </a:rPr>
              <a:t>The U.S. has decentralized information systems with local, state, and federal governments selectively sharing data with each other. In many ways, this is a valuable byproduct of U.S. federalism. However, sometimes the lack of data sharing is simply a byproduct of poor investments in IT and insufficient collaboration across departments &amp; agencies. Addressing high-impact areas where data sharing can provide constituents with better service will help remove a common pain point. </a:t>
            </a:r>
            <a:endParaRPr sz="1200" kern="0">
              <a:solidFill>
                <a:srgbClr val="171920"/>
              </a:solidFill>
              <a:latin typeface="Inter"/>
              <a:ea typeface="Inter"/>
              <a:cs typeface="Inter"/>
              <a:sym typeface="Inter"/>
            </a:endParaRPr>
          </a:p>
        </p:txBody>
      </p:sp>
      <p:sp>
        <p:nvSpPr>
          <p:cNvPr id="265" name="Google Shape;265;p28"/>
          <p:cNvSpPr txBox="1"/>
          <p:nvPr/>
        </p:nvSpPr>
        <p:spPr>
          <a:xfrm>
            <a:off x="8162167" y="2080067"/>
            <a:ext cx="3297600" cy="3016170"/>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200" b="1" kern="0">
                <a:solidFill>
                  <a:srgbClr val="171920"/>
                </a:solidFill>
                <a:latin typeface="Inter"/>
                <a:ea typeface="Inter"/>
                <a:cs typeface="Inter"/>
                <a:sym typeface="Inter"/>
              </a:rPr>
              <a:t>Addressing Critical Needs</a:t>
            </a:r>
            <a:endParaRPr sz="1200" b="1"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pPr>
            <a:r>
              <a:rPr lang="en" sz="1200" kern="0">
                <a:solidFill>
                  <a:srgbClr val="171920"/>
                </a:solidFill>
                <a:latin typeface="Inter"/>
                <a:ea typeface="Inter"/>
                <a:cs typeface="Inter"/>
                <a:sym typeface="Inter"/>
              </a:rPr>
              <a:t>When government effectively addresses critical needs, such as healthcare, housing, or disaster relief, it demonstrates its ability to deliver meaningful results that improve people's lives. This success builds public confidence in the government’s capacity to solve pressing issues, making citizens more likely to support future public policy solutions.</a:t>
            </a:r>
            <a:endParaRPr sz="1200" kern="0">
              <a:solidFill>
                <a:srgbClr val="171920"/>
              </a:solidFill>
              <a:latin typeface="Inter"/>
              <a:ea typeface="Inter"/>
              <a:cs typeface="Inter"/>
              <a:sym typeface="Inte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4F4EE"/>
        </a:solidFill>
        <a:effectLst/>
      </p:bgPr>
    </p:bg>
    <p:spTree>
      <p:nvGrpSpPr>
        <p:cNvPr id="1" name="Shape 269"/>
        <p:cNvGrpSpPr/>
        <p:nvPr/>
      </p:nvGrpSpPr>
      <p:grpSpPr>
        <a:xfrm>
          <a:off x="0" y="0"/>
          <a:ext cx="0" cy="0"/>
          <a:chOff x="0" y="0"/>
          <a:chExt cx="0" cy="0"/>
        </a:xfrm>
      </p:grpSpPr>
      <p:sp>
        <p:nvSpPr>
          <p:cNvPr id="270" name="Google Shape;270;p29"/>
          <p:cNvSpPr/>
          <p:nvPr/>
        </p:nvSpPr>
        <p:spPr>
          <a:xfrm>
            <a:off x="537733" y="1233333"/>
            <a:ext cx="11127600" cy="590000"/>
          </a:xfrm>
          <a:prstGeom prst="rect">
            <a:avLst/>
          </a:prstGeom>
          <a:solidFill>
            <a:srgbClr val="452946"/>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cxnSp>
        <p:nvCxnSpPr>
          <p:cNvPr id="271" name="Google Shape;271;p29"/>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72" name="Google Shape;272;p29"/>
          <p:cNvCxnSpPr/>
          <p:nvPr/>
        </p:nvCxnSpPr>
        <p:spPr>
          <a:xfrm>
            <a:off x="11665200"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73" name="Google Shape;273;p29"/>
          <p:cNvCxnSpPr/>
          <p:nvPr/>
        </p:nvCxnSpPr>
        <p:spPr>
          <a:xfrm>
            <a:off x="-12533" y="1226267"/>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274" name="Google Shape;274;p29"/>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275" name="Google Shape;275;p29"/>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353535"/>
                </a:solidFill>
                <a:latin typeface="Inter"/>
                <a:ea typeface="Inter"/>
                <a:cs typeface="Inter"/>
                <a:sym typeface="Inter"/>
              </a:rPr>
              <a:t>Institute for Responsive Government</a:t>
            </a:r>
            <a:endParaRPr sz="800" kern="0">
              <a:solidFill>
                <a:srgbClr val="353535"/>
              </a:solidFill>
              <a:latin typeface="Inter"/>
              <a:ea typeface="Inter"/>
              <a:cs typeface="Inter"/>
              <a:sym typeface="Inter"/>
            </a:endParaRPr>
          </a:p>
        </p:txBody>
      </p:sp>
      <p:pic>
        <p:nvPicPr>
          <p:cNvPr id="276" name="Google Shape;276;p29"/>
          <p:cNvPicPr preferRelativeResize="0"/>
          <p:nvPr/>
        </p:nvPicPr>
        <p:blipFill>
          <a:blip r:embed="rId3">
            <a:alphaModFix/>
          </a:blip>
          <a:stretch>
            <a:fillRect/>
          </a:stretch>
        </p:blipFill>
        <p:spPr>
          <a:xfrm>
            <a:off x="9931073" y="288147"/>
            <a:ext cx="1440400" cy="667467"/>
          </a:xfrm>
          <a:prstGeom prst="rect">
            <a:avLst/>
          </a:prstGeom>
          <a:noFill/>
          <a:ln>
            <a:noFill/>
          </a:ln>
        </p:spPr>
      </p:pic>
      <p:cxnSp>
        <p:nvCxnSpPr>
          <p:cNvPr id="277" name="Google Shape;277;p29"/>
          <p:cNvCxnSpPr/>
          <p:nvPr/>
        </p:nvCxnSpPr>
        <p:spPr>
          <a:xfrm>
            <a:off x="9627340" y="0"/>
            <a:ext cx="0" cy="1219200"/>
          </a:xfrm>
          <a:prstGeom prst="straightConnector1">
            <a:avLst/>
          </a:prstGeom>
          <a:noFill/>
          <a:ln w="9525" cap="flat" cmpd="sng">
            <a:solidFill>
              <a:srgbClr val="C5BBB3"/>
            </a:solidFill>
            <a:prstDash val="solid"/>
            <a:round/>
            <a:headEnd type="none" w="med" len="med"/>
            <a:tailEnd type="none" w="med" len="med"/>
          </a:ln>
        </p:spPr>
      </p:cxnSp>
      <p:sp>
        <p:nvSpPr>
          <p:cNvPr id="278" name="Google Shape;278;p29"/>
          <p:cNvSpPr txBox="1"/>
          <p:nvPr/>
        </p:nvSpPr>
        <p:spPr>
          <a:xfrm>
            <a:off x="855920" y="349333"/>
            <a:ext cx="8531200" cy="66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3040" b="1" kern="0">
                <a:solidFill>
                  <a:srgbClr val="270D24"/>
                </a:solidFill>
                <a:latin typeface="Playfair Display"/>
                <a:ea typeface="Playfair Display"/>
                <a:cs typeface="Playfair Display"/>
                <a:sym typeface="Playfair Display"/>
              </a:rPr>
              <a:t>2025: Democracy that Delivers</a:t>
            </a:r>
            <a:endParaRPr sz="3040" b="1" kern="0">
              <a:solidFill>
                <a:srgbClr val="270D24"/>
              </a:solidFill>
              <a:latin typeface="Playfair Display"/>
              <a:ea typeface="Playfair Display"/>
              <a:cs typeface="Playfair Display"/>
              <a:sym typeface="Playfair Display"/>
            </a:endParaRPr>
          </a:p>
        </p:txBody>
      </p:sp>
      <p:cxnSp>
        <p:nvCxnSpPr>
          <p:cNvPr id="279" name="Google Shape;279;p29"/>
          <p:cNvCxnSpPr/>
          <p:nvPr/>
        </p:nvCxnSpPr>
        <p:spPr>
          <a:xfrm>
            <a:off x="4248132" y="1230433"/>
            <a:ext cx="0" cy="5106800"/>
          </a:xfrm>
          <a:prstGeom prst="straightConnector1">
            <a:avLst/>
          </a:prstGeom>
          <a:noFill/>
          <a:ln w="9525" cap="flat" cmpd="sng">
            <a:solidFill>
              <a:srgbClr val="C5BBB3"/>
            </a:solidFill>
            <a:prstDash val="solid"/>
            <a:round/>
            <a:headEnd type="none" w="med" len="med"/>
            <a:tailEnd type="none" w="med" len="med"/>
          </a:ln>
        </p:spPr>
      </p:cxnSp>
      <p:sp>
        <p:nvSpPr>
          <p:cNvPr id="280" name="Google Shape;280;p29"/>
          <p:cNvSpPr txBox="1"/>
          <p:nvPr/>
        </p:nvSpPr>
        <p:spPr>
          <a:xfrm>
            <a:off x="2015100" y="1276699"/>
            <a:ext cx="642800" cy="455200"/>
          </a:xfrm>
          <a:prstGeom prst="rect">
            <a:avLst/>
          </a:prstGeom>
          <a:noFill/>
          <a:ln>
            <a:noFill/>
          </a:ln>
        </p:spPr>
        <p:txBody>
          <a:bodyPr spcFirstLastPara="1" wrap="square" lIns="121900" tIns="121900" rIns="121900" bIns="121900" anchor="t" anchorCtr="0">
            <a:noAutofit/>
          </a:bodyPr>
          <a:lstStyle/>
          <a:p>
            <a:pPr algn="ctr" defTabSz="1219170">
              <a:lnSpc>
                <a:spcPct val="200000"/>
              </a:lnSpc>
              <a:buClr>
                <a:srgbClr val="000000"/>
              </a:buClr>
            </a:pPr>
            <a:r>
              <a:rPr lang="en" sz="1733" b="1" kern="0">
                <a:solidFill>
                  <a:srgbClr val="F4F4EE"/>
                </a:solidFill>
                <a:latin typeface="Inter"/>
                <a:ea typeface="Inter"/>
                <a:cs typeface="Inter"/>
                <a:sym typeface="Inter"/>
              </a:rPr>
              <a:t>01</a:t>
            </a:r>
            <a:endParaRPr sz="17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spcAft>
                <a:spcPts val="1333"/>
              </a:spcAft>
              <a:buClr>
                <a:srgbClr val="000000"/>
              </a:buClr>
            </a:pPr>
            <a:endParaRPr sz="1067" b="1" kern="0">
              <a:solidFill>
                <a:srgbClr val="F4F4EE"/>
              </a:solidFill>
              <a:latin typeface="Inter"/>
              <a:ea typeface="Inter"/>
              <a:cs typeface="Inter"/>
              <a:sym typeface="Inter"/>
            </a:endParaRPr>
          </a:p>
        </p:txBody>
      </p:sp>
      <p:sp>
        <p:nvSpPr>
          <p:cNvPr id="281" name="Google Shape;281;p29"/>
          <p:cNvSpPr txBox="1"/>
          <p:nvPr/>
        </p:nvSpPr>
        <p:spPr>
          <a:xfrm>
            <a:off x="766633" y="2080067"/>
            <a:ext cx="3297600" cy="412416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200" b="1" kern="0">
                <a:solidFill>
                  <a:srgbClr val="171920"/>
                </a:solidFill>
                <a:latin typeface="Inter"/>
                <a:ea typeface="Inter"/>
                <a:cs typeface="Inter"/>
                <a:sym typeface="Inter"/>
              </a:rPr>
              <a:t>Protecting &amp; Expanding Healthcare</a:t>
            </a:r>
            <a:endParaRPr sz="1200" b="1"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pPr>
            <a:r>
              <a:rPr lang="en" sz="1200" kern="0">
                <a:solidFill>
                  <a:srgbClr val="171920"/>
                </a:solidFill>
                <a:latin typeface="Inter"/>
                <a:ea typeface="Inter"/>
                <a:cs typeface="Inter"/>
                <a:sym typeface="Inter"/>
              </a:rPr>
              <a:t>State and local governments will be the main line of defense against a federal government which is seeking to make a mark on healthcare programs like Medicaid. Work requirements, among other new policies, will add new burdens to an already challenging process for applicants. Effective implementation of these policies, with appropriate automation of eligibility determinations, will help constituents ensure they maintain coverage for themselves and their families. </a:t>
            </a:r>
            <a:endParaRPr sz="1200" kern="0">
              <a:solidFill>
                <a:srgbClr val="171920"/>
              </a:solidFill>
              <a:latin typeface="Inter"/>
              <a:ea typeface="Inter"/>
              <a:cs typeface="Inter"/>
              <a:sym typeface="Inter"/>
            </a:endParaRPr>
          </a:p>
        </p:txBody>
      </p:sp>
      <p:cxnSp>
        <p:nvCxnSpPr>
          <p:cNvPr id="282" name="Google Shape;282;p29"/>
          <p:cNvCxnSpPr/>
          <p:nvPr/>
        </p:nvCxnSpPr>
        <p:spPr>
          <a:xfrm>
            <a:off x="7956765" y="1230433"/>
            <a:ext cx="0" cy="5106800"/>
          </a:xfrm>
          <a:prstGeom prst="straightConnector1">
            <a:avLst/>
          </a:prstGeom>
          <a:noFill/>
          <a:ln w="9525" cap="flat" cmpd="sng">
            <a:solidFill>
              <a:srgbClr val="C5BBB3"/>
            </a:solidFill>
            <a:prstDash val="solid"/>
            <a:round/>
            <a:headEnd type="none" w="med" len="med"/>
            <a:tailEnd type="none" w="med" len="med"/>
          </a:ln>
        </p:spPr>
      </p:cxnSp>
      <p:cxnSp>
        <p:nvCxnSpPr>
          <p:cNvPr id="283" name="Google Shape;283;p29"/>
          <p:cNvCxnSpPr/>
          <p:nvPr/>
        </p:nvCxnSpPr>
        <p:spPr>
          <a:xfrm>
            <a:off x="-12533" y="1820367"/>
            <a:ext cx="12204400" cy="0"/>
          </a:xfrm>
          <a:prstGeom prst="straightConnector1">
            <a:avLst/>
          </a:prstGeom>
          <a:noFill/>
          <a:ln w="9525" cap="flat" cmpd="sng">
            <a:solidFill>
              <a:srgbClr val="C5BBB3"/>
            </a:solidFill>
            <a:prstDash val="solid"/>
            <a:round/>
            <a:headEnd type="none" w="med" len="med"/>
            <a:tailEnd type="none" w="med" len="med"/>
          </a:ln>
        </p:spPr>
      </p:cxnSp>
      <p:sp>
        <p:nvSpPr>
          <p:cNvPr id="284" name="Google Shape;284;p29"/>
          <p:cNvSpPr txBox="1"/>
          <p:nvPr/>
        </p:nvSpPr>
        <p:spPr>
          <a:xfrm>
            <a:off x="5781051" y="1276699"/>
            <a:ext cx="642800" cy="455200"/>
          </a:xfrm>
          <a:prstGeom prst="rect">
            <a:avLst/>
          </a:prstGeom>
          <a:noFill/>
          <a:ln>
            <a:noFill/>
          </a:ln>
        </p:spPr>
        <p:txBody>
          <a:bodyPr spcFirstLastPara="1" wrap="square" lIns="121900" tIns="121900" rIns="121900" bIns="121900" anchor="t" anchorCtr="0">
            <a:noAutofit/>
          </a:bodyPr>
          <a:lstStyle/>
          <a:p>
            <a:pPr algn="ctr" defTabSz="1219170">
              <a:lnSpc>
                <a:spcPct val="200000"/>
              </a:lnSpc>
              <a:buClr>
                <a:srgbClr val="000000"/>
              </a:buClr>
            </a:pPr>
            <a:r>
              <a:rPr lang="en" sz="1733" b="1" kern="0">
                <a:solidFill>
                  <a:srgbClr val="F4F4EE"/>
                </a:solidFill>
                <a:latin typeface="Inter"/>
                <a:ea typeface="Inter"/>
                <a:cs typeface="Inter"/>
                <a:sym typeface="Inter"/>
              </a:rPr>
              <a:t>02</a:t>
            </a:r>
            <a:endParaRPr sz="17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spcAft>
                <a:spcPts val="1333"/>
              </a:spcAft>
              <a:buClr>
                <a:srgbClr val="000000"/>
              </a:buClr>
            </a:pPr>
            <a:endParaRPr sz="1067" b="1" kern="0">
              <a:solidFill>
                <a:srgbClr val="F4F4EE"/>
              </a:solidFill>
              <a:latin typeface="Inter"/>
              <a:ea typeface="Inter"/>
              <a:cs typeface="Inter"/>
              <a:sym typeface="Inter"/>
            </a:endParaRPr>
          </a:p>
        </p:txBody>
      </p:sp>
      <p:sp>
        <p:nvSpPr>
          <p:cNvPr id="285" name="Google Shape;285;p29"/>
          <p:cNvSpPr txBox="1"/>
          <p:nvPr/>
        </p:nvSpPr>
        <p:spPr>
          <a:xfrm>
            <a:off x="9489567" y="1276699"/>
            <a:ext cx="642800" cy="455200"/>
          </a:xfrm>
          <a:prstGeom prst="rect">
            <a:avLst/>
          </a:prstGeom>
          <a:noFill/>
          <a:ln>
            <a:noFill/>
          </a:ln>
        </p:spPr>
        <p:txBody>
          <a:bodyPr spcFirstLastPara="1" wrap="square" lIns="121900" tIns="121900" rIns="121900" bIns="121900" anchor="t" anchorCtr="0">
            <a:noAutofit/>
          </a:bodyPr>
          <a:lstStyle/>
          <a:p>
            <a:pPr algn="ctr" defTabSz="1219170">
              <a:lnSpc>
                <a:spcPct val="200000"/>
              </a:lnSpc>
              <a:buClr>
                <a:srgbClr val="000000"/>
              </a:buClr>
            </a:pPr>
            <a:r>
              <a:rPr lang="en" sz="1733" b="1" kern="0">
                <a:solidFill>
                  <a:srgbClr val="F4F4EE"/>
                </a:solidFill>
                <a:latin typeface="Inter"/>
                <a:ea typeface="Inter"/>
                <a:cs typeface="Inter"/>
                <a:sym typeface="Inter"/>
              </a:rPr>
              <a:t>03</a:t>
            </a:r>
            <a:endParaRPr sz="17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133"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buClr>
                <a:srgbClr val="000000"/>
              </a:buClr>
            </a:pPr>
            <a:endParaRPr sz="1067" b="1" kern="0">
              <a:solidFill>
                <a:srgbClr val="F4F4EE"/>
              </a:solidFill>
              <a:latin typeface="Inter"/>
              <a:ea typeface="Inter"/>
              <a:cs typeface="Inter"/>
              <a:sym typeface="Inter"/>
            </a:endParaRPr>
          </a:p>
          <a:p>
            <a:pPr algn="ctr" defTabSz="1219170">
              <a:lnSpc>
                <a:spcPct val="200000"/>
              </a:lnSpc>
              <a:spcBef>
                <a:spcPts val="1333"/>
              </a:spcBef>
              <a:spcAft>
                <a:spcPts val="1333"/>
              </a:spcAft>
              <a:buClr>
                <a:srgbClr val="000000"/>
              </a:buClr>
            </a:pPr>
            <a:endParaRPr sz="1067" b="1" kern="0">
              <a:solidFill>
                <a:srgbClr val="F4F4EE"/>
              </a:solidFill>
              <a:latin typeface="Inter"/>
              <a:ea typeface="Inter"/>
              <a:cs typeface="Inter"/>
              <a:sym typeface="Inter"/>
            </a:endParaRPr>
          </a:p>
        </p:txBody>
      </p:sp>
      <p:sp>
        <p:nvSpPr>
          <p:cNvPr id="286" name="Google Shape;286;p29"/>
          <p:cNvSpPr txBox="1"/>
          <p:nvPr/>
        </p:nvSpPr>
        <p:spPr>
          <a:xfrm>
            <a:off x="4453651" y="2080067"/>
            <a:ext cx="3297600" cy="412416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200" b="1" kern="0">
                <a:solidFill>
                  <a:srgbClr val="171920"/>
                </a:solidFill>
                <a:latin typeface="Inter"/>
                <a:ea typeface="Inter"/>
                <a:cs typeface="Inter"/>
                <a:sym typeface="Inter"/>
              </a:rPr>
              <a:t>Access to Identification</a:t>
            </a:r>
            <a:endParaRPr sz="1200" b="1"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pPr>
            <a:r>
              <a:rPr lang="en" sz="1200" kern="0">
                <a:solidFill>
                  <a:srgbClr val="171920"/>
                </a:solidFill>
                <a:latin typeface="Inter"/>
                <a:ea typeface="Inter"/>
                <a:cs typeface="Inter"/>
                <a:sym typeface="Inter"/>
              </a:rPr>
              <a:t>Streamlined access to identification is vital because it serves as a gateway to essential services, including healthcare, housing, education, and employment. By ensuring all constituents can easily obtain identification, state and local governments promote equity and inclusion, reducing barriers for marginalized populations. This service demonstrates a commitment to meeting basic needs efficiently and fairly, building trust in government as a responsive and effective provider of critical resources.</a:t>
            </a:r>
            <a:endParaRPr sz="1200" kern="0">
              <a:solidFill>
                <a:srgbClr val="171920"/>
              </a:solidFill>
              <a:latin typeface="Inter"/>
              <a:ea typeface="Inter"/>
              <a:cs typeface="Inter"/>
              <a:sym typeface="Inter"/>
            </a:endParaRPr>
          </a:p>
        </p:txBody>
      </p:sp>
      <p:sp>
        <p:nvSpPr>
          <p:cNvPr id="287" name="Google Shape;287;p29"/>
          <p:cNvSpPr txBox="1"/>
          <p:nvPr/>
        </p:nvSpPr>
        <p:spPr>
          <a:xfrm>
            <a:off x="8162167" y="2080067"/>
            <a:ext cx="3297600" cy="412416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200" b="1" kern="0">
                <a:solidFill>
                  <a:srgbClr val="171920"/>
                </a:solidFill>
                <a:latin typeface="Inter"/>
                <a:ea typeface="Inter"/>
                <a:cs typeface="Inter"/>
                <a:sym typeface="Inter"/>
              </a:rPr>
              <a:t>Cutting Red Tape</a:t>
            </a:r>
            <a:endParaRPr sz="1200" b="1" kern="0">
              <a:solidFill>
                <a:srgbClr val="171920"/>
              </a:solidFill>
              <a:latin typeface="Inter"/>
              <a:ea typeface="Inter"/>
              <a:cs typeface="Inter"/>
              <a:sym typeface="Inter"/>
            </a:endParaRPr>
          </a:p>
          <a:p>
            <a:pPr defTabSz="1219170">
              <a:lnSpc>
                <a:spcPct val="150000"/>
              </a:lnSpc>
              <a:buClr>
                <a:srgbClr val="000000"/>
              </a:buClr>
            </a:pPr>
            <a:endParaRPr sz="1200" kern="0">
              <a:solidFill>
                <a:srgbClr val="171920"/>
              </a:solidFill>
              <a:latin typeface="Inter"/>
              <a:ea typeface="Inter"/>
              <a:cs typeface="Inter"/>
              <a:sym typeface="Inter"/>
            </a:endParaRPr>
          </a:p>
          <a:p>
            <a:pPr defTabSz="1219170">
              <a:lnSpc>
                <a:spcPct val="150000"/>
              </a:lnSpc>
              <a:buClr>
                <a:srgbClr val="000000"/>
              </a:buClr>
            </a:pPr>
            <a:r>
              <a:rPr lang="en" sz="1200" kern="0">
                <a:solidFill>
                  <a:srgbClr val="171920"/>
                </a:solidFill>
                <a:latin typeface="Inter"/>
                <a:ea typeface="Inter"/>
                <a:cs typeface="Inter"/>
                <a:sym typeface="Inter"/>
              </a:rPr>
              <a:t>The day-to-day experiences submitting applications for permits, licenses, and other certifications from state and local government can resemble a nightmare. Complicated and lengthy processes to be able to set-up businesses, make repairs to your home, or to start a new licensed occupation are most likely to impact lower-income and marginalized communities. Improving these processes can help to build trust in government as an effective agent for delivering services for their constituents.</a:t>
            </a:r>
            <a:endParaRPr sz="1200" kern="0">
              <a:solidFill>
                <a:srgbClr val="171920"/>
              </a:solidFill>
              <a:latin typeface="Inter"/>
              <a:ea typeface="Inter"/>
              <a:cs typeface="Inter"/>
              <a:sym typeface="Inte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52946"/>
        </a:solidFill>
        <a:effectLst/>
      </p:bgPr>
    </p:bg>
    <p:spTree>
      <p:nvGrpSpPr>
        <p:cNvPr id="1" name="Shape 291"/>
        <p:cNvGrpSpPr/>
        <p:nvPr/>
      </p:nvGrpSpPr>
      <p:grpSpPr>
        <a:xfrm>
          <a:off x="0" y="0"/>
          <a:ext cx="0" cy="0"/>
          <a:chOff x="0" y="0"/>
          <a:chExt cx="0" cy="0"/>
        </a:xfrm>
      </p:grpSpPr>
      <p:cxnSp>
        <p:nvCxnSpPr>
          <p:cNvPr id="292" name="Google Shape;292;p30"/>
          <p:cNvCxnSpPr/>
          <p:nvPr/>
        </p:nvCxnSpPr>
        <p:spPr>
          <a:xfrm>
            <a:off x="539333"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93" name="Google Shape;293;p30"/>
          <p:cNvCxnSpPr/>
          <p:nvPr/>
        </p:nvCxnSpPr>
        <p:spPr>
          <a:xfrm>
            <a:off x="11665200" y="0"/>
            <a:ext cx="0" cy="6861200"/>
          </a:xfrm>
          <a:prstGeom prst="straightConnector1">
            <a:avLst/>
          </a:prstGeom>
          <a:noFill/>
          <a:ln w="9525" cap="flat" cmpd="sng">
            <a:solidFill>
              <a:srgbClr val="C5BBB3"/>
            </a:solidFill>
            <a:prstDash val="solid"/>
            <a:round/>
            <a:headEnd type="none" w="med" len="med"/>
            <a:tailEnd type="none" w="med" len="med"/>
          </a:ln>
        </p:spPr>
      </p:cxnSp>
      <p:cxnSp>
        <p:nvCxnSpPr>
          <p:cNvPr id="294" name="Google Shape;294;p30"/>
          <p:cNvCxnSpPr/>
          <p:nvPr/>
        </p:nvCxnSpPr>
        <p:spPr>
          <a:xfrm>
            <a:off x="-12533" y="526800"/>
            <a:ext cx="12204400" cy="0"/>
          </a:xfrm>
          <a:prstGeom prst="straightConnector1">
            <a:avLst/>
          </a:prstGeom>
          <a:noFill/>
          <a:ln w="9525" cap="flat" cmpd="sng">
            <a:solidFill>
              <a:srgbClr val="C5BBB3"/>
            </a:solidFill>
            <a:prstDash val="solid"/>
            <a:round/>
            <a:headEnd type="none" w="med" len="med"/>
            <a:tailEnd type="none" w="med" len="med"/>
          </a:ln>
        </p:spPr>
      </p:cxnSp>
      <p:cxnSp>
        <p:nvCxnSpPr>
          <p:cNvPr id="295" name="Google Shape;295;p30"/>
          <p:cNvCxnSpPr/>
          <p:nvPr/>
        </p:nvCxnSpPr>
        <p:spPr>
          <a:xfrm>
            <a:off x="-12533" y="6334400"/>
            <a:ext cx="12204400" cy="0"/>
          </a:xfrm>
          <a:prstGeom prst="straightConnector1">
            <a:avLst/>
          </a:prstGeom>
          <a:noFill/>
          <a:ln w="9525" cap="flat" cmpd="sng">
            <a:solidFill>
              <a:srgbClr val="C5BBB3"/>
            </a:solidFill>
            <a:prstDash val="solid"/>
            <a:round/>
            <a:headEnd type="none" w="med" len="med"/>
            <a:tailEnd type="none" w="med" len="med"/>
          </a:ln>
        </p:spPr>
      </p:cxnSp>
      <p:sp>
        <p:nvSpPr>
          <p:cNvPr id="296" name="Google Shape;296;p30"/>
          <p:cNvSpPr txBox="1"/>
          <p:nvPr/>
        </p:nvSpPr>
        <p:spPr>
          <a:xfrm>
            <a:off x="682716" y="6421451"/>
            <a:ext cx="3081600" cy="3692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800" kern="0">
                <a:solidFill>
                  <a:srgbClr val="F4F4EE"/>
                </a:solidFill>
                <a:latin typeface="Inter"/>
                <a:ea typeface="Inter"/>
                <a:cs typeface="Inter"/>
                <a:sym typeface="Inter"/>
              </a:rPr>
              <a:t>Institute for Responsive Government</a:t>
            </a:r>
            <a:endParaRPr sz="800" kern="0">
              <a:solidFill>
                <a:srgbClr val="F4F4EE"/>
              </a:solidFill>
              <a:latin typeface="Inter"/>
              <a:ea typeface="Inter"/>
              <a:cs typeface="Inter"/>
              <a:sym typeface="Inter"/>
            </a:endParaRPr>
          </a:p>
        </p:txBody>
      </p:sp>
      <p:pic>
        <p:nvPicPr>
          <p:cNvPr id="297" name="Google Shape;297;p30"/>
          <p:cNvPicPr preferRelativeResize="0"/>
          <p:nvPr/>
        </p:nvPicPr>
        <p:blipFill rotWithShape="1">
          <a:blip r:embed="rId3">
            <a:alphaModFix/>
          </a:blip>
          <a:srcRect l="9" r="9"/>
          <a:stretch/>
        </p:blipFill>
        <p:spPr>
          <a:xfrm>
            <a:off x="5207666" y="3020287"/>
            <a:ext cx="1763999" cy="817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622298-F30E-8EF0-F71A-1040818428CC}"/>
              </a:ext>
            </a:extLst>
          </p:cNvPr>
          <p:cNvSpPr>
            <a:spLocks noGrp="1"/>
          </p:cNvSpPr>
          <p:nvPr>
            <p:ph type="sldNum" sz="quarter" idx="12"/>
          </p:nvPr>
        </p:nvSpPr>
        <p:spPr>
          <a:xfrm>
            <a:off x="1" y="6400800"/>
            <a:ext cx="609600" cy="4572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5B62EF0B-9E0C-5A44-3A94-C6E722561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233" y="1197429"/>
            <a:ext cx="5533571" cy="5533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6276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1231305" y="5193925"/>
            <a:ext cx="10594848" cy="984885"/>
          </a:xfrm>
        </p:spPr>
        <p:txBody>
          <a:bodyPr/>
          <a:lstStyle/>
          <a:p>
            <a:pPr algn="ctr">
              <a:lnSpc>
                <a:spcPct val="100000"/>
              </a:lnSpc>
            </a:pPr>
            <a:r>
              <a:rPr lang="en-US" sz="2400">
                <a:solidFill>
                  <a:schemeClr val="accent1">
                    <a:lumMod val="75000"/>
                  </a:schemeClr>
                </a:solidFill>
              </a:rPr>
              <a:t>More than 40 sessions examining core issues for</a:t>
            </a:r>
            <a:br>
              <a:rPr lang="en-US" sz="2400">
                <a:solidFill>
                  <a:schemeClr val="accent1">
                    <a:lumMod val="75000"/>
                  </a:schemeClr>
                </a:solidFill>
              </a:rPr>
            </a:br>
            <a:r>
              <a:rPr lang="en-US" sz="2400">
                <a:solidFill>
                  <a:schemeClr val="accent1">
                    <a:lumMod val="75000"/>
                  </a:schemeClr>
                </a:solidFill>
              </a:rPr>
              <a:t>healthier, stronger, and more equitable communities.</a:t>
            </a:r>
            <a:br>
              <a:rPr lang="en-US" sz="2400">
                <a:solidFill>
                  <a:schemeClr val="accent1">
                    <a:lumMod val="75000"/>
                  </a:schemeClr>
                </a:solidFill>
              </a:rPr>
            </a:br>
            <a:endParaRPr lang="en-US"/>
          </a:p>
        </p:txBody>
      </p:sp>
      <p:sp>
        <p:nvSpPr>
          <p:cNvPr id="15" name="Slide Number Placeholder 5"/>
          <p:cNvSpPr>
            <a:spLocks noGrp="1"/>
          </p:cNvSpPr>
          <p:nvPr>
            <p:ph type="sldNum" sz="quarter" idx="4294967295"/>
          </p:nvPr>
        </p:nvSpPr>
        <p:spPr>
          <a:xfrm>
            <a:off x="1524001" y="6400800"/>
            <a:ext cx="4572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70</a:t>
            </a:fld>
            <a:endParaRPr lang="en-US"/>
          </a:p>
        </p:txBody>
      </p:sp>
      <p:sp>
        <p:nvSpPr>
          <p:cNvPr id="18" name="TextBox 17">
            <a:extLst>
              <a:ext uri="{FF2B5EF4-FFF2-40B4-BE49-F238E27FC236}">
                <a16:creationId xmlns:a16="http://schemas.microsoft.com/office/drawing/2014/main" id="{909F9124-3EAC-C371-A103-96E76AD42A0D}"/>
              </a:ext>
            </a:extLst>
          </p:cNvPr>
          <p:cNvSpPr txBox="1"/>
          <p:nvPr/>
        </p:nvSpPr>
        <p:spPr>
          <a:xfrm>
            <a:off x="2345604" y="5984879"/>
            <a:ext cx="7825563" cy="369332"/>
          </a:xfrm>
          <a:prstGeom prst="rect">
            <a:avLst/>
          </a:prstGeom>
          <a:noFill/>
        </p:spPr>
        <p:txBody>
          <a:bodyPr wrap="square" rtlCol="0">
            <a:spAutoFit/>
          </a:bodyPr>
          <a:lstStyle/>
          <a:p>
            <a:pPr algn="ctr">
              <a:lnSpc>
                <a:spcPct val="100000"/>
              </a:lnSpc>
            </a:pPr>
            <a:r>
              <a:rPr lang="en-US" sz="1800" b="1">
                <a:solidFill>
                  <a:schemeClr val="accent1">
                    <a:lumMod val="75000"/>
                  </a:schemeClr>
                </a:solidFill>
              </a:rPr>
              <a:t>networkforphl.org/2025PHLC | #PHLC2025</a:t>
            </a:r>
            <a:endParaRPr lang="en-US" sz="1800">
              <a:solidFill>
                <a:schemeClr val="accent1">
                  <a:lumMod val="75000"/>
                </a:schemeClr>
              </a:solidFill>
            </a:endParaRPr>
          </a:p>
        </p:txBody>
      </p:sp>
      <p:pic>
        <p:nvPicPr>
          <p:cNvPr id="2" name="Picture 1" descr="A poster of a city&#10;&#10;Description automatically generated">
            <a:extLst>
              <a:ext uri="{FF2B5EF4-FFF2-40B4-BE49-F238E27FC236}">
                <a16:creationId xmlns:a16="http://schemas.microsoft.com/office/drawing/2014/main" id="{080139F6-1840-F69E-9BA1-DAC5FD8B4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495" y="1329665"/>
            <a:ext cx="9960755" cy="3623740"/>
          </a:xfrm>
          <a:prstGeom prst="rect">
            <a:avLst/>
          </a:prstGeom>
        </p:spPr>
      </p:pic>
    </p:spTree>
    <p:extLst>
      <p:ext uri="{BB962C8B-B14F-4D97-AF65-F5344CB8AC3E}">
        <p14:creationId xmlns:p14="http://schemas.microsoft.com/office/powerpoint/2010/main" val="1014336225"/>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F34DB5-14DA-4D0D-9002-7F0F494244BE}"/>
              </a:ext>
            </a:extLst>
          </p:cNvPr>
          <p:cNvSpPr>
            <a:spLocks noGrp="1"/>
          </p:cNvSpPr>
          <p:nvPr>
            <p:ph type="title"/>
          </p:nvPr>
        </p:nvSpPr>
        <p:spPr>
          <a:xfrm>
            <a:off x="1560171" y="1433623"/>
            <a:ext cx="8551238" cy="2913090"/>
          </a:xfrm>
        </p:spPr>
        <p:txBody>
          <a:bodyPr/>
          <a:lstStyle/>
          <a:p>
            <a:pPr>
              <a:lnSpc>
                <a:spcPct val="150000"/>
              </a:lnSpc>
            </a:pPr>
            <a:r>
              <a:rPr lang="en-US" sz="3600">
                <a:solidFill>
                  <a:schemeClr val="bg1">
                    <a:lumMod val="25000"/>
                  </a:schemeClr>
                </a:solidFill>
              </a:rPr>
              <a:t>Thank you for attending. </a:t>
            </a:r>
            <a:br>
              <a:rPr lang="en-US" sz="2800">
                <a:solidFill>
                  <a:schemeClr val="bg2"/>
                </a:solidFill>
              </a:rPr>
            </a:br>
            <a:r>
              <a:rPr lang="en-US" sz="2800">
                <a:solidFill>
                  <a:schemeClr val="bg2"/>
                </a:solidFill>
              </a:rPr>
              <a:t>You will receive an email notification when the slides and recording of today’s webinar have been posted on the Network website.</a:t>
            </a:r>
          </a:p>
        </p:txBody>
      </p:sp>
      <p:sp>
        <p:nvSpPr>
          <p:cNvPr id="13" name="Slide Number Placeholder 4">
            <a:extLst>
              <a:ext uri="{FF2B5EF4-FFF2-40B4-BE49-F238E27FC236}">
                <a16:creationId xmlns:a16="http://schemas.microsoft.com/office/drawing/2014/main" id="{40A187BF-8386-482B-993A-00210649BA53}"/>
              </a:ext>
            </a:extLst>
          </p:cNvPr>
          <p:cNvSpPr txBox="1">
            <a:spLocks/>
          </p:cNvSpPr>
          <p:nvPr/>
        </p:nvSpPr>
        <p:spPr>
          <a:xfrm>
            <a:off x="2739615" y="5167202"/>
            <a:ext cx="342900" cy="2571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AE216E-30EE-794D-82EB-E7F5CCC91463}" type="slidenum">
              <a:rPr lang="en-US" sz="563">
                <a:solidFill>
                  <a:schemeClr val="bg1"/>
                </a:solidFill>
              </a:rPr>
              <a:pPr/>
              <a:t>71</a:t>
            </a:fld>
            <a:endParaRPr lang="en-US" sz="563">
              <a:solidFill>
                <a:schemeClr val="bg1"/>
              </a:solidFill>
            </a:endParaRPr>
          </a:p>
        </p:txBody>
      </p:sp>
      <p:sp>
        <p:nvSpPr>
          <p:cNvPr id="3" name="Slide Number Placeholder 4">
            <a:extLst>
              <a:ext uri="{FF2B5EF4-FFF2-40B4-BE49-F238E27FC236}">
                <a16:creationId xmlns:a16="http://schemas.microsoft.com/office/drawing/2014/main" id="{8235C81D-670E-32DA-A08E-40F0616C598E}"/>
              </a:ext>
            </a:extLst>
          </p:cNvPr>
          <p:cNvSpPr>
            <a:spLocks noGrp="1"/>
          </p:cNvSpPr>
          <p:nvPr>
            <p:ph type="sldNum" sz="quarter" idx="12"/>
          </p:nvPr>
        </p:nvSpPr>
        <p:spPr>
          <a:xfrm>
            <a:off x="1" y="6400800"/>
            <a:ext cx="609600" cy="4572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spTree>
    <p:extLst>
      <p:ext uri="{BB962C8B-B14F-4D97-AF65-F5344CB8AC3E}">
        <p14:creationId xmlns:p14="http://schemas.microsoft.com/office/powerpoint/2010/main" val="2016870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4F6AC-8E1D-64BA-8BF3-9DFAF567E41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A70AEE-A85F-26A6-C36C-8325F589FCDC}"/>
              </a:ext>
            </a:extLst>
          </p:cNvPr>
          <p:cNvSpPr>
            <a:spLocks noGrp="1"/>
          </p:cNvSpPr>
          <p:nvPr>
            <p:ph type="sldNum" sz="quarter" idx="12"/>
          </p:nvPr>
        </p:nvSpPr>
        <p:spPr>
          <a:xfrm>
            <a:off x="1" y="6400800"/>
            <a:ext cx="609600" cy="4572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pic>
        <p:nvPicPr>
          <p:cNvPr id="4" name="Picture 3">
            <a:extLst>
              <a:ext uri="{FF2B5EF4-FFF2-40B4-BE49-F238E27FC236}">
                <a16:creationId xmlns:a16="http://schemas.microsoft.com/office/drawing/2014/main" id="{4A4765CF-5DF7-364F-987B-CB35254440F6}"/>
              </a:ext>
            </a:extLst>
          </p:cNvPr>
          <p:cNvPicPr>
            <a:picLocks noChangeAspect="1"/>
          </p:cNvPicPr>
          <p:nvPr/>
        </p:nvPicPr>
        <p:blipFill>
          <a:blip r:embed="rId2"/>
          <a:stretch>
            <a:fillRect/>
          </a:stretch>
        </p:blipFill>
        <p:spPr>
          <a:xfrm>
            <a:off x="928840" y="1250192"/>
            <a:ext cx="6720190" cy="3709430"/>
          </a:xfrm>
          <a:prstGeom prst="rect">
            <a:avLst/>
          </a:prstGeom>
        </p:spPr>
      </p:pic>
      <p:pic>
        <p:nvPicPr>
          <p:cNvPr id="7" name="Picture 6">
            <a:extLst>
              <a:ext uri="{FF2B5EF4-FFF2-40B4-BE49-F238E27FC236}">
                <a16:creationId xmlns:a16="http://schemas.microsoft.com/office/drawing/2014/main" id="{5E01473E-CD3C-4EDF-37DB-2776E4B4AB66}"/>
              </a:ext>
            </a:extLst>
          </p:cNvPr>
          <p:cNvPicPr>
            <a:picLocks noChangeAspect="1"/>
          </p:cNvPicPr>
          <p:nvPr/>
        </p:nvPicPr>
        <p:blipFill>
          <a:blip r:embed="rId3"/>
          <a:stretch>
            <a:fillRect/>
          </a:stretch>
        </p:blipFill>
        <p:spPr>
          <a:xfrm>
            <a:off x="5972401" y="4191702"/>
            <a:ext cx="1495425" cy="600075"/>
          </a:xfrm>
          <a:prstGeom prst="rect">
            <a:avLst/>
          </a:prstGeom>
        </p:spPr>
      </p:pic>
      <p:pic>
        <p:nvPicPr>
          <p:cNvPr id="9" name="Picture 8">
            <a:extLst>
              <a:ext uri="{FF2B5EF4-FFF2-40B4-BE49-F238E27FC236}">
                <a16:creationId xmlns:a16="http://schemas.microsoft.com/office/drawing/2014/main" id="{B589B827-52AC-5456-4975-AB2F20A27B0C}"/>
              </a:ext>
            </a:extLst>
          </p:cNvPr>
          <p:cNvPicPr>
            <a:picLocks noChangeAspect="1"/>
          </p:cNvPicPr>
          <p:nvPr/>
        </p:nvPicPr>
        <p:blipFill>
          <a:blip r:embed="rId4"/>
          <a:stretch>
            <a:fillRect/>
          </a:stretch>
        </p:blipFill>
        <p:spPr>
          <a:xfrm>
            <a:off x="5972401" y="5080000"/>
            <a:ext cx="5935508" cy="1535761"/>
          </a:xfrm>
          <a:prstGeom prst="rect">
            <a:avLst/>
          </a:prstGeom>
        </p:spPr>
      </p:pic>
      <p:pic>
        <p:nvPicPr>
          <p:cNvPr id="11" name="Picture 10">
            <a:extLst>
              <a:ext uri="{FF2B5EF4-FFF2-40B4-BE49-F238E27FC236}">
                <a16:creationId xmlns:a16="http://schemas.microsoft.com/office/drawing/2014/main" id="{F79BB66F-C911-F3B2-55F8-29B09F045EAE}"/>
              </a:ext>
            </a:extLst>
          </p:cNvPr>
          <p:cNvPicPr>
            <a:picLocks noChangeAspect="1"/>
          </p:cNvPicPr>
          <p:nvPr/>
        </p:nvPicPr>
        <p:blipFill>
          <a:blip r:embed="rId5"/>
          <a:stretch>
            <a:fillRect/>
          </a:stretch>
        </p:blipFill>
        <p:spPr>
          <a:xfrm>
            <a:off x="8164584" y="3249860"/>
            <a:ext cx="3743325" cy="1571625"/>
          </a:xfrm>
          <a:prstGeom prst="rect">
            <a:avLst/>
          </a:prstGeom>
        </p:spPr>
      </p:pic>
    </p:spTree>
    <p:extLst>
      <p:ext uri="{BB962C8B-B14F-4D97-AF65-F5344CB8AC3E}">
        <p14:creationId xmlns:p14="http://schemas.microsoft.com/office/powerpoint/2010/main" val="4023122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FDB42-10DD-0E25-DF72-59C30409638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C5B9CD-F36F-6E33-300F-0F2C28A7AC79}"/>
              </a:ext>
            </a:extLst>
          </p:cNvPr>
          <p:cNvSpPr>
            <a:spLocks noGrp="1"/>
          </p:cNvSpPr>
          <p:nvPr>
            <p:ph type="sldNum" sz="quarter" idx="12"/>
          </p:nvPr>
        </p:nvSpPr>
        <p:spPr>
          <a:xfrm>
            <a:off x="1" y="6400800"/>
            <a:ext cx="609600" cy="4572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pic>
        <p:nvPicPr>
          <p:cNvPr id="3" name="Picture 2" descr="A blue background with white text&#10;&#10;Description automatically generated">
            <a:extLst>
              <a:ext uri="{FF2B5EF4-FFF2-40B4-BE49-F238E27FC236}">
                <a16:creationId xmlns:a16="http://schemas.microsoft.com/office/drawing/2014/main" id="{52C6E398-B988-AC2A-2D5A-007DD79B9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16" y="1422400"/>
            <a:ext cx="4767942" cy="4767942"/>
          </a:xfrm>
          <a:prstGeom prst="rect">
            <a:avLst/>
          </a:prstGeom>
        </p:spPr>
      </p:pic>
      <p:pic>
        <p:nvPicPr>
          <p:cNvPr id="8" name="Picture 7" descr="A stethoscope in the shape of a map&#10;&#10;Description automatically generated">
            <a:extLst>
              <a:ext uri="{FF2B5EF4-FFF2-40B4-BE49-F238E27FC236}">
                <a16:creationId xmlns:a16="http://schemas.microsoft.com/office/drawing/2014/main" id="{9727C9D5-7E63-FF55-DB8F-9B75F4601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229" y="1422400"/>
            <a:ext cx="4767942" cy="4767942"/>
          </a:xfrm>
          <a:prstGeom prst="rect">
            <a:avLst/>
          </a:prstGeom>
        </p:spPr>
      </p:pic>
      <p:sp>
        <p:nvSpPr>
          <p:cNvPr id="11" name="TextBox 10">
            <a:extLst>
              <a:ext uri="{FF2B5EF4-FFF2-40B4-BE49-F238E27FC236}">
                <a16:creationId xmlns:a16="http://schemas.microsoft.com/office/drawing/2014/main" id="{6DEEA976-AAB9-856C-2A01-71308CAB0425}"/>
              </a:ext>
            </a:extLst>
          </p:cNvPr>
          <p:cNvSpPr txBox="1"/>
          <p:nvPr/>
        </p:nvSpPr>
        <p:spPr>
          <a:xfrm>
            <a:off x="3294744" y="6415314"/>
            <a:ext cx="5925052" cy="230832"/>
          </a:xfrm>
          <a:prstGeom prst="rect">
            <a:avLst/>
          </a:prstGeom>
          <a:noFill/>
        </p:spPr>
        <p:txBody>
          <a:bodyPr wrap="square" rtlCol="0">
            <a:spAutoFit/>
          </a:bodyPr>
          <a:lstStyle/>
          <a:p>
            <a:pPr algn="ctr"/>
            <a:r>
              <a:rPr lang="en-US" sz="900" b="1"/>
              <a:t>Source: </a:t>
            </a:r>
            <a:r>
              <a:rPr lang="en-US" sz="900" b="1">
                <a:hlinkClick r:id="rId4"/>
              </a:rPr>
              <a:t>https://library.into-action.us/collection/act-for-public-health</a:t>
            </a:r>
            <a:r>
              <a:rPr lang="en-US" sz="900" b="1"/>
              <a:t> </a:t>
            </a:r>
          </a:p>
        </p:txBody>
      </p:sp>
    </p:spTree>
    <p:extLst>
      <p:ext uri="{BB962C8B-B14F-4D97-AF65-F5344CB8AC3E}">
        <p14:creationId xmlns:p14="http://schemas.microsoft.com/office/powerpoint/2010/main" val="224440985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Missouri Public Health Institute">
      <a:dk1>
        <a:srgbClr val="123469"/>
      </a:dk1>
      <a:lt1>
        <a:srgbClr val="FFFFFF"/>
      </a:lt1>
      <a:dk2>
        <a:srgbClr val="3B228F"/>
      </a:dk2>
      <a:lt2>
        <a:srgbClr val="E8E8E8"/>
      </a:lt2>
      <a:accent1>
        <a:srgbClr val="619DF0"/>
      </a:accent1>
      <a:accent2>
        <a:srgbClr val="00C8A3"/>
      </a:accent2>
      <a:accent3>
        <a:srgbClr val="ABD05D"/>
      </a:accent3>
      <a:accent4>
        <a:srgbClr val="016966"/>
      </a:accent4>
      <a:accent5>
        <a:srgbClr val="795CF5"/>
      </a:accent5>
      <a:accent6>
        <a:srgbClr val="CBF2A0"/>
      </a:accent6>
      <a:hlink>
        <a:srgbClr val="3B228F"/>
      </a:hlink>
      <a:folHlink>
        <a:srgbClr val="12346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ldversionNetwork_PPT_template">
  <a:themeElements>
    <a:clrScheme name="Network with Hyperlinks">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ldversionNetwork_PPT_template">
  <a:themeElements>
    <a:clrScheme name="Network with Hyperlinks">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ple University">
  <a:themeElements>
    <a:clrScheme name="Simple Light">
      <a:dk1>
        <a:srgbClr val="FFFFFF"/>
      </a:dk1>
      <a:lt1>
        <a:srgbClr val="EEEEEE"/>
      </a:lt1>
      <a:dk2>
        <a:srgbClr val="212121"/>
      </a:dk2>
      <a:lt2>
        <a:srgbClr val="A41E35"/>
      </a:lt2>
      <a:accent1>
        <a:srgbClr val="E7201D"/>
      </a:accent1>
      <a:accent2>
        <a:srgbClr val="FCB813"/>
      </a:accent2>
      <a:accent3>
        <a:srgbClr val="CEECF9"/>
      </a:accent3>
      <a:accent4>
        <a:srgbClr val="F2EEE8"/>
      </a:accent4>
      <a:accent5>
        <a:srgbClr val="BCA685"/>
      </a:accent5>
      <a:accent6>
        <a:srgbClr val="2E297B"/>
      </a:accent6>
      <a:hlink>
        <a:srgbClr val="A4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e University __ Presentation Template  May 2019 [Read-Only]" id="{6368B027-36AF-43CF-8CD3-5B833EE24CB6}" vid="{A39FD72F-5173-413C-851D-FF5B286A9AB4}"/>
    </a:ext>
  </a:extLst>
</a:theme>
</file>

<file path=ppt/theme/theme5.xml><?xml version="1.0" encoding="utf-8"?>
<a:theme xmlns:a="http://schemas.openxmlformats.org/drawingml/2006/main" name="ChangeLab Solutions">
  <a:themeElements>
    <a:clrScheme name="CLS - Accessible">
      <a:dk1>
        <a:srgbClr val="1A1A1A"/>
      </a:dk1>
      <a:lt1>
        <a:srgbClr val="FFFFFF"/>
      </a:lt1>
      <a:dk2>
        <a:srgbClr val="00358E"/>
      </a:dk2>
      <a:lt2>
        <a:srgbClr val="FFFFFF"/>
      </a:lt2>
      <a:accent1>
        <a:srgbClr val="006AB6"/>
      </a:accent1>
      <a:accent2>
        <a:srgbClr val="AA4322"/>
      </a:accent2>
      <a:accent3>
        <a:srgbClr val="007784"/>
      </a:accent3>
      <a:accent4>
        <a:srgbClr val="94292E"/>
      </a:accent4>
      <a:accent5>
        <a:srgbClr val="007B34"/>
      </a:accent5>
      <a:accent6>
        <a:srgbClr val="712F91"/>
      </a:accent6>
      <a:hlink>
        <a:srgbClr val="006AB6"/>
      </a:hlink>
      <a:folHlink>
        <a:srgbClr val="003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HLW1">
  <a:themeElements>
    <a:clrScheme name="PHLW 2">
      <a:dk1>
        <a:sysClr val="windowText" lastClr="000000"/>
      </a:dk1>
      <a:lt1>
        <a:sysClr val="window" lastClr="FFFFFF"/>
      </a:lt1>
      <a:dk2>
        <a:srgbClr val="44546A"/>
      </a:dk2>
      <a:lt2>
        <a:srgbClr val="E7E6E6"/>
      </a:lt2>
      <a:accent1>
        <a:srgbClr val="268D92"/>
      </a:accent1>
      <a:accent2>
        <a:srgbClr val="3FAD4A"/>
      </a:accent2>
      <a:accent3>
        <a:srgbClr val="124649"/>
      </a:accent3>
      <a:accent4>
        <a:srgbClr val="1F5625"/>
      </a:accent4>
      <a:accent5>
        <a:srgbClr val="63D1D6"/>
      </a:accent5>
      <a:accent6>
        <a:srgbClr val="86D38E"/>
      </a:accent6>
      <a:hlink>
        <a:srgbClr val="0563C1"/>
      </a:hlink>
      <a:folHlink>
        <a:srgbClr val="954F72"/>
      </a:folHlink>
    </a:clrScheme>
    <a:fontScheme name="PHLW 1">
      <a:majorFont>
        <a:latin typeface="Calibri"/>
        <a:ea typeface=""/>
        <a:cs typeface=""/>
      </a:majorFont>
      <a:minorFont>
        <a:latin typeface="Calibri"/>
        <a:ea typeface=""/>
        <a:cs typeface=""/>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PHLW1" id="{EE737B4A-C634-4ABB-9CCB-F60B0E9E8D54}" vid="{8B128F38-F347-4534-A69F-F23A5F7CCDD3}"/>
    </a:ext>
  </a:extLst>
</a:theme>
</file>

<file path=ppt/theme/theme7.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NPHL">
  <a:themeElements>
    <a:clrScheme name="Network with Hyperlinks">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PHL" id="{69E58D1F-CCB6-4FB3-980C-53CF1F482CB5}" vid="{0AF7126C-8FE7-4E73-A89E-AB7FEE2BA10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38EC4549A33241831D19561B218525" ma:contentTypeVersion="13" ma:contentTypeDescription="Create a new document." ma:contentTypeScope="" ma:versionID="0302094c0f8745c60225594d17f61dab">
  <xsd:schema xmlns:xsd="http://www.w3.org/2001/XMLSchema" xmlns:xs="http://www.w3.org/2001/XMLSchema" xmlns:p="http://schemas.microsoft.com/office/2006/metadata/properties" xmlns:ns3="15d9c45b-2c46-4a38-a513-8cebff741d2b" xmlns:ns4="2451e423-7f79-40e3-ba25-6d73637cd6db" targetNamespace="http://schemas.microsoft.com/office/2006/metadata/properties" ma:root="true" ma:fieldsID="ed93fd845276db81617874827da7b77f" ns3:_="" ns4:_="">
    <xsd:import namespace="15d9c45b-2c46-4a38-a513-8cebff741d2b"/>
    <xsd:import namespace="2451e423-7f79-40e3-ba25-6d73637cd6d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d9c45b-2c46-4a38-a513-8cebff741d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451e423-7f79-40e3-ba25-6d73637cd6d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5CDB35-6220-432C-A1CE-13EFEBE3543A}">
  <ds:schemaRefs>
    <ds:schemaRef ds:uri="http://schemas.microsoft.com/sharepoint/v3/contenttype/forms"/>
  </ds:schemaRefs>
</ds:datastoreItem>
</file>

<file path=customXml/itemProps2.xml><?xml version="1.0" encoding="utf-8"?>
<ds:datastoreItem xmlns:ds="http://schemas.openxmlformats.org/officeDocument/2006/customXml" ds:itemID="{9E0772D8-ACD4-4426-8C25-8C9FE728CF58}">
  <ds:schemaRefs>
    <ds:schemaRef ds:uri="15d9c45b-2c46-4a38-a513-8cebff741d2b"/>
    <ds:schemaRef ds:uri="2451e423-7f79-40e3-ba25-6d73637cd6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5BF9FB8-E1D9-412F-9775-CFF44CD4A167}">
  <ds:schemaRefs>
    <ds:schemaRef ds:uri="15d9c45b-2c46-4a38-a513-8cebff741d2b"/>
    <ds:schemaRef ds:uri="2451e423-7f79-40e3-ba25-6d73637cd6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PHLW1</Template>
  <TotalTime>0</TotalTime>
  <Words>3456</Words>
  <Application>Microsoft Office PowerPoint</Application>
  <PresentationFormat>Widescreen</PresentationFormat>
  <Paragraphs>431</Paragraphs>
  <Slides>71</Slides>
  <Notes>53</Notes>
  <HiddenSlides>1</HiddenSlides>
  <MMClips>1</MMClips>
  <ScaleCrop>false</ScaleCrop>
  <HeadingPairs>
    <vt:vector size="4" baseType="variant">
      <vt:variant>
        <vt:lpstr>Theme</vt:lpstr>
      </vt:variant>
      <vt:variant>
        <vt:i4>11</vt:i4>
      </vt:variant>
      <vt:variant>
        <vt:lpstr>Slide Titles</vt:lpstr>
      </vt:variant>
      <vt:variant>
        <vt:i4>71</vt:i4>
      </vt:variant>
    </vt:vector>
  </HeadingPairs>
  <TitlesOfParts>
    <vt:vector size="82" baseType="lpstr">
      <vt:lpstr>2_Office Theme</vt:lpstr>
      <vt:lpstr>OldversionNetwork_PPT_template</vt:lpstr>
      <vt:lpstr>1_OldversionNetwork_PPT_template</vt:lpstr>
      <vt:lpstr>Temple University</vt:lpstr>
      <vt:lpstr>ChangeLab Solutions</vt:lpstr>
      <vt:lpstr>PHLW1</vt:lpstr>
      <vt:lpstr>1_Office Theme</vt:lpstr>
      <vt:lpstr>3_Office Theme</vt:lpstr>
      <vt:lpstr>NPHL</vt:lpstr>
      <vt:lpstr>Simple Light</vt:lpstr>
      <vt:lpstr>Office Theme</vt:lpstr>
      <vt:lpstr>Navigating Public Health and Democracy After the Election</vt:lpstr>
      <vt:lpstr>Moderator</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Tension: Shared Powers and Separation of Powers</vt:lpstr>
      <vt:lpstr>PowerPoint Presentation</vt:lpstr>
      <vt:lpstr>Coordinated COVID backlash </vt:lpstr>
      <vt:lpstr>PowerPoint Presentation</vt:lpstr>
      <vt:lpstr>PowerPoint Presentation</vt:lpstr>
      <vt:lpstr>Judicial Influence Over Public Health</vt:lpstr>
      <vt:lpstr>PowerPoint Presentation</vt:lpstr>
      <vt:lpstr>PowerPoint Presentation</vt:lpstr>
      <vt:lpstr>PowerPoint Presentation</vt:lpstr>
      <vt:lpstr>Toward a Coordinated Response</vt:lpstr>
      <vt:lpstr>PowerPoint Presentation</vt:lpstr>
      <vt:lpstr>PowerPoint Presentation</vt:lpstr>
      <vt:lpstr>Fighting for the Public’s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&amp; Democracy Index</vt:lpstr>
      <vt:lpstr>PowerPoint Presentation</vt:lpstr>
      <vt:lpstr>PowerPoint Presentation</vt:lpstr>
      <vt:lpstr>PowerPoint Presentation</vt:lpstr>
      <vt:lpstr>PowerPoint Presentation</vt:lpstr>
      <vt:lpstr>PowerPoint Presentation</vt:lpstr>
      <vt:lpstr>Missouri Public Health Challenges and Opportunities</vt:lpstr>
      <vt:lpstr>Public Health is Local</vt:lpstr>
      <vt:lpstr>Community Trust</vt:lpstr>
      <vt:lpstr>A few Missouri facts</vt:lpstr>
      <vt:lpstr>Missouri is a Home Rule state</vt:lpstr>
      <vt:lpstr>Missouri and Foundational Public Health Services</vt:lpstr>
      <vt:lpstr>Ongoing concerns </vt:lpstr>
      <vt:lpstr>Why I am hopeful</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  You will receive an email notification when the slides and recording of today’s webinar have been posted on the Network website.</vt:lpstr>
    </vt:vector>
  </TitlesOfParts>
  <Company>Northeastern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Powers in the Court</dc:title>
  <dc:creator>Parmet, Wendy</dc:creator>
  <cp:lastModifiedBy>Darlene Huang Briggs</cp:lastModifiedBy>
  <cp:revision>2</cp:revision>
  <dcterms:created xsi:type="dcterms:W3CDTF">2023-06-24T13:28:12Z</dcterms:created>
  <dcterms:modified xsi:type="dcterms:W3CDTF">2024-11-22T09:30:05Z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0x010100F838EC4549A33241831D19561B218525</vt:lpwstr>
  </property>
</Properties>
</file>