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0A4_98799594.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A5_DC2371D6.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A7_F41C800D.xml" ContentType="application/vnd.ms-powerpoint.comments+xml"/>
  <Override PartName="/ppt/notesSlides/notesSlide14.xml" ContentType="application/vnd.openxmlformats-officedocument.presentationml.notesSlide+xml"/>
  <Override PartName="/ppt/comments/modernComment_10A8_6B8CC689.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32"/>
  </p:notesMasterIdLst>
  <p:handoutMasterIdLst>
    <p:handoutMasterId r:id="rId33"/>
  </p:handoutMasterIdLst>
  <p:sldIdLst>
    <p:sldId id="4236" r:id="rId6"/>
    <p:sldId id="294" r:id="rId7"/>
    <p:sldId id="316" r:id="rId8"/>
    <p:sldId id="4256" r:id="rId9"/>
    <p:sldId id="4244" r:id="rId10"/>
    <p:sldId id="4243" r:id="rId11"/>
    <p:sldId id="4252" r:id="rId12"/>
    <p:sldId id="4267" r:id="rId13"/>
    <p:sldId id="1058" r:id="rId14"/>
    <p:sldId id="4255" r:id="rId15"/>
    <p:sldId id="4268" r:id="rId16"/>
    <p:sldId id="4238" r:id="rId17"/>
    <p:sldId id="4260" r:id="rId18"/>
    <p:sldId id="4259" r:id="rId19"/>
    <p:sldId id="4261" r:id="rId20"/>
    <p:sldId id="4262" r:id="rId21"/>
    <p:sldId id="4263" r:id="rId22"/>
    <p:sldId id="4264" r:id="rId23"/>
    <p:sldId id="4265" r:id="rId24"/>
    <p:sldId id="304" r:id="rId25"/>
    <p:sldId id="310" r:id="rId26"/>
    <p:sldId id="311" r:id="rId27"/>
    <p:sldId id="4257" r:id="rId28"/>
    <p:sldId id="306" r:id="rId29"/>
    <p:sldId id="309" r:id="rId30"/>
    <p:sldId id="31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mp; intro" id="{E158478E-45D0-43B7-B104-0D6A6637B254}">
          <p14:sldIdLst>
            <p14:sldId id="4236"/>
            <p14:sldId id="294"/>
            <p14:sldId id="316"/>
          </p14:sldIdLst>
        </p14:section>
        <p14:section name="Project background (CLS)" id="{1E69F0CE-C2CC-4BA7-B4A4-904131A2D163}">
          <p14:sldIdLst>
            <p14:sldId id="4256"/>
            <p14:sldId id="4244"/>
            <p14:sldId id="4243"/>
            <p14:sldId id="4252"/>
            <p14:sldId id="4267"/>
            <p14:sldId id="1058"/>
            <p14:sldId id="4255"/>
          </p14:sldIdLst>
        </p14:section>
        <p14:section name="Key themes" id="{FF79B390-9A1A-4D02-BFC5-3DAFABC528E6}">
          <p14:sldIdLst>
            <p14:sldId id="4268"/>
            <p14:sldId id="4238"/>
            <p14:sldId id="4260"/>
            <p14:sldId id="4259"/>
            <p14:sldId id="4261"/>
            <p14:sldId id="4262"/>
            <p14:sldId id="4263"/>
            <p14:sldId id="4264"/>
            <p14:sldId id="4265"/>
          </p14:sldIdLst>
        </p14:section>
        <p14:section name="Policy strategies &amp; process" id="{83C04BD0-EFAE-4373-86F5-B6D5ECF673D0}">
          <p14:sldIdLst>
            <p14:sldId id="304"/>
            <p14:sldId id="310"/>
            <p14:sldId id="311"/>
            <p14:sldId id="4257"/>
            <p14:sldId id="306"/>
          </p14:sldIdLst>
        </p14:section>
        <p14:section name="Panel discussion" id="{DB923780-A920-4629-B652-A5A693009786}">
          <p14:sldIdLst>
            <p14:sldId id="309"/>
            <p14:sldId id="313"/>
          </p14:sldIdLst>
        </p14:section>
      </p14:sectionLst>
    </p:ext>
    <p:ext uri="{EFAFB233-063F-42B5-8137-9DF3F51BA10A}">
      <p15:sldGuideLst xmlns:p15="http://schemas.microsoft.com/office/powerpoint/2012/main">
        <p15:guide id="1" orient="horz" pos="1068" userDrawn="1">
          <p15:clr>
            <a:srgbClr val="A4A3A4"/>
          </p15:clr>
        </p15:guide>
        <p15:guide id="2" orient="horz" pos="1443" userDrawn="1">
          <p15:clr>
            <a:srgbClr val="A4A3A4"/>
          </p15:clr>
        </p15:guide>
        <p15:guide id="3" orient="horz" pos="4029" userDrawn="1">
          <p15:clr>
            <a:srgbClr val="A4A3A4"/>
          </p15:clr>
        </p15:guide>
        <p15:guide id="4" orient="horz" pos="4210" userDrawn="1">
          <p15:clr>
            <a:srgbClr val="A4A3A4"/>
          </p15:clr>
        </p15:guide>
        <p15:guide id="5" orient="horz" pos="2556" userDrawn="1">
          <p15:clr>
            <a:srgbClr val="A4A3A4"/>
          </p15:clr>
        </p15:guide>
        <p15:guide id="6" orient="horz" userDrawn="1">
          <p15:clr>
            <a:srgbClr val="A4A3A4"/>
          </p15:clr>
        </p15:guide>
        <p15:guide id="7" pos="1013" userDrawn="1">
          <p15:clr>
            <a:srgbClr val="A4A3A4"/>
          </p15:clr>
        </p15:guide>
        <p15:guide id="8" pos="7283" userDrawn="1">
          <p15:clr>
            <a:srgbClr val="A4A3A4"/>
          </p15:clr>
        </p15:guide>
        <p15:guide id="9" pos="397" userDrawn="1">
          <p15:clr>
            <a:srgbClr val="A4A3A4"/>
          </p15:clr>
        </p15:guide>
        <p15:guide id="10" pos="3665" userDrawn="1">
          <p15:clr>
            <a:srgbClr val="A4A3A4"/>
          </p15:clr>
        </p15:guide>
        <p15:guide id="11" pos="132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C7811F-5CF1-E31B-E5DA-C2C9AEEE502B}" name="Amy Lieberman" initials="AL" userId="S::ALieberman@networkforphl.org::81dfd8e5-43da-4853-b8ca-b909faad4b39" providerId="AD"/>
  <p188:author id="{B40C8654-A2A5-28B5-EA4D-CC9CDFDB8F33}" name="Liz Olson" initials="LO" userId="S::lolson@changelabsolutions.org::97e58923-d5cb-4c1b-8424-ec5949aa6c28" providerId="AD"/>
  <p188:author id="{188BC886-8DA5-FE1E-5389-86067FEF53F7}" name="Chelsea Wu" initials="CW" userId="S::cwu@changelabsolutions.org::9718ccf3-4618-40fc-b282-eb5605b6053c" providerId="AD"/>
  <p188:author id="{322C4BAE-6F39-D737-32DF-8D6D0A13D3D4}" name="Amy Judd Lieberman" initials="AL" userId="094efdd1c56a974e" providerId="Windows Live"/>
  <p188:author id="{0BFC9DC1-383E-35FD-45C1-868C7B1D9EAD}" name="Renée Wilson-Simmons" initials="RWS" userId="S::rwsimmons@changelabsolutions.org::cf6d6428-4ce1-4c4c-bc0d-6efb0a77cd4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BF0"/>
    <a:srgbClr val="D6ECFB"/>
    <a:srgbClr val="000000"/>
    <a:srgbClr val="C0C1B8"/>
    <a:srgbClr val="D8DDDE"/>
    <a:srgbClr val="AFBB1D"/>
    <a:srgbClr val="008877"/>
    <a:srgbClr val="FFFFFF"/>
    <a:srgbClr val="FFFEFF"/>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FCCFE-01AB-494D-9342-1D4628F7C1BD}" v="173" dt="2024-06-21T00:16:24.052"/>
    <p1510:client id="{9618DEF4-6E62-4897-8338-D0774B5299DF}" v="2" dt="2024-06-21T17:50:45.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60852" autoAdjust="0"/>
  </p:normalViewPr>
  <p:slideViewPr>
    <p:cSldViewPr snapToGrid="0">
      <p:cViewPr varScale="1">
        <p:scale>
          <a:sx n="78" d="100"/>
          <a:sy n="78" d="100"/>
        </p:scale>
        <p:origin x="1836" y="78"/>
      </p:cViewPr>
      <p:guideLst>
        <p:guide orient="horz" pos="1068"/>
        <p:guide orient="horz" pos="1443"/>
        <p:guide orient="horz" pos="4029"/>
        <p:guide orient="horz" pos="4210"/>
        <p:guide orient="horz" pos="2556"/>
        <p:guide orient="horz"/>
        <p:guide pos="1013"/>
        <p:guide pos="7283"/>
        <p:guide pos="397"/>
        <p:guide pos="3665"/>
        <p:guide pos="132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0A4_98799594.xml><?xml version="1.0" encoding="utf-8"?>
<p188:cmLst xmlns:a="http://schemas.openxmlformats.org/drawingml/2006/main" xmlns:r="http://schemas.openxmlformats.org/officeDocument/2006/relationships" xmlns:p188="http://schemas.microsoft.com/office/powerpoint/2018/8/main">
  <p188:cm id="{A22F1607-63E2-4965-A4A6-57E8D28A6127}" authorId="{188BC886-8DA5-FE1E-5389-86067FEF53F7}" created="2024-06-20T22:13:12.615">
    <pc:sldMkLst xmlns:pc="http://schemas.microsoft.com/office/powerpoint/2013/main/command">
      <pc:docMk/>
      <pc:sldMk cId="2558104980" sldId="4260"/>
    </pc:sldMkLst>
    <p188:txBody>
      <a:bodyPr/>
      <a:lstStyle/>
      <a:p>
        <a:r>
          <a:rPr lang="en-US"/>
          <a:t>13/14 originally one slide.
Split into 2 slides for accessibility.</a:t>
        </a:r>
      </a:p>
    </p188:txBody>
  </p188:cm>
</p188:cmLst>
</file>

<file path=ppt/comments/modernComment_10A5_DC2371D6.xml><?xml version="1.0" encoding="utf-8"?>
<p188:cmLst xmlns:a="http://schemas.openxmlformats.org/drawingml/2006/main" xmlns:r="http://schemas.openxmlformats.org/officeDocument/2006/relationships" xmlns:p188="http://schemas.microsoft.com/office/powerpoint/2018/8/main">
  <p188:cm id="{B4113BB8-737C-44C9-AF27-5C3D4ACCE28C}" authorId="{188BC886-8DA5-FE1E-5389-86067FEF53F7}" status="resolved" created="2024-06-20T22:15:40.985" complete="100000">
    <pc:sldMkLst xmlns:pc="http://schemas.microsoft.com/office/powerpoint/2013/main/command">
      <pc:docMk/>
      <pc:sldMk cId="3693310422" sldId="4261"/>
    </pc:sldMkLst>
    <p188:replyLst>
      <p188:reply id="{C010770B-B7E2-4982-BC47-16C1740FDA58}" authorId="{B40C8654-A2A5-28B5-EA4D-CC9CDFDB8F33}" created="2024-06-21T17:47:42.374">
        <p188:txBody>
          <a:bodyPr/>
          <a:lstStyle/>
          <a:p>
            <a:r>
              <a:rPr lang="en-US"/>
              <a:t>Shortened this a bit. Thanks Chelsea!</a:t>
            </a:r>
          </a:p>
        </p188:txBody>
      </p188:reply>
    </p188:replyLst>
    <p188:txBody>
      <a:bodyPr/>
      <a:lstStyle/>
      <a:p>
        <a:r>
          <a:rPr lang="en-US"/>
          <a:t>[@Liz Olson] If it's possible to shorten this quote to just the main point, that would make this quote more accessible. 
But if we can't change it, no worries.</a:t>
        </a:r>
      </a:p>
    </p188:txBody>
  </p188:cm>
</p188:cmLst>
</file>

<file path=ppt/comments/modernComment_10A7_F41C800D.xml><?xml version="1.0" encoding="utf-8"?>
<p188:cmLst xmlns:a="http://schemas.openxmlformats.org/drawingml/2006/main" xmlns:r="http://schemas.openxmlformats.org/officeDocument/2006/relationships" xmlns:p188="http://schemas.microsoft.com/office/powerpoint/2018/8/main">
  <p188:cm id="{8BDB0556-50EA-4DE5-95D2-6B0B97FE898C}" authorId="{188BC886-8DA5-FE1E-5389-86067FEF53F7}" status="resolved" created="2024-06-20T22:17:44.439" complete="100000">
    <pc:sldMkLst xmlns:pc="http://schemas.microsoft.com/office/powerpoint/2013/main/command">
      <pc:docMk/>
      <pc:sldMk cId="4095508493" sldId="4263"/>
    </pc:sldMkLst>
    <p188:replyLst>
      <p188:reply id="{D76396F5-A581-4F4C-AE5F-2A363934C401}" authorId="{B40C8654-A2A5-28B5-EA4D-CC9CDFDB8F33}" created="2024-06-21T17:39:11.768">
        <p188:txBody>
          <a:bodyPr/>
          <a:lstStyle/>
          <a:p>
            <a:r>
              <a:rPr lang="en-US"/>
              <a:t>Shortened this a bit. Thanks Chelsea!</a:t>
            </a:r>
          </a:p>
        </p188:txBody>
      </p188:reply>
    </p188:replyLst>
    <p188:txBody>
      <a:bodyPr/>
      <a:lstStyle/>
      <a:p>
        <a:r>
          <a:rPr lang="en-US"/>
          <a:t>[@Liz Olson]  If it's possible to shorten this quote to just the main point, that would make this quote more accessible. 
But if we can't change it, no worries.</a:t>
        </a:r>
      </a:p>
    </p188:txBody>
  </p188:cm>
</p188:cmLst>
</file>

<file path=ppt/comments/modernComment_10A8_6B8CC689.xml><?xml version="1.0" encoding="utf-8"?>
<p188:cmLst xmlns:a="http://schemas.openxmlformats.org/drawingml/2006/main" xmlns:r="http://schemas.openxmlformats.org/officeDocument/2006/relationships" xmlns:p188="http://schemas.microsoft.com/office/powerpoint/2018/8/main">
  <p188:cm id="{E61DFFF4-320B-40A9-906F-919B6E70EBBC}" authorId="{188BC886-8DA5-FE1E-5389-86067FEF53F7}" created="2024-06-20T22:18:39.148">
    <pc:sldMkLst xmlns:pc="http://schemas.microsoft.com/office/powerpoint/2013/main/command">
      <pc:docMk/>
      <pc:sldMk cId="1804387977" sldId="4264"/>
    </pc:sldMkLst>
    <p188:txBody>
      <a:bodyPr/>
      <a:lstStyle/>
      <a:p>
        <a:r>
          <a:rPr lang="en-US"/>
          <a:t>Slide 18/19 originally one slide, were split for accessibility.</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5FE34-0254-CB4E-A5E4-5F0B8F700389}" type="datetimeFigureOut">
              <a:rPr lang="en-US" smtClean="0"/>
              <a:pPr/>
              <a:t>6/28/2024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5725CC-1AA9-CA45-AB75-91D94092D047}" type="slidenum">
              <a:rPr lang="en-US" smtClean="0"/>
              <a:pPr/>
              <a:t>‹#›</a:t>
            </a:fld>
            <a:endParaRPr lang="en-US"/>
          </a:p>
        </p:txBody>
      </p:sp>
    </p:spTree>
    <p:extLst>
      <p:ext uri="{BB962C8B-B14F-4D97-AF65-F5344CB8AC3E}">
        <p14:creationId xmlns:p14="http://schemas.microsoft.com/office/powerpoint/2010/main" val="230534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1D3BD-027A-A147-A84A-68BC2B27E5A1}" type="datetimeFigureOut">
              <a:rPr lang="en-US" smtClean="0"/>
              <a:pPr/>
              <a:t>6/28/2024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68234-3C94-5441-9BE6-F55F3848C366}" type="slidenum">
              <a:rPr lang="en-US" smtClean="0"/>
              <a:pPr/>
              <a:t>‹#›</a:t>
            </a:fld>
            <a:endParaRPr lang="en-US"/>
          </a:p>
        </p:txBody>
      </p:sp>
    </p:spTree>
    <p:extLst>
      <p:ext uri="{BB962C8B-B14F-4D97-AF65-F5344CB8AC3E}">
        <p14:creationId xmlns:p14="http://schemas.microsoft.com/office/powerpoint/2010/main" val="1010484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hangelabsolutions.org/product/state-local-od-prevention-polic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co.org/resource/osc-health-equ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Symbol,Sans-Serif" panose="05050102010706020507" pitchFamily="18" charset="2"/>
              <a:buChar char=""/>
            </a:pPr>
            <a:r>
              <a:rPr lang="en-US">
                <a:effectLst/>
              </a:rPr>
              <a:t>For those who may not know us, ChangeLab Solutions is a nonpartisan, nonprofit organization that uses the tools of law and policy to advance health equity.</a:t>
            </a:r>
            <a:r>
              <a:rPr lang="en-US"/>
              <a:t> </a:t>
            </a:r>
            <a:endParaRPr lang="en-US">
              <a:effectLst/>
            </a:endParaRPr>
          </a:p>
          <a:p>
            <a:pPr marL="285750" marR="0" indent="-285750">
              <a:spcBef>
                <a:spcPts val="0"/>
              </a:spcBef>
              <a:spcAft>
                <a:spcPts val="0"/>
              </a:spcAft>
              <a:buFont typeface="Arial" panose="05050102010706020507" pitchFamily="18" charset="2"/>
              <a:buChar char="•"/>
            </a:pPr>
            <a:endParaRPr lang="en-US">
              <a:effectLst/>
              <a:cs typeface="Calibri"/>
            </a:endParaRPr>
          </a:p>
          <a:p>
            <a:pPr marL="342900" indent="-342900">
              <a:buFont typeface="Symbol,Sans-Serif" panose="05050102010706020507" pitchFamily="18" charset="2"/>
              <a:buChar char=""/>
            </a:pPr>
            <a:r>
              <a:rPr lang="en-US">
                <a:effectLst/>
              </a:rPr>
              <a:t>We partner with communities across the nation to improve health and opportunity by changing harmful laws, policies, and systems.</a:t>
            </a:r>
            <a:r>
              <a:rPr lang="en-US"/>
              <a:t> </a:t>
            </a:r>
            <a:endParaRPr lang="en-US">
              <a:effectLst/>
              <a:cs typeface="Calibri"/>
            </a:endParaRPr>
          </a:p>
          <a:p>
            <a:pPr marL="285750" marR="0" indent="-285750">
              <a:spcBef>
                <a:spcPts val="0"/>
              </a:spcBef>
              <a:spcAft>
                <a:spcPts val="0"/>
              </a:spcAft>
              <a:buFont typeface="Arial" panose="05050102010706020507" pitchFamily="18" charset="2"/>
              <a:buChar char="•"/>
            </a:pPr>
            <a:endParaRPr lang="en-US">
              <a:effectLst/>
              <a:cs typeface="Calibri"/>
            </a:endParaRPr>
          </a:p>
          <a:p>
            <a:pPr marL="342900" indent="-342900">
              <a:buFont typeface="Symbol,Sans-Serif" panose="05050102010706020507" pitchFamily="18" charset="2"/>
              <a:buChar char=""/>
            </a:pPr>
            <a:r>
              <a:rPr lang="en-US">
                <a:effectLst/>
              </a:rPr>
              <a:t>Our interdisciplinary team works with community organizations, governments, and local institutions to design and implement equitable and practical policy solutions to complex </a:t>
            </a:r>
            <a:r>
              <a:rPr lang="en-US"/>
              <a:t>health challenges</a:t>
            </a:r>
            <a:r>
              <a:rPr lang="en-US">
                <a:effectLst/>
              </a:rPr>
              <a:t>. </a:t>
            </a:r>
            <a:endParaRPr lang="en-US">
              <a:effectLst/>
              <a:cs typeface="Calibri"/>
            </a:endParaRPr>
          </a:p>
        </p:txBody>
      </p:sp>
      <p:sp>
        <p:nvSpPr>
          <p:cNvPr id="4" name="Slide Number Placeholder 3"/>
          <p:cNvSpPr>
            <a:spLocks noGrp="1"/>
          </p:cNvSpPr>
          <p:nvPr>
            <p:ph type="sldNum" sz="quarter" idx="5"/>
          </p:nvPr>
        </p:nvSpPr>
        <p:spPr/>
        <p:txBody>
          <a:bodyPr/>
          <a:lstStyle/>
          <a:p>
            <a:fld id="{0A568234-3C94-5441-9BE6-F55F3848C366}" type="slidenum">
              <a:rPr lang="en-US" smtClean="0"/>
              <a:pPr/>
              <a:t>4</a:t>
            </a:fld>
            <a:endParaRPr lang="en-US"/>
          </a:p>
        </p:txBody>
      </p:sp>
    </p:spTree>
    <p:extLst>
      <p:ext uri="{BB962C8B-B14F-4D97-AF65-F5344CB8AC3E}">
        <p14:creationId xmlns:p14="http://schemas.microsoft.com/office/powerpoint/2010/main" val="3702177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14</a:t>
            </a:fld>
            <a:endParaRPr lang="en-US"/>
          </a:p>
        </p:txBody>
      </p:sp>
    </p:spTree>
    <p:extLst>
      <p:ext uri="{BB962C8B-B14F-4D97-AF65-F5344CB8AC3E}">
        <p14:creationId xmlns:p14="http://schemas.microsoft.com/office/powerpoint/2010/main" val="392254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15</a:t>
            </a:fld>
            <a:endParaRPr lang="en-US"/>
          </a:p>
        </p:txBody>
      </p:sp>
    </p:spTree>
    <p:extLst>
      <p:ext uri="{BB962C8B-B14F-4D97-AF65-F5344CB8AC3E}">
        <p14:creationId xmlns:p14="http://schemas.microsoft.com/office/powerpoint/2010/main" val="372615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16</a:t>
            </a:fld>
            <a:endParaRPr lang="en-US"/>
          </a:p>
        </p:txBody>
      </p:sp>
    </p:spTree>
    <p:extLst>
      <p:ext uri="{BB962C8B-B14F-4D97-AF65-F5344CB8AC3E}">
        <p14:creationId xmlns:p14="http://schemas.microsoft.com/office/powerpoint/2010/main" val="3343828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17</a:t>
            </a:fld>
            <a:endParaRPr lang="en-US"/>
          </a:p>
        </p:txBody>
      </p:sp>
    </p:spTree>
    <p:extLst>
      <p:ext uri="{BB962C8B-B14F-4D97-AF65-F5344CB8AC3E}">
        <p14:creationId xmlns:p14="http://schemas.microsoft.com/office/powerpoint/2010/main" val="159851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18</a:t>
            </a:fld>
            <a:endParaRPr lang="en-US"/>
          </a:p>
        </p:txBody>
      </p:sp>
    </p:spTree>
    <p:extLst>
      <p:ext uri="{BB962C8B-B14F-4D97-AF65-F5344CB8AC3E}">
        <p14:creationId xmlns:p14="http://schemas.microsoft.com/office/powerpoint/2010/main" val="2352009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19</a:t>
            </a:fld>
            <a:endParaRPr lang="en-US"/>
          </a:p>
        </p:txBody>
      </p:sp>
    </p:spTree>
    <p:extLst>
      <p:ext uri="{BB962C8B-B14F-4D97-AF65-F5344CB8AC3E}">
        <p14:creationId xmlns:p14="http://schemas.microsoft.com/office/powerpoint/2010/main" val="286901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ways to approach these problems</a:t>
            </a:r>
          </a:p>
        </p:txBody>
      </p:sp>
      <p:sp>
        <p:nvSpPr>
          <p:cNvPr id="4" name="Slide Number Placeholder 3"/>
          <p:cNvSpPr>
            <a:spLocks noGrp="1"/>
          </p:cNvSpPr>
          <p:nvPr>
            <p:ph type="sldNum" sz="quarter" idx="5"/>
          </p:nvPr>
        </p:nvSpPr>
        <p:spPr/>
        <p:txBody>
          <a:bodyPr/>
          <a:lstStyle/>
          <a:p>
            <a:fld id="{0A568234-3C94-5441-9BE6-F55F3848C366}" type="slidenum">
              <a:rPr lang="en-US" smtClean="0"/>
              <a:pPr/>
              <a:t>20</a:t>
            </a:fld>
            <a:endParaRPr lang="en-US"/>
          </a:p>
        </p:txBody>
      </p:sp>
    </p:spTree>
    <p:extLst>
      <p:ext uri="{BB962C8B-B14F-4D97-AF65-F5344CB8AC3E}">
        <p14:creationId xmlns:p14="http://schemas.microsoft.com/office/powerpoint/2010/main" val="914182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21</a:t>
            </a:fld>
            <a:endParaRPr lang="en-US"/>
          </a:p>
        </p:txBody>
      </p:sp>
    </p:spTree>
    <p:extLst>
      <p:ext uri="{BB962C8B-B14F-4D97-AF65-F5344CB8AC3E}">
        <p14:creationId xmlns:p14="http://schemas.microsoft.com/office/powerpoint/2010/main" val="187464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every stage, PWUD and community members should be involved and engaged. </a:t>
            </a:r>
          </a:p>
        </p:txBody>
      </p:sp>
      <p:sp>
        <p:nvSpPr>
          <p:cNvPr id="4" name="Slide Number Placeholder 3"/>
          <p:cNvSpPr>
            <a:spLocks noGrp="1"/>
          </p:cNvSpPr>
          <p:nvPr>
            <p:ph type="sldNum" sz="quarter" idx="5"/>
          </p:nvPr>
        </p:nvSpPr>
        <p:spPr/>
        <p:txBody>
          <a:bodyPr/>
          <a:lstStyle/>
          <a:p>
            <a:fld id="{0A568234-3C94-5441-9BE6-F55F3848C366}" type="slidenum">
              <a:rPr lang="en-US" smtClean="0"/>
              <a:pPr/>
              <a:t>22</a:t>
            </a:fld>
            <a:endParaRPr lang="en-US"/>
          </a:p>
        </p:txBody>
      </p:sp>
    </p:spTree>
    <p:extLst>
      <p:ext uri="{BB962C8B-B14F-4D97-AF65-F5344CB8AC3E}">
        <p14:creationId xmlns:p14="http://schemas.microsoft.com/office/powerpoint/2010/main" val="296706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a:effectLst/>
            </a:endParaRPr>
          </a:p>
          <a:p>
            <a:pPr marL="1143000" marR="0" lvl="2" indent="-228600">
              <a:spcBef>
                <a:spcPts val="0"/>
              </a:spcBef>
              <a:spcAft>
                <a:spcPts val="0"/>
              </a:spcAft>
              <a:buFont typeface="+mj-lt"/>
              <a:buAutoNum type="arabicPeriod"/>
              <a:tabLst>
                <a:tab pos="1371600" algn="l"/>
              </a:tabLst>
            </a:pPr>
            <a:r>
              <a:rPr lang="en-US" sz="110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The guide is intended to assist those who are interested in changing law and policy.  It is best used as a companion to the Policy Guide, in which we detail many policy options for preventing overdose and reducing drug-related harm</a:t>
            </a:r>
            <a:endParaRPr lang="en-US" sz="1100">
              <a:solidFill>
                <a:srgbClr val="000000"/>
              </a:solidFill>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23</a:t>
            </a:fld>
            <a:endParaRPr lang="en-US"/>
          </a:p>
        </p:txBody>
      </p:sp>
    </p:spTree>
    <p:extLst>
      <p:ext uri="{BB962C8B-B14F-4D97-AF65-F5344CB8AC3E}">
        <p14:creationId xmlns:p14="http://schemas.microsoft.com/office/powerpoint/2010/main" val="124893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3638" y="458788"/>
            <a:ext cx="4816475" cy="2709862"/>
          </a:xfrm>
        </p:spPr>
      </p:sp>
      <p:sp>
        <p:nvSpPr>
          <p:cNvPr id="3" name="Notes Placeholder 2"/>
          <p:cNvSpPr>
            <a:spLocks noGrp="1"/>
          </p:cNvSpPr>
          <p:nvPr>
            <p:ph type="body" idx="1"/>
          </p:nvPr>
        </p:nvSpPr>
        <p:spPr>
          <a:xfrm>
            <a:off x="709064" y="3287390"/>
            <a:ext cx="5439871" cy="5532928"/>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Today, we’re excited to introduce two new resources we’ve developed – with support from the Centers for Disease Control and Prevention, and in partnership with the Network for Public Health Law – that highlight state and local policy strategies to reduce overdose and other drug-related harms. </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The policy guide (pictured on the left of this slide) highlights a range of state and local </a:t>
            </a:r>
            <a:r>
              <a:rPr lang="en-US" sz="1100" b="1" kern="100">
                <a:effectLst/>
                <a:latin typeface="Aptos" panose="020B0004020202020204" pitchFamily="34" charset="0"/>
                <a:ea typeface="Aptos" panose="020B0004020202020204" pitchFamily="34" charset="0"/>
                <a:cs typeface="Times New Roman" panose="02020603050405020304" pitchFamily="18" charset="0"/>
              </a:rPr>
              <a:t>policy strategies</a:t>
            </a:r>
            <a:r>
              <a:rPr lang="en-US" sz="1100" kern="100">
                <a:effectLst/>
                <a:latin typeface="Aptos" panose="020B0004020202020204" pitchFamily="34" charset="0"/>
                <a:ea typeface="Aptos" panose="020B0004020202020204" pitchFamily="34" charset="0"/>
                <a:cs typeface="Times New Roman" panose="02020603050405020304" pitchFamily="18" charset="0"/>
              </a:rPr>
              <a:t>, outlining the details of potential options for new policy or change to existing policy to help mitigate the overdose crisis.</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The implementation resource (pictured on the right) offers guidance on the </a:t>
            </a:r>
            <a:r>
              <a:rPr lang="en-US" sz="1100" b="1" kern="100">
                <a:effectLst/>
                <a:latin typeface="Aptos" panose="020B0004020202020204" pitchFamily="34" charset="0"/>
                <a:ea typeface="Aptos" panose="020B0004020202020204" pitchFamily="34" charset="0"/>
                <a:cs typeface="Times New Roman" panose="02020603050405020304" pitchFamily="18" charset="0"/>
              </a:rPr>
              <a:t>policy process</a:t>
            </a:r>
            <a:r>
              <a:rPr lang="en-US" sz="1100" i="1" kern="100">
                <a:effectLst/>
                <a:latin typeface="Aptos" panose="020B0004020202020204" pitchFamily="34" charset="0"/>
                <a:ea typeface="Aptos" panose="020B0004020202020204" pitchFamily="34" charset="0"/>
                <a:cs typeface="Times New Roman" panose="02020603050405020304" pitchFamily="18" charset="0"/>
              </a:rPr>
              <a:t> – </a:t>
            </a:r>
            <a:r>
              <a:rPr lang="en-US" sz="1100" kern="100">
                <a:effectLst/>
                <a:latin typeface="Aptos" panose="020B0004020202020204" pitchFamily="34" charset="0"/>
                <a:ea typeface="Aptos" panose="020B0004020202020204" pitchFamily="34" charset="0"/>
                <a:cs typeface="Times New Roman" panose="02020603050405020304" pitchFamily="18" charset="0"/>
              </a:rPr>
              <a:t>supporting readers to put those strategies into practice on the ground. The policy guide is the “what” and the implementation resource is intended to help you think through the “how.”</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They are both now available on the </a:t>
            </a:r>
            <a:r>
              <a:rPr lang="en-US" sz="1100" kern="100" err="1">
                <a:effectLst/>
                <a:latin typeface="Aptos" panose="020B0004020202020204" pitchFamily="34" charset="0"/>
                <a:ea typeface="Aptos" panose="020B0004020202020204" pitchFamily="34" charset="0"/>
                <a:cs typeface="Times New Roman" panose="02020603050405020304" pitchFamily="18" charset="0"/>
              </a:rPr>
              <a:t>ChangeLab</a:t>
            </a:r>
            <a:r>
              <a:rPr lang="en-US" sz="1100" kern="100">
                <a:effectLst/>
                <a:latin typeface="Aptos" panose="020B0004020202020204" pitchFamily="34" charset="0"/>
                <a:ea typeface="Aptos" panose="020B0004020202020204" pitchFamily="34" charset="0"/>
                <a:cs typeface="Times New Roman" panose="02020603050405020304" pitchFamily="18" charset="0"/>
              </a:rPr>
              <a:t> Solutions website, and we will share the link in the chat.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https://www.changelabsolutions.org/product/state-local-od-prevention-policies</a:t>
            </a: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p>
            <a:pPr marL="285750" marR="0" lvl="0" indent="-285750" algn="l" defTabSz="4572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n-US" sz="1100" b="0" i="0">
              <a:solidFill>
                <a:srgbClr val="111111"/>
              </a:solidFill>
              <a:effectLst/>
              <a:highlight>
                <a:srgbClr val="FFFFFF"/>
              </a:highlight>
              <a:latin typeface="-apple-system"/>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2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200">
                <a:solidFill>
                  <a:srgbClr val="1F3763"/>
                </a:solidFill>
                <a:effectLst/>
                <a:latin typeface="Calibri Light" panose="020F0302020204030204" pitchFamily="34" charset="0"/>
                <a:ea typeface="Yu Gothic Light" panose="020B0300000000000000" pitchFamily="34" charset="-128"/>
                <a:cs typeface="Calibri" panose="020F0502020204030204" pitchFamily="34" charset="0"/>
              </a:rPr>
              <a:t>Are key partners at the table to design, evaluate, and improve implementation?</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How will the community be engaged?</a:t>
            </a: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Have partner roles been clearly defined? Is there a mechanism for collaboration across entities?</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Arial" panose="020B0604020202020204" pitchFamily="34" charset="0"/>
              </a:rPr>
              <a:t>How will education and outreach be conducted?</a:t>
            </a: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How will community members learn about the policy and any new services or opportunities it provides?</a:t>
            </a: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What training and support will the workforce responsible for implementation need?</a:t>
            </a:r>
          </a:p>
          <a:p>
            <a:pPr marL="342900" marR="0" lvl="0" indent="-342900">
              <a:lnSpc>
                <a:spcPct val="107000"/>
              </a:lnSpc>
              <a:spcBef>
                <a:spcPts val="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Arial" panose="020B0604020202020204" pitchFamily="34" charset="0"/>
              </a:rPr>
              <a:t>How will the policy be enforced?</a:t>
            </a:r>
          </a:p>
          <a:p>
            <a:pPr marL="742950" marR="0" lvl="1" indent="-285750">
              <a:lnSpc>
                <a:spcPct val="107000"/>
              </a:lnSpc>
              <a:spcBef>
                <a:spcPts val="0"/>
              </a:spcBef>
              <a:spcAft>
                <a:spcPts val="0"/>
              </a:spcAft>
              <a:buFont typeface="+mj-lt"/>
              <a:buAutoNum type="alphaLcParenR"/>
            </a:pPr>
            <a:r>
              <a:rPr lang="en-US" sz="1100">
                <a:effectLst/>
                <a:latin typeface="Calibri" panose="020F0502020204030204" pitchFamily="34" charset="0"/>
                <a:ea typeface="Calibri" panose="020F0502020204030204" pitchFamily="34" charset="0"/>
                <a:cs typeface="Arial" panose="020B0604020202020204" pitchFamily="34" charset="0"/>
              </a:rPr>
              <a:t>What strategies can help ensure that enforcement actions do not worsen harms to BIPOC communities, people with low incomes, and others most affected by drug-related harm?</a:t>
            </a:r>
          </a:p>
          <a:p>
            <a:pPr marL="342900" marR="0" lvl="0" indent="-342900">
              <a:lnSpc>
                <a:spcPct val="107000"/>
              </a:lnSpc>
              <a:spcBef>
                <a:spcPts val="0"/>
              </a:spcBef>
              <a:spcAft>
                <a:spcPts val="800"/>
              </a:spcAft>
              <a:buFont typeface="+mj-lt"/>
              <a:buAutoNum type="arabicPeriod"/>
            </a:pPr>
            <a:r>
              <a:rPr lang="en-US" sz="1100">
                <a:effectLst/>
                <a:latin typeface="Calibri" panose="020F0502020204030204" pitchFamily="34" charset="0"/>
                <a:ea typeface="Calibri" panose="020F0502020204030204" pitchFamily="34" charset="0"/>
                <a:cs typeface="Arial" panose="020B0604020202020204" pitchFamily="34" charset="0"/>
              </a:rPr>
              <a:t>How will success be measured? </a:t>
            </a:r>
          </a:p>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24</a:t>
            </a:fld>
            <a:endParaRPr lang="en-US"/>
          </a:p>
        </p:txBody>
      </p:sp>
    </p:spTree>
    <p:extLst>
      <p:ext uri="{BB962C8B-B14F-4D97-AF65-F5344CB8AC3E}">
        <p14:creationId xmlns:p14="http://schemas.microsoft.com/office/powerpoint/2010/main" val="3429225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25</a:t>
            </a:fld>
            <a:endParaRPr lang="en-US"/>
          </a:p>
        </p:txBody>
      </p:sp>
    </p:spTree>
    <p:extLst>
      <p:ext uri="{BB962C8B-B14F-4D97-AF65-F5344CB8AC3E}">
        <p14:creationId xmlns:p14="http://schemas.microsoft.com/office/powerpoint/2010/main" val="140183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In addition to these, another resource was developed by our partners at the National Association of Counties for this project – it highlights five counties using </a:t>
            </a:r>
            <a:r>
              <a:rPr lang="en-US" sz="1100" b="1" kern="100">
                <a:effectLst/>
                <a:latin typeface="Aptos" panose="020B0004020202020204" pitchFamily="34" charset="0"/>
                <a:ea typeface="Aptos" panose="020B0004020202020204" pitchFamily="34" charset="0"/>
                <a:cs typeface="Times New Roman" panose="02020603050405020304" pitchFamily="18" charset="0"/>
              </a:rPr>
              <a:t>opioid settlement funds </a:t>
            </a:r>
            <a:r>
              <a:rPr lang="en-US" sz="1100" kern="100">
                <a:effectLst/>
                <a:latin typeface="Aptos" panose="020B0004020202020204" pitchFamily="34" charset="0"/>
                <a:ea typeface="Aptos" panose="020B0004020202020204" pitchFamily="34" charset="0"/>
                <a:cs typeface="Times New Roman" panose="02020603050405020304" pitchFamily="18" charset="0"/>
              </a:rPr>
              <a:t>to advance health equity, detailing the steps they’ve taken in the early years of payments from the master settlement and highlighting considerations for other localities.</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100" kern="100">
                <a:effectLst/>
                <a:latin typeface="Aptos" panose="020B0004020202020204" pitchFamily="34" charset="0"/>
                <a:ea typeface="Aptos" panose="020B0004020202020204" pitchFamily="34" charset="0"/>
                <a:cs typeface="Times New Roman" panose="02020603050405020304" pitchFamily="18" charset="0"/>
              </a:rPr>
              <a:t>This is available on NACo’s Opioid Solutions Center website, which offers many valuable resources to support local leaders in their prevention and crisis response work. We will share that link in the chat as well.</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1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https://www.naco.org/resource/osc-health-equity</a:t>
            </a:r>
            <a:r>
              <a:rPr lang="en-US" sz="1100" kern="100">
                <a:effectLst/>
                <a:latin typeface="Aptos" panose="020B0004020202020204" pitchFamily="34" charset="0"/>
                <a:ea typeface="Aptos" panose="020B0004020202020204" pitchFamily="34" charset="0"/>
                <a:cs typeface="Times New Roman" panose="02020603050405020304" pitchFamily="18" charset="0"/>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1A1A1A"/>
              </a:solidFill>
              <a:effectLst/>
              <a:uLnTx/>
              <a:uFillTx/>
              <a:latin typeface="Calibri"/>
              <a:ea typeface="Calibri"/>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srgbClr val="1A1A1A"/>
              </a:solidFill>
              <a:effectLst/>
              <a:uLnTx/>
              <a:uFillTx/>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7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a:latin typeface="Segoe UI" panose="020B0502040204020203" pitchFamily="34" charset="0"/>
                <a:ea typeface="Calibri" panose="020F0502020204030204" pitchFamily="34" charset="0"/>
                <a:cs typeface="Segoe UI" panose="020B0502040204020203" pitchFamily="34" charset="0"/>
              </a:rPr>
              <a:t>For a bit of context on how the policy guide and implementation resource were developed, I’ll share that our team used a couple of different methods to identify the strategies outlined in the documents, including: </a:t>
            </a:r>
          </a:p>
          <a:p>
            <a:pPr marL="0" indent="0">
              <a:buFont typeface="Arial" panose="020B0604020202020204" pitchFamily="34" charset="0"/>
              <a:buNone/>
            </a:pPr>
            <a:endParaRPr lang="en-US" sz="1200" b="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0">
                <a:latin typeface="Segoe UI" panose="020B0502040204020203" pitchFamily="34" charset="0"/>
                <a:ea typeface="Calibri" panose="020F0502020204030204" pitchFamily="34" charset="0"/>
                <a:cs typeface="Segoe UI" panose="020B0502040204020203" pitchFamily="34" charset="0"/>
              </a:rPr>
              <a:t>An initial</a:t>
            </a:r>
            <a:r>
              <a:rPr lang="en-US" sz="1200" b="1">
                <a:latin typeface="Segoe UI" panose="020B0502040204020203" pitchFamily="34" charset="0"/>
                <a:ea typeface="Calibri" panose="020F0502020204030204" pitchFamily="34" charset="0"/>
                <a:cs typeface="Segoe UI" panose="020B0502040204020203" pitchFamily="34" charset="0"/>
              </a:rPr>
              <a:t> scan </a:t>
            </a:r>
            <a:r>
              <a:rPr lang="en-US" sz="1200" b="0">
                <a:latin typeface="Segoe UI" panose="020B0502040204020203" pitchFamily="34" charset="0"/>
                <a:ea typeface="Calibri" panose="020F0502020204030204" pitchFamily="34" charset="0"/>
                <a:cs typeface="Segoe UI" panose="020B0502040204020203" pitchFamily="34" charset="0"/>
              </a:rPr>
              <a:t>of peer-reviewed and gray literature to identify existing overdose prevention policies implemented in our four focus sectors (healthcare, criminal/legal, schools, and community);</a:t>
            </a:r>
          </a:p>
          <a:p>
            <a:pPr marL="457200" lvl="1" indent="0">
              <a:buFont typeface="Arial" panose="020B0604020202020204" pitchFamily="34" charset="0"/>
              <a:buNone/>
            </a:pPr>
            <a:endParaRPr lang="en-US" sz="1200" b="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1">
                <a:latin typeface="Segoe UI" panose="020B0502040204020203" pitchFamily="34" charset="0"/>
                <a:ea typeface="Calibri" panose="020F0502020204030204" pitchFamily="34" charset="0"/>
                <a:cs typeface="Segoe UI" panose="020B0502040204020203" pitchFamily="34" charset="0"/>
              </a:rPr>
              <a:t>Interviews</a:t>
            </a:r>
            <a:r>
              <a:rPr lang="en-US" sz="1200" b="0">
                <a:latin typeface="Segoe UI" panose="020B0502040204020203" pitchFamily="34" charset="0"/>
                <a:ea typeface="Calibri" panose="020F0502020204030204" pitchFamily="34" charset="0"/>
                <a:cs typeface="Segoe UI" panose="020B0502040204020203" pitchFamily="34" charset="0"/>
              </a:rPr>
              <a:t> with 22 experts across those sectors who work in a diversity of state and local contexts across the nation, including as researchers, health care providers, policymakers, community-based organization and government agency staff, and policy experts and advocates. Many also shared their perspectives as people with lived experience. We are extremely grateful to each of them for sharing their expertise with us; their insights are foundational to the materials, and you’ll hear some of their quotes today. </a:t>
            </a:r>
          </a:p>
          <a:p>
            <a:pPr marL="457200" lvl="1" indent="0">
              <a:buFont typeface="Arial" panose="020B0604020202020204" pitchFamily="34" charset="0"/>
              <a:buNone/>
            </a:pPr>
            <a:endParaRPr lang="en-US" sz="1200" b="0">
              <a:latin typeface="Segoe UI" panose="020B0502040204020203" pitchFamily="34" charset="0"/>
              <a:ea typeface="Calibri" panose="020F0502020204030204" pitchFamily="34" charset="0"/>
              <a:cs typeface="Segoe UI" panose="020B0502040204020203" pitchFamily="34" charset="0"/>
            </a:endParaRPr>
          </a:p>
          <a:p>
            <a:pPr marL="628650" lvl="1" indent="-171450">
              <a:buFont typeface="Arial" panose="020B0604020202020204" pitchFamily="34" charset="0"/>
              <a:buChar char="•"/>
            </a:pPr>
            <a:r>
              <a:rPr lang="en-US" sz="1200" b="0">
                <a:latin typeface="Segoe UI" panose="020B0502040204020203" pitchFamily="34" charset="0"/>
                <a:ea typeface="Calibri" panose="020F0502020204030204" pitchFamily="34" charset="0"/>
                <a:cs typeface="Segoe UI" panose="020B0502040204020203" pitchFamily="34" charset="0"/>
              </a:rPr>
              <a:t>We also conducted an </a:t>
            </a:r>
            <a:r>
              <a:rPr lang="en-US" sz="1200" b="1">
                <a:latin typeface="Segoe UI" panose="020B0502040204020203" pitchFamily="34" charset="0"/>
                <a:ea typeface="Calibri" panose="020F0502020204030204" pitchFamily="34" charset="0"/>
                <a:cs typeface="Segoe UI" panose="020B0502040204020203" pitchFamily="34" charset="0"/>
              </a:rPr>
              <a:t>assessment</a:t>
            </a:r>
            <a:r>
              <a:rPr lang="en-US" sz="1200" b="0">
                <a:latin typeface="Segoe UI" panose="020B0502040204020203" pitchFamily="34" charset="0"/>
                <a:ea typeface="Calibri" panose="020F0502020204030204" pitchFamily="34" charset="0"/>
                <a:cs typeface="Segoe UI" panose="020B0502040204020203" pitchFamily="34" charset="0"/>
              </a:rPr>
              <a:t> to screen policies across a range of impact and feasibility criteria (including strength of evidence, ability to advance equity), which helped us to produce the final group of strategies that are highlighted in the guide.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1A1A1A"/>
              </a:solidFill>
              <a:effectLst/>
              <a:uLnTx/>
              <a:uFillTx/>
              <a:latin typeface="Calibri"/>
              <a:ea typeface="Calibri"/>
              <a:cs typeface="Calibri"/>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srgbClr val="1A1A1A"/>
              </a:solidFill>
              <a:effectLst/>
              <a:uLnTx/>
              <a:uFillTx/>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568234-3C94-5441-9BE6-F55F3848C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37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5938"/>
            <a:ext cx="5486400" cy="3086100"/>
          </a:xfrm>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The strategies included in the guide were </a:t>
            </a:r>
            <a:r>
              <a:rPr lang="en-US" sz="1200" b="0">
                <a:latin typeface="Segoe UI" panose="020B0502040204020203" pitchFamily="34" charset="0"/>
                <a:ea typeface="Calibri" panose="020F0502020204030204" pitchFamily="34" charset="0"/>
                <a:cs typeface="Segoe UI" panose="020B0502040204020203" pitchFamily="34" charset="0"/>
              </a:rPr>
              <a:t>selected for their ability to save lives; mitigate growing racial, socioeconomic, and other intersecting inequities in drug-related harm; and be feasibly implemented </a:t>
            </a:r>
            <a:r>
              <a:rPr lang="en-US" sz="1200" b="0">
                <a:latin typeface="Segoe UI" panose="020B0502040204020203" pitchFamily="34" charset="0"/>
                <a:ea typeface="Calibri" panose="020F0502020204030204" pitchFamily="34" charset="0"/>
                <a:cs typeface="Calibri" panose="020F0502020204030204" pitchFamily="34" charset="0"/>
              </a:rPr>
              <a:t>at the state, local, and institutional levels.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a:latin typeface="Segoe UI" panose="020B0502040204020203" pitchFamily="34" charset="0"/>
              <a:ea typeface="Calibri" panose="020F0502020204030204" pitchFamily="34" charset="0"/>
              <a:cs typeface="Calibri" panose="020F050202020403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Segoe UI" panose="020B0502040204020203" pitchFamily="34" charset="0"/>
                <a:ea typeface="Calibri" panose="020F0502020204030204" pitchFamily="34" charset="0"/>
                <a:cs typeface="Calibri" panose="020F0502020204030204" pitchFamily="34" charset="0"/>
              </a:rPr>
              <a:t>The guide introduces each strategy, briefly reviews relevant evidence &amp; considerations for how the policy can be designed to reach people facing elevated risk (including people who are currently or formerly incarcerated; people who are pregnant or postpartum; and people who are unhoused), and highlights an example in action at the state or local level.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2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5938"/>
            <a:ext cx="5486400" cy="3086100"/>
          </a:xfrm>
        </p:spPr>
      </p:sp>
      <p:sp>
        <p:nvSpPr>
          <p:cNvPr id="3" name="Notes Placeholder 2"/>
          <p:cNvSpPr>
            <a:spLocks noGrp="1"/>
          </p:cNvSpPr>
          <p:nvPr>
            <p:ph type="body" idx="1"/>
          </p:nvPr>
        </p:nvSpPr>
        <p:spPr/>
        <p:txBody>
          <a:bodyPr>
            <a:norm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a:latin typeface="Segoe UI" panose="020B0502040204020203" pitchFamily="34" charset="0"/>
                <a:ea typeface="Calibri" panose="020F0502020204030204" pitchFamily="34" charset="0"/>
                <a:cs typeface="Calibri" panose="020F0502020204030204" pitchFamily="34" charset="0"/>
              </a:rPr>
              <a:t>The implementation resource is intended for readers who may be less familiar with the policymaking process. It outlines key steps to put policies into practice – sharing guidance for identifying interventions best positioned to meet a community’s needs, advance them through the adoption process, and implement them so they create meaningful change in peoples’ lives.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CD8FF5-53C7-443E-8611-E619D7BFA6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00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This conversation is the second of a four-part webinar series, each focused on one of the four sectors we explore in the resources.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Today will focus on policies that can be implemented within the criminal legal system or within carceral settings. We are very honored to be joined by Tracie Gardner who will share with us about her experiences leading harm reduction policy work and supporting people who have been impacted by the criminal legal system. </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Recordings of the other sessions in the webinar series will be available on the Network for Public Health Law’s website – we encourage you to check those out to hear conversations with leaders working in community, health care, and school settings.</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We hope that these materials and this conversation will be useful in your work and are excited to engage with all of you. Thank you again for joining us today! With that, I’ll turn it back over to Amy. </a:t>
            </a:r>
          </a:p>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10</a:t>
            </a:fld>
            <a:endParaRPr lang="en-US"/>
          </a:p>
        </p:txBody>
      </p:sp>
    </p:spTree>
    <p:extLst>
      <p:ext uri="{BB962C8B-B14F-4D97-AF65-F5344CB8AC3E}">
        <p14:creationId xmlns:p14="http://schemas.microsoft.com/office/powerpoint/2010/main" val="1447301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568234-3C94-5441-9BE6-F55F3848C366}" type="slidenum">
              <a:rPr lang="en-US" smtClean="0"/>
              <a:pPr/>
              <a:t>12</a:t>
            </a:fld>
            <a:endParaRPr lang="en-US"/>
          </a:p>
        </p:txBody>
      </p:sp>
    </p:spTree>
    <p:extLst>
      <p:ext uri="{BB962C8B-B14F-4D97-AF65-F5344CB8AC3E}">
        <p14:creationId xmlns:p14="http://schemas.microsoft.com/office/powerpoint/2010/main" val="2329969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568234-3C94-5441-9BE6-F55F3848C366}" type="slidenum">
              <a:rPr lang="en-US" smtClean="0"/>
              <a:pPr/>
              <a:t>13</a:t>
            </a:fld>
            <a:endParaRPr lang="en-US"/>
          </a:p>
        </p:txBody>
      </p:sp>
    </p:spTree>
    <p:extLst>
      <p:ext uri="{BB962C8B-B14F-4D97-AF65-F5344CB8AC3E}">
        <p14:creationId xmlns:p14="http://schemas.microsoft.com/office/powerpoint/2010/main" val="1368587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title" hasCustomPrompt="1"/>
          </p:nvPr>
        </p:nvSpPr>
        <p:spPr>
          <a:xfrm>
            <a:off x="2076451" y="3065962"/>
            <a:ext cx="10119360" cy="769441"/>
          </a:xfrm>
        </p:spPr>
        <p:txBody>
          <a:bodyPr lIns="0" tIns="0" rIns="0" bIns="0" anchor="b" anchorCtr="0">
            <a:spAutoFit/>
          </a:bodyPr>
          <a:lstStyle>
            <a:lvl1pPr algn="l">
              <a:defRPr sz="5000" b="1" cap="none" baseline="0">
                <a:solidFill>
                  <a:schemeClr val="tx1"/>
                </a:solidFill>
              </a:defRPr>
            </a:lvl1pPr>
          </a:lstStyle>
          <a:p>
            <a:r>
              <a:rPr lang="en-US"/>
              <a:t>Title page: single line</a:t>
            </a:r>
          </a:p>
        </p:txBody>
      </p:sp>
      <p:sp>
        <p:nvSpPr>
          <p:cNvPr id="3" name="Text Placeholder 2"/>
          <p:cNvSpPr>
            <a:spLocks noGrp="1"/>
          </p:cNvSpPr>
          <p:nvPr>
            <p:ph type="body" idx="1"/>
          </p:nvPr>
        </p:nvSpPr>
        <p:spPr>
          <a:xfrm>
            <a:off x="2076451" y="3835402"/>
            <a:ext cx="1011936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1587302"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9" name="Picture Placeholder 8"/>
          <p:cNvSpPr>
            <a:spLocks noGrp="1"/>
          </p:cNvSpPr>
          <p:nvPr>
            <p:ph type="pic" sz="quarter" idx="14"/>
          </p:nvPr>
        </p:nvSpPr>
        <p:spPr>
          <a:xfrm>
            <a:off x="1587500" y="2274888"/>
            <a:ext cx="3048296" cy="246221"/>
          </a:xfrm>
        </p:spPr>
        <p:txBody>
          <a:bodyPr/>
          <a:lstStyle/>
          <a:p>
            <a:r>
              <a:rPr lang="en-US"/>
              <a:t>Click icon to add picture</a:t>
            </a:r>
          </a:p>
        </p:txBody>
      </p:sp>
      <p:sp>
        <p:nvSpPr>
          <p:cNvPr id="8" name="Picture Placeholder 8"/>
          <p:cNvSpPr>
            <a:spLocks noGrp="1"/>
          </p:cNvSpPr>
          <p:nvPr>
            <p:ph type="pic" sz="quarter" idx="15"/>
          </p:nvPr>
        </p:nvSpPr>
        <p:spPr>
          <a:xfrm>
            <a:off x="5287631" y="2274888"/>
            <a:ext cx="3048296" cy="246221"/>
          </a:xfrm>
        </p:spPr>
        <p:txBody>
          <a:bodyPr/>
          <a:lstStyle/>
          <a:p>
            <a:r>
              <a:rPr lang="en-US"/>
              <a:t>Click icon to add picture</a:t>
            </a:r>
          </a:p>
        </p:txBody>
      </p:sp>
      <p:sp>
        <p:nvSpPr>
          <p:cNvPr id="10" name="Text Placeholder 6"/>
          <p:cNvSpPr>
            <a:spLocks noGrp="1"/>
          </p:cNvSpPr>
          <p:nvPr>
            <p:ph type="body" sz="quarter" idx="16" hasCustomPrompt="1"/>
          </p:nvPr>
        </p:nvSpPr>
        <p:spPr>
          <a:xfrm>
            <a:off x="5301609" y="4656912"/>
            <a:ext cx="3034316"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12"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459273" y="2307304"/>
            <a:ext cx="7981359" cy="1468607"/>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07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596E56-12B4-7506-390A-6C1A9F485B6C}"/>
              </a:ext>
              <a:ext uri="{C183D7F6-B498-43B3-948B-1728B52AA6E4}">
                <adec:decorative xmlns:adec="http://schemas.microsoft.com/office/drawing/2017/decorative" val="1"/>
              </a:ext>
            </a:extLst>
          </p:cNvPr>
          <p:cNvSpPr/>
          <p:nvPr userDrawn="1"/>
        </p:nvSpPr>
        <p:spPr>
          <a:xfrm>
            <a:off x="481044" y="492452"/>
            <a:ext cx="11229920" cy="5873096"/>
          </a:xfrm>
          <a:prstGeom prst="rect">
            <a:avLst/>
          </a:prstGeom>
          <a:solidFill>
            <a:srgbClr val="CCCCC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cxnSp>
        <p:nvCxnSpPr>
          <p:cNvPr id="12" name="Straight Connector 11">
            <a:extLst>
              <a:ext uri="{FF2B5EF4-FFF2-40B4-BE49-F238E27FC236}">
                <a16:creationId xmlns:a16="http://schemas.microsoft.com/office/drawing/2014/main" id="{91AED2FE-F31E-49B9-A25C-84FEA462E1D9}"/>
              </a:ext>
              <a:ext uri="{C183D7F6-B498-43B3-948B-1728B52AA6E4}">
                <adec:decorative xmlns:adec="http://schemas.microsoft.com/office/drawing/2017/decorative" val="1"/>
              </a:ext>
            </a:extLst>
          </p:cNvPr>
          <p:cNvCxnSpPr>
            <a:cxnSpLocks/>
          </p:cNvCxnSpPr>
          <p:nvPr userDrawn="1"/>
        </p:nvCxnSpPr>
        <p:spPr>
          <a:xfrm flipV="1">
            <a:off x="8139605" y="1828800"/>
            <a:ext cx="0" cy="3200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B98890E-6E26-45B0-B251-DAD1D08D3F36}"/>
              </a:ext>
            </a:extLst>
          </p:cNvPr>
          <p:cNvSpPr>
            <a:spLocks noGrp="1"/>
          </p:cNvSpPr>
          <p:nvPr>
            <p:ph type="ctrTitle" hasCustomPrompt="1"/>
          </p:nvPr>
        </p:nvSpPr>
        <p:spPr>
          <a:xfrm>
            <a:off x="643470" y="643467"/>
            <a:ext cx="7167716" cy="5571066"/>
          </a:xfrm>
          <a:prstGeom prst="rect">
            <a:avLst/>
          </a:prstGeom>
        </p:spPr>
        <p:txBody>
          <a:bodyPr anchor="ctr">
            <a:noAutofit/>
          </a:bodyPr>
          <a:lstStyle>
            <a:lvl1pPr algn="r">
              <a:defRPr sz="6500" spc="200" baseline="0">
                <a:solidFill>
                  <a:schemeClr val="tx1"/>
                </a:solidFill>
              </a:defRPr>
            </a:lvl1pPr>
          </a:lstStyle>
          <a:p>
            <a:r>
              <a:rPr lang="en-US"/>
              <a:t>Title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hasCustomPrompt="1"/>
          </p:nvPr>
        </p:nvSpPr>
        <p:spPr>
          <a:xfrm>
            <a:off x="8451608" y="643467"/>
            <a:ext cx="3096922" cy="5571066"/>
          </a:xfrm>
          <a:prstGeom prst="rect">
            <a:avLst/>
          </a:prstGeom>
        </p:spPr>
        <p:txBody>
          <a:bodyPr lIns="91440" rIns="91440" anchor="ctr">
            <a:normAutofit/>
          </a:bodyPr>
          <a:lstStyle>
            <a:lvl1pPr marL="0" indent="0" algn="l">
              <a:lnSpc>
                <a:spcPct val="100000"/>
              </a:lnSpc>
              <a:spcBef>
                <a:spcPts val="0"/>
              </a:spcBef>
              <a:buNone/>
              <a:defRPr sz="30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sp>
        <p:nvSpPr>
          <p:cNvPr id="5" name="Picture Placeholder 4">
            <a:extLst>
              <a:ext uri="{FF2B5EF4-FFF2-40B4-BE49-F238E27FC236}">
                <a16:creationId xmlns:a16="http://schemas.microsoft.com/office/drawing/2014/main" id="{FEC40AE6-2192-3D74-234D-4FE5A7F40A3C}"/>
              </a:ext>
              <a:ext uri="{C183D7F6-B498-43B3-948B-1728B52AA6E4}">
                <adec:decorative xmlns:adec="http://schemas.microsoft.com/office/drawing/2017/decorative" val="1"/>
              </a:ext>
            </a:extLst>
          </p:cNvPr>
          <p:cNvSpPr>
            <a:spLocks noGrp="1"/>
          </p:cNvSpPr>
          <p:nvPr>
            <p:ph type="pic" sz="quarter" idx="11" hasCustomPrompt="1"/>
          </p:nvPr>
        </p:nvSpPr>
        <p:spPr>
          <a:xfrm>
            <a:off x="643470" y="643467"/>
            <a:ext cx="3576638" cy="895350"/>
          </a:xfrm>
        </p:spPr>
        <p:txBody>
          <a:bodyPr anchor="ctr">
            <a:normAutofit/>
          </a:bodyPr>
          <a:lstStyle>
            <a:lvl1pPr marL="0" indent="0" algn="ctr">
              <a:buNone/>
              <a:defRPr sz="2000" b="1">
                <a:solidFill>
                  <a:schemeClr val="tx1"/>
                </a:solidFill>
              </a:defRPr>
            </a:lvl1pPr>
          </a:lstStyle>
          <a:p>
            <a:r>
              <a:rPr lang="en-US"/>
              <a:t>Logo here – delete this box if you don’t want the logo</a:t>
            </a:r>
          </a:p>
        </p:txBody>
      </p:sp>
    </p:spTree>
    <p:extLst>
      <p:ext uri="{BB962C8B-B14F-4D97-AF65-F5344CB8AC3E}">
        <p14:creationId xmlns:p14="http://schemas.microsoft.com/office/powerpoint/2010/main" val="3474739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_dark bg">
    <p:bg>
      <p:bgPr>
        <a:solidFill>
          <a:schemeClr val="accent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1AED2FE-F31E-49B9-A25C-84FEA462E1D9}"/>
              </a:ext>
              <a:ext uri="{C183D7F6-B498-43B3-948B-1728B52AA6E4}">
                <adec:decorative xmlns:adec="http://schemas.microsoft.com/office/drawing/2017/decorative" val="1"/>
              </a:ext>
            </a:extLst>
          </p:cNvPr>
          <p:cNvCxnSpPr>
            <a:cxnSpLocks/>
          </p:cNvCxnSpPr>
          <p:nvPr userDrawn="1"/>
        </p:nvCxnSpPr>
        <p:spPr>
          <a:xfrm flipV="1">
            <a:off x="8139605" y="1828800"/>
            <a:ext cx="0" cy="32004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7B98890E-6E26-45B0-B251-DAD1D08D3F36}"/>
              </a:ext>
            </a:extLst>
          </p:cNvPr>
          <p:cNvSpPr>
            <a:spLocks noGrp="1"/>
          </p:cNvSpPr>
          <p:nvPr>
            <p:ph type="ctrTitle" hasCustomPrompt="1"/>
          </p:nvPr>
        </p:nvSpPr>
        <p:spPr>
          <a:xfrm>
            <a:off x="643470" y="643467"/>
            <a:ext cx="7167716" cy="5571066"/>
          </a:xfrm>
          <a:prstGeom prst="rect">
            <a:avLst/>
          </a:prstGeom>
        </p:spPr>
        <p:txBody>
          <a:bodyPr anchor="ctr">
            <a:noAutofit/>
          </a:bodyPr>
          <a:lstStyle>
            <a:lvl1pPr algn="r">
              <a:defRPr sz="6500" spc="200" baseline="0">
                <a:solidFill>
                  <a:schemeClr val="bg1"/>
                </a:solidFill>
              </a:defRPr>
            </a:lvl1pPr>
          </a:lstStyle>
          <a:p>
            <a:r>
              <a:rPr lang="en-US"/>
              <a:t>Title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hasCustomPrompt="1"/>
          </p:nvPr>
        </p:nvSpPr>
        <p:spPr>
          <a:xfrm>
            <a:off x="8451608" y="643467"/>
            <a:ext cx="3096922" cy="5571066"/>
          </a:xfrm>
          <a:prstGeom prst="rect">
            <a:avLst/>
          </a:prstGeom>
        </p:spPr>
        <p:txBody>
          <a:bodyPr lIns="91440" rIns="91440" anchor="ctr">
            <a:normAutofit/>
          </a:bodyPr>
          <a:lstStyle>
            <a:lvl1pPr marL="0" indent="0" algn="l">
              <a:lnSpc>
                <a:spcPct val="100000"/>
              </a:lnSpc>
              <a:spcBef>
                <a:spcPts val="0"/>
              </a:spcBef>
              <a:buNone/>
              <a:defRPr sz="3000">
                <a:solidFill>
                  <a:schemeClr val="bg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sp>
        <p:nvSpPr>
          <p:cNvPr id="5" name="Picture Placeholder 4">
            <a:extLst>
              <a:ext uri="{FF2B5EF4-FFF2-40B4-BE49-F238E27FC236}">
                <a16:creationId xmlns:a16="http://schemas.microsoft.com/office/drawing/2014/main" id="{FEC40AE6-2192-3D74-234D-4FE5A7F40A3C}"/>
              </a:ext>
              <a:ext uri="{C183D7F6-B498-43B3-948B-1728B52AA6E4}">
                <adec:decorative xmlns:adec="http://schemas.microsoft.com/office/drawing/2017/decorative" val="1"/>
              </a:ext>
            </a:extLst>
          </p:cNvPr>
          <p:cNvSpPr>
            <a:spLocks noGrp="1"/>
          </p:cNvSpPr>
          <p:nvPr>
            <p:ph type="pic" sz="quarter" idx="11" hasCustomPrompt="1"/>
          </p:nvPr>
        </p:nvSpPr>
        <p:spPr>
          <a:xfrm>
            <a:off x="643470" y="643467"/>
            <a:ext cx="3576638" cy="895350"/>
          </a:xfrm>
        </p:spPr>
        <p:txBody>
          <a:bodyPr anchor="ctr">
            <a:normAutofit/>
          </a:bodyPr>
          <a:lstStyle>
            <a:lvl1pPr marL="0" indent="0" algn="ctr">
              <a:buNone/>
              <a:defRPr sz="2000" b="1">
                <a:solidFill>
                  <a:schemeClr val="bg1"/>
                </a:solidFill>
              </a:defRPr>
            </a:lvl1pPr>
          </a:lstStyle>
          <a:p>
            <a:r>
              <a:rPr lang="en-US"/>
              <a:t>Logo here – delete this box if you don’t want the logo</a:t>
            </a:r>
          </a:p>
        </p:txBody>
      </p:sp>
    </p:spTree>
    <p:extLst>
      <p:ext uri="{BB962C8B-B14F-4D97-AF65-F5344CB8AC3E}">
        <p14:creationId xmlns:p14="http://schemas.microsoft.com/office/powerpoint/2010/main" val="3024910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amp;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960137"/>
            <a:ext cx="7772400" cy="1463040"/>
          </a:xfrm>
          <a:prstGeom prst="rect">
            <a:avLst/>
          </a:prstGeom>
        </p:spPr>
        <p:txBody>
          <a:bodyPr anchor="ctr">
            <a:normAutofit/>
          </a:bodyPr>
          <a:lstStyle>
            <a:lvl1pPr algn="r">
              <a:defRPr sz="5000" spc="200" baseline="0"/>
            </a:lvl1pPr>
          </a:lstStyle>
          <a:p>
            <a:r>
              <a:rPr lang="en-US"/>
              <a:t>Title</a:t>
            </a:r>
          </a:p>
        </p:txBody>
      </p:sp>
      <p:sp>
        <p:nvSpPr>
          <p:cNvPr id="3" name="Subtitle 2"/>
          <p:cNvSpPr>
            <a:spLocks noGrp="1"/>
          </p:cNvSpPr>
          <p:nvPr>
            <p:ph type="subTitle" idx="1" hasCustomPrompt="1"/>
          </p:nvPr>
        </p:nvSpPr>
        <p:spPr>
          <a:xfrm>
            <a:off x="8610600" y="4960137"/>
            <a:ext cx="3200400" cy="1463040"/>
          </a:xfrm>
          <a:prstGeom prst="rect">
            <a:avLst/>
          </a:prstGeom>
        </p:spPr>
        <p:txBody>
          <a:bodyPr lIns="91440" rIns="91440" anchor="ctr">
            <a:normAutofit/>
          </a:bodyPr>
          <a:lstStyle>
            <a:lvl1pPr marL="0" indent="0" algn="l">
              <a:lnSpc>
                <a:spcPct val="100000"/>
              </a:lnSpc>
              <a:spcBef>
                <a:spcPts val="0"/>
              </a:spcBef>
              <a:buNone/>
              <a:defRPr sz="24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SUBTITLE or DATE</a:t>
            </a:r>
          </a:p>
        </p:txBody>
      </p:sp>
      <p:cxnSp>
        <p:nvCxnSpPr>
          <p:cNvPr id="8" name="Straight Connector 7">
            <a:extLst>
              <a:ext uri="{C183D7F6-B498-43B3-948B-1728B52AA6E4}">
                <adec:decorative xmlns:adec="http://schemas.microsoft.com/office/drawing/2017/decorative" val="1"/>
              </a:ext>
            </a:extLst>
          </p:cNvPr>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Picture Placeholder 2">
            <a:extLst>
              <a:ext uri="{FF2B5EF4-FFF2-40B4-BE49-F238E27FC236}">
                <a16:creationId xmlns:a16="http://schemas.microsoft.com/office/drawing/2014/main" id="{26F41659-1FD5-4300-A618-7C01205D949F}"/>
              </a:ext>
              <a:ext uri="{C183D7F6-B498-43B3-948B-1728B52AA6E4}">
                <adec:decorative xmlns:adec="http://schemas.microsoft.com/office/drawing/2017/decorative" val="1"/>
              </a:ext>
            </a:extLst>
          </p:cNvPr>
          <p:cNvSpPr>
            <a:spLocks noGrp="1" noChangeAspect="1"/>
          </p:cNvSpPr>
          <p:nvPr>
            <p:ph type="pic" idx="10"/>
          </p:nvPr>
        </p:nvSpPr>
        <p:spPr>
          <a:xfrm>
            <a:off x="-17253" y="-1"/>
            <a:ext cx="12209253" cy="4572000"/>
          </a:xfrm>
          <a:prstGeom prst="rect">
            <a:avLst/>
          </a:prstGeom>
          <a:solidFill>
            <a:srgbClr val="E9F5FB"/>
          </a:solidFill>
          <a:ln>
            <a:noFill/>
          </a:ln>
        </p:spPr>
        <p:txBody>
          <a:bodyPr lIns="457200" tIns="365760" rIns="45720" bIns="45720" anchor="ct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4">
            <a:extLst>
              <a:ext uri="{FF2B5EF4-FFF2-40B4-BE49-F238E27FC236}">
                <a16:creationId xmlns:a16="http://schemas.microsoft.com/office/drawing/2014/main" id="{021C9933-E9A4-8DD4-CDA8-51F72B270578}"/>
              </a:ext>
              <a:ext uri="{C183D7F6-B498-43B3-948B-1728B52AA6E4}">
                <adec:decorative xmlns:adec="http://schemas.microsoft.com/office/drawing/2017/decorative" val="1"/>
              </a:ext>
            </a:extLst>
          </p:cNvPr>
          <p:cNvSpPr>
            <a:spLocks noGrp="1"/>
          </p:cNvSpPr>
          <p:nvPr>
            <p:ph type="pic" sz="quarter" idx="11" hasCustomPrompt="1"/>
          </p:nvPr>
        </p:nvSpPr>
        <p:spPr>
          <a:xfrm>
            <a:off x="198970" y="211667"/>
            <a:ext cx="3576638" cy="895350"/>
          </a:xfrm>
        </p:spPr>
        <p:txBody>
          <a:bodyPr anchor="ctr">
            <a:normAutofit/>
          </a:bodyPr>
          <a:lstStyle>
            <a:lvl1pPr marL="0" indent="0" algn="ctr">
              <a:buNone/>
              <a:defRPr sz="2000" b="1">
                <a:solidFill>
                  <a:schemeClr val="tx1"/>
                </a:solidFill>
              </a:defRPr>
            </a:lvl1pPr>
          </a:lstStyle>
          <a:p>
            <a:r>
              <a:rPr lang="en-US"/>
              <a:t>Logo here – delete this box if you don’t want the logo</a:t>
            </a:r>
          </a:p>
        </p:txBody>
      </p:sp>
    </p:spTree>
    <p:extLst>
      <p:ext uri="{BB962C8B-B14F-4D97-AF65-F5344CB8AC3E}">
        <p14:creationId xmlns:p14="http://schemas.microsoft.com/office/powerpoint/2010/main" val="15652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title only">
    <p:bg>
      <p:bgPr>
        <a:solidFill>
          <a:schemeClr val="accent1"/>
        </a:solidFill>
        <a:effectLst/>
      </p:bgPr>
    </p:bg>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4756F42-B1E8-72F0-D6EC-C875DA968C5A}"/>
              </a:ext>
              <a:ext uri="{C183D7F6-B498-43B3-948B-1728B52AA6E4}">
                <adec:decorative xmlns:adec="http://schemas.microsoft.com/office/drawing/2017/decorative" val="1"/>
              </a:ext>
            </a:extLst>
          </p:cNvPr>
          <p:cNvSpPr>
            <a:spLocks noGrp="1" noChangeAspect="1"/>
          </p:cNvSpPr>
          <p:nvPr>
            <p:ph type="pic" idx="1"/>
          </p:nvPr>
        </p:nvSpPr>
        <p:spPr>
          <a:xfrm>
            <a:off x="-17253" y="-1"/>
            <a:ext cx="12209253" cy="4572000"/>
          </a:xfrm>
          <a:prstGeom prst="rect">
            <a:avLst/>
          </a:prstGeom>
          <a:solidFill>
            <a:srgbClr val="E9F5FB"/>
          </a:solidFill>
        </p:spPr>
        <p:txBody>
          <a:bodyPr lIns="457200" tIns="365760" rIns="45720" bIns="45720" anchor="ct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itle 1">
            <a:extLst>
              <a:ext uri="{FF2B5EF4-FFF2-40B4-BE49-F238E27FC236}">
                <a16:creationId xmlns:a16="http://schemas.microsoft.com/office/drawing/2014/main" id="{C214672B-166C-138F-FEB6-2442304CF613}"/>
              </a:ext>
            </a:extLst>
          </p:cNvPr>
          <p:cNvSpPr>
            <a:spLocks noGrp="1"/>
          </p:cNvSpPr>
          <p:nvPr>
            <p:ph type="ctrTitle" hasCustomPrompt="1"/>
          </p:nvPr>
        </p:nvSpPr>
        <p:spPr>
          <a:xfrm>
            <a:off x="457200" y="4960137"/>
            <a:ext cx="7535729" cy="1463040"/>
          </a:xfrm>
          <a:prstGeom prst="rect">
            <a:avLst/>
          </a:prstGeom>
        </p:spPr>
        <p:txBody>
          <a:bodyPr anchor="ctr">
            <a:normAutofit/>
          </a:bodyPr>
          <a:lstStyle>
            <a:lvl1pPr algn="l">
              <a:defRPr sz="5000" spc="200" baseline="0">
                <a:solidFill>
                  <a:schemeClr val="bg2"/>
                </a:solidFill>
              </a:defRPr>
            </a:lvl1pPr>
          </a:lstStyle>
          <a:p>
            <a:r>
              <a:rPr lang="en-US"/>
              <a:t>Title</a:t>
            </a:r>
          </a:p>
        </p:txBody>
      </p:sp>
      <p:sp>
        <p:nvSpPr>
          <p:cNvPr id="8" name="Picture Placeholder 4">
            <a:extLst>
              <a:ext uri="{FF2B5EF4-FFF2-40B4-BE49-F238E27FC236}">
                <a16:creationId xmlns:a16="http://schemas.microsoft.com/office/drawing/2014/main" id="{1D595501-36A8-A8CB-CCEA-491281D2EA60}"/>
              </a:ext>
              <a:ext uri="{C183D7F6-B498-43B3-948B-1728B52AA6E4}">
                <adec:decorative xmlns:adec="http://schemas.microsoft.com/office/drawing/2017/decorative" val="1"/>
              </a:ext>
            </a:extLst>
          </p:cNvPr>
          <p:cNvSpPr>
            <a:spLocks noGrp="1"/>
          </p:cNvSpPr>
          <p:nvPr>
            <p:ph type="pic" sz="quarter" idx="12" hasCustomPrompt="1"/>
          </p:nvPr>
        </p:nvSpPr>
        <p:spPr>
          <a:xfrm>
            <a:off x="8354424" y="5264508"/>
            <a:ext cx="3576321" cy="894080"/>
          </a:xfrm>
        </p:spPr>
        <p:txBody>
          <a:bodyPr anchor="ctr">
            <a:normAutofit/>
          </a:bodyPr>
          <a:lstStyle>
            <a:lvl1pPr marL="0" indent="0" algn="ctr">
              <a:buNone/>
              <a:defRPr sz="2000" b="1">
                <a:solidFill>
                  <a:schemeClr val="bg1"/>
                </a:solidFill>
              </a:defRPr>
            </a:lvl1pPr>
          </a:lstStyle>
          <a:p>
            <a:r>
              <a:rPr lang="en-US"/>
              <a:t>Logo here – delete this box if you don’t want the logo</a:t>
            </a:r>
          </a:p>
        </p:txBody>
      </p:sp>
    </p:spTree>
    <p:extLst>
      <p:ext uri="{BB962C8B-B14F-4D97-AF65-F5344CB8AC3E}">
        <p14:creationId xmlns:p14="http://schemas.microsoft.com/office/powerpoint/2010/main" val="693199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ission values statem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7F21C38-57E7-FE60-0950-2C13D9B712FD}"/>
              </a:ext>
            </a:extLst>
          </p:cNvPr>
          <p:cNvSpPr>
            <a:spLocks noGrp="1"/>
          </p:cNvSpPr>
          <p:nvPr>
            <p:ph type="title" hasCustomPrompt="1"/>
          </p:nvPr>
        </p:nvSpPr>
        <p:spPr>
          <a:xfrm>
            <a:off x="799538" y="2972491"/>
            <a:ext cx="5296462" cy="1108044"/>
          </a:xfrm>
        </p:spPr>
        <p:txBody>
          <a:bodyPr anchor="b">
            <a:noAutofit/>
          </a:bodyPr>
          <a:lstStyle>
            <a:lvl1pPr algn="ctr">
              <a:defRPr sz="4400">
                <a:solidFill>
                  <a:schemeClr val="accent2"/>
                </a:solidFill>
              </a:defRPr>
            </a:lvl1pPr>
          </a:lstStyle>
          <a:p>
            <a:r>
              <a:rPr lang="en-US"/>
              <a:t>Title</a:t>
            </a:r>
          </a:p>
        </p:txBody>
      </p:sp>
      <p:sp>
        <p:nvSpPr>
          <p:cNvPr id="7" name="Subtitle 2">
            <a:extLst>
              <a:ext uri="{FF2B5EF4-FFF2-40B4-BE49-F238E27FC236}">
                <a16:creationId xmlns:a16="http://schemas.microsoft.com/office/drawing/2014/main" id="{4F644B74-9B5E-350B-427A-571D61E34FC6}"/>
              </a:ext>
            </a:extLst>
          </p:cNvPr>
          <p:cNvSpPr>
            <a:spLocks noGrp="1"/>
          </p:cNvSpPr>
          <p:nvPr>
            <p:ph type="subTitle" idx="1"/>
          </p:nvPr>
        </p:nvSpPr>
        <p:spPr>
          <a:xfrm>
            <a:off x="799538" y="4215033"/>
            <a:ext cx="5296462" cy="1989612"/>
          </a:xfrm>
        </p:spPr>
        <p:txBody>
          <a:bodyPr anchor="t">
            <a:noAutofit/>
          </a:bodyPr>
          <a:lstStyle>
            <a:lvl1pPr marL="0" indent="0" algn="ctr">
              <a:spcBef>
                <a:spcPts val="0"/>
              </a:spcBef>
              <a:buNone/>
              <a:defRPr sz="280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2">
            <a:extLst>
              <a:ext uri="{FF2B5EF4-FFF2-40B4-BE49-F238E27FC236}">
                <a16:creationId xmlns:a16="http://schemas.microsoft.com/office/drawing/2014/main" id="{89990F00-49E1-08C1-8C5C-4813E2690217}"/>
              </a:ext>
              <a:ext uri="{C183D7F6-B498-43B3-948B-1728B52AA6E4}">
                <adec:decorative xmlns:adec="http://schemas.microsoft.com/office/drawing/2017/decorative" val="1"/>
              </a:ext>
            </a:extLst>
          </p:cNvPr>
          <p:cNvSpPr>
            <a:spLocks noGrp="1"/>
          </p:cNvSpPr>
          <p:nvPr>
            <p:ph type="pic" sz="quarter" idx="10"/>
          </p:nvPr>
        </p:nvSpPr>
        <p:spPr>
          <a:xfrm>
            <a:off x="2634225" y="849995"/>
            <a:ext cx="1627087" cy="1581852"/>
          </a:xfrm>
          <a:prstGeom prst="ellipse">
            <a:avLst/>
          </a:prstGeom>
        </p:spPr>
        <p:txBody>
          <a:bodyPr anchor="ctr">
            <a:normAutofit/>
          </a:bodyPr>
          <a:lstStyle>
            <a:lvl1pPr marL="0" indent="0" algn="ctr">
              <a:buNone/>
              <a:defRPr sz="1400"/>
            </a:lvl1pPr>
          </a:lstStyle>
          <a:p>
            <a:r>
              <a:rPr lang="en-US"/>
              <a:t>Click icon to add picture</a:t>
            </a:r>
          </a:p>
        </p:txBody>
      </p:sp>
      <p:sp>
        <p:nvSpPr>
          <p:cNvPr id="9" name="Picture Placeholder 14">
            <a:extLst>
              <a:ext uri="{FF2B5EF4-FFF2-40B4-BE49-F238E27FC236}">
                <a16:creationId xmlns:a16="http://schemas.microsoft.com/office/drawing/2014/main" id="{2B7E6CA2-9821-0677-88FD-E1AB35B544DF}"/>
              </a:ext>
              <a:ext uri="{C183D7F6-B498-43B3-948B-1728B52AA6E4}">
                <adec:decorative xmlns:adec="http://schemas.microsoft.com/office/drawing/2017/decorative" val="1"/>
              </a:ext>
            </a:extLst>
          </p:cNvPr>
          <p:cNvSpPr>
            <a:spLocks noGrp="1"/>
          </p:cNvSpPr>
          <p:nvPr>
            <p:ph type="pic" sz="quarter" idx="11"/>
          </p:nvPr>
        </p:nvSpPr>
        <p:spPr>
          <a:xfrm>
            <a:off x="6852394" y="0"/>
            <a:ext cx="5339606" cy="6858000"/>
          </a:xfrm>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198296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ve transcripti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632E8A3-DFA5-F8FD-F3A5-4B4A2472CB31}"/>
              </a:ext>
            </a:extLst>
          </p:cNvPr>
          <p:cNvSpPr>
            <a:spLocks noGrp="1"/>
          </p:cNvSpPr>
          <p:nvPr>
            <p:ph type="title" hasCustomPrompt="1"/>
          </p:nvPr>
        </p:nvSpPr>
        <p:spPr>
          <a:xfrm>
            <a:off x="816272" y="1499616"/>
            <a:ext cx="6041727" cy="629305"/>
          </a:xfrm>
          <a:prstGeom prst="rect">
            <a:avLst/>
          </a:prstGeom>
        </p:spPr>
        <p:txBody>
          <a:bodyPr lIns="0" tIns="0" bIns="0" anchor="b">
            <a:noAutofit/>
          </a:bodyPr>
          <a:lstStyle>
            <a:lvl1pPr>
              <a:defRPr sz="4000" spc="0">
                <a:solidFill>
                  <a:schemeClr val="accent2"/>
                </a:solidFill>
              </a:defRPr>
            </a:lvl1pPr>
          </a:lstStyle>
          <a:p>
            <a:r>
              <a:rPr lang="en-US"/>
              <a:t>Title</a:t>
            </a:r>
          </a:p>
        </p:txBody>
      </p:sp>
      <p:pic>
        <p:nvPicPr>
          <p:cNvPr id="7" name="Picture 6">
            <a:extLst>
              <a:ext uri="{FF2B5EF4-FFF2-40B4-BE49-F238E27FC236}">
                <a16:creationId xmlns:a16="http://schemas.microsoft.com/office/drawing/2014/main" id="{5EA7C606-1715-C861-F563-BD44F0B957C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65655" y="293221"/>
            <a:ext cx="3777027" cy="1038588"/>
          </a:xfrm>
          <a:prstGeom prst="rect">
            <a:avLst/>
          </a:prstGeom>
        </p:spPr>
      </p:pic>
      <p:sp>
        <p:nvSpPr>
          <p:cNvPr id="9" name="Content Placeholder 2">
            <a:extLst>
              <a:ext uri="{FF2B5EF4-FFF2-40B4-BE49-F238E27FC236}">
                <a16:creationId xmlns:a16="http://schemas.microsoft.com/office/drawing/2014/main" id="{33E4B8D3-D45D-B06C-221D-32A5D47C6DE4}"/>
              </a:ext>
            </a:extLst>
          </p:cNvPr>
          <p:cNvSpPr>
            <a:spLocks noGrp="1"/>
          </p:cNvSpPr>
          <p:nvPr>
            <p:ph idx="1"/>
          </p:nvPr>
        </p:nvSpPr>
        <p:spPr>
          <a:xfrm>
            <a:off x="816273" y="2296729"/>
            <a:ext cx="6041727" cy="3821268"/>
          </a:xfrm>
          <a:prstGeom prst="rect">
            <a:avLst/>
          </a:prstGeom>
        </p:spPr>
        <p:txBody>
          <a:bodyPr lIns="0" anchor="t">
            <a:noAutofit/>
          </a:bodyPr>
          <a:lstStyle>
            <a:lvl1pPr>
              <a:lnSpc>
                <a:spcPct val="90000"/>
              </a:lnSpc>
              <a:spcBef>
                <a:spcPts val="1200"/>
              </a:spcBef>
              <a:buClr>
                <a:schemeClr val="accent2"/>
              </a:buClr>
              <a:defRPr sz="2000">
                <a:solidFill>
                  <a:schemeClr val="tx1"/>
                </a:solidFill>
              </a:defRPr>
            </a:lvl1pPr>
            <a:lvl2pPr>
              <a:lnSpc>
                <a:spcPct val="90000"/>
              </a:lnSpc>
              <a:spcBef>
                <a:spcPts val="1200"/>
              </a:spcBef>
              <a:buClr>
                <a:schemeClr val="accent2"/>
              </a:buClr>
              <a:defRPr sz="2000">
                <a:solidFill>
                  <a:schemeClr val="tx1"/>
                </a:solidFill>
              </a:defRPr>
            </a:lvl2pPr>
            <a:lvl3pPr>
              <a:lnSpc>
                <a:spcPct val="90000"/>
              </a:lnSpc>
              <a:spcBef>
                <a:spcPts val="1200"/>
              </a:spcBef>
              <a:buClr>
                <a:schemeClr val="accent2"/>
              </a:buClr>
              <a:defRPr sz="2000">
                <a:solidFill>
                  <a:schemeClr val="tx1"/>
                </a:solidFill>
              </a:defRPr>
            </a:lvl3pPr>
            <a:lvl4pPr>
              <a:lnSpc>
                <a:spcPct val="90000"/>
              </a:lnSpc>
              <a:spcBef>
                <a:spcPts val="1200"/>
              </a:spcBef>
              <a:buClr>
                <a:schemeClr val="accent2"/>
              </a:buClr>
              <a:defRPr sz="2000">
                <a:solidFill>
                  <a:schemeClr val="tx1"/>
                </a:solidFill>
              </a:defRPr>
            </a:lvl4pPr>
            <a:lvl5pPr>
              <a:lnSpc>
                <a:spcPct val="90000"/>
              </a:lnSpc>
              <a:spcBef>
                <a:spcPts val="1200"/>
              </a:spcBef>
              <a:buClr>
                <a:schemeClr val="accent2"/>
              </a:buClr>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46A4D1F2-97BC-1C95-E25D-23523BFA7DF0}"/>
              </a:ext>
            </a:extLst>
          </p:cNvPr>
          <p:cNvSpPr>
            <a:spLocks noGrp="1"/>
          </p:cNvSpPr>
          <p:nvPr>
            <p:ph sz="quarter" idx="10" hasCustomPrompt="1"/>
          </p:nvPr>
        </p:nvSpPr>
        <p:spPr>
          <a:xfrm>
            <a:off x="6858000" y="1500188"/>
            <a:ext cx="4724400" cy="4618037"/>
          </a:xfrm>
        </p:spPr>
        <p:txBody>
          <a:bodyPr anchor="ctr"/>
          <a:lstStyle>
            <a:lvl1pPr marL="0" indent="0" algn="ctr">
              <a:buNone/>
              <a:defRPr/>
            </a:lvl1pPr>
          </a:lstStyle>
          <a:p>
            <a:pPr lvl="0"/>
            <a:r>
              <a:rPr lang="en-US"/>
              <a:t>image</a:t>
            </a:r>
          </a:p>
        </p:txBody>
      </p:sp>
    </p:spTree>
    <p:extLst>
      <p:ext uri="{BB962C8B-B14F-4D97-AF65-F5344CB8AC3E}">
        <p14:creationId xmlns:p14="http://schemas.microsoft.com/office/powerpoint/2010/main" val="100394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large img)">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3467"/>
            <a:ext cx="3096922" cy="2946531"/>
          </a:xfrm>
          <a:prstGeom prst="rect">
            <a:avLst/>
          </a:prstGeom>
        </p:spPr>
        <p:txBody>
          <a:bodyPr anchor="b">
            <a:noAutofit/>
          </a:bodyPr>
          <a:lstStyle>
            <a:lvl1pPr algn="r">
              <a:defRPr sz="4400" spc="200" baseline="0">
                <a:solidFill>
                  <a:schemeClr val="tx1"/>
                </a:solidFill>
              </a:defRPr>
            </a:lvl1pPr>
          </a:lstStyle>
          <a:p>
            <a:r>
              <a:rPr lang="en-US"/>
              <a:t>Click to edit master title style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p:nvPr>
        </p:nvSpPr>
        <p:spPr>
          <a:xfrm>
            <a:off x="752436" y="3940630"/>
            <a:ext cx="3096922" cy="2273903"/>
          </a:xfrm>
          <a:prstGeom prst="rect">
            <a:avLst/>
          </a:prstGeom>
        </p:spPr>
        <p:txBody>
          <a:bodyPr lIns="91440" rIns="91440" anchor="t">
            <a:normAutofit/>
          </a:bodyPr>
          <a:lstStyle>
            <a:lvl1pPr marL="0" indent="0" algn="r">
              <a:lnSpc>
                <a:spcPct val="100000"/>
              </a:lnSpc>
              <a:spcBef>
                <a:spcPts val="0"/>
              </a:spcBef>
              <a:buNone/>
              <a:defRPr sz="20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3765314"/>
            <a:ext cx="32004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4060825" y="642938"/>
            <a:ext cx="7521575" cy="5571587"/>
          </a:xfrm>
          <a:prstGeom prst="rect">
            <a:avLst/>
          </a:prstGeom>
        </p:spPr>
        <p:txBody>
          <a:bodyPr/>
          <a:lstStyle>
            <a:lvl1pPr marL="0" indent="0">
              <a:buNone/>
              <a:defRPr/>
            </a:lvl1pPr>
          </a:lstStyle>
          <a:p>
            <a:r>
              <a:rPr lang="en-US"/>
              <a:t>Picture, Map, Chart, or anything you want to emphasize.</a:t>
            </a:r>
          </a:p>
        </p:txBody>
      </p:sp>
    </p:spTree>
    <p:extLst>
      <p:ext uri="{BB962C8B-B14F-4D97-AF65-F5344CB8AC3E}">
        <p14:creationId xmlns:p14="http://schemas.microsoft.com/office/powerpoint/2010/main" val="41697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hasCustomPrompt="1"/>
          </p:nvPr>
        </p:nvSpPr>
        <p:spPr>
          <a:xfrm>
            <a:off x="2076451" y="2210462"/>
            <a:ext cx="10119360" cy="1538883"/>
          </a:xfrm>
        </p:spPr>
        <p:txBody>
          <a:bodyPr wrap="square" lIns="0" tIns="0" rIns="0" bIns="0" anchor="b" anchorCtr="0">
            <a:spAutoFit/>
          </a:bodyPr>
          <a:lstStyle>
            <a:lvl1pPr algn="l">
              <a:lnSpc>
                <a:spcPts val="6000"/>
              </a:lnSpc>
              <a:defRPr sz="5000" b="1">
                <a:solidFill>
                  <a:schemeClr val="tx1"/>
                </a:solidFill>
              </a:defRPr>
            </a:lvl1pPr>
          </a:lstStyle>
          <a:p>
            <a:r>
              <a:rPr lang="en-US"/>
              <a:t>Title page: double lines</a:t>
            </a:r>
            <a:br>
              <a:rPr lang="en-US"/>
            </a:br>
            <a:r>
              <a:rPr lang="en-US" err="1"/>
              <a:t>Lorem</a:t>
            </a:r>
            <a:r>
              <a:rPr lang="en-US"/>
              <a:t> </a:t>
            </a:r>
            <a:r>
              <a:rPr lang="en-US" err="1"/>
              <a:t>ipsum</a:t>
            </a:r>
            <a:r>
              <a:rPr lang="en-US"/>
              <a:t> dolor sit</a:t>
            </a:r>
          </a:p>
        </p:txBody>
      </p:sp>
      <p:sp>
        <p:nvSpPr>
          <p:cNvPr id="3" name="Subtitle 2"/>
          <p:cNvSpPr>
            <a:spLocks noGrp="1"/>
          </p:cNvSpPr>
          <p:nvPr>
            <p:ph type="subTitle" idx="1"/>
          </p:nvPr>
        </p:nvSpPr>
        <p:spPr>
          <a:xfrm>
            <a:off x="2076451" y="3855674"/>
            <a:ext cx="1011936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mp; subtitle (small img)">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2938"/>
            <a:ext cx="5737264" cy="2596189"/>
          </a:xfrm>
          <a:prstGeom prst="rect">
            <a:avLst/>
          </a:prstGeom>
        </p:spPr>
        <p:txBody>
          <a:bodyPr anchor="b">
            <a:noAutofit/>
          </a:bodyPr>
          <a:lstStyle>
            <a:lvl1pPr algn="r">
              <a:defRPr sz="5000" spc="200" baseline="0">
                <a:solidFill>
                  <a:schemeClr val="tx1"/>
                </a:solidFill>
              </a:defRPr>
            </a:lvl1pPr>
          </a:lstStyle>
          <a:p>
            <a:r>
              <a:rPr lang="en-US"/>
              <a:t>Click to edit master title style</a:t>
            </a:r>
          </a:p>
        </p:txBody>
      </p:sp>
      <p:sp>
        <p:nvSpPr>
          <p:cNvPr id="18" name="Subtitle 2">
            <a:extLst>
              <a:ext uri="{FF2B5EF4-FFF2-40B4-BE49-F238E27FC236}">
                <a16:creationId xmlns:a16="http://schemas.microsoft.com/office/drawing/2014/main" id="{920E648C-6877-4C05-AEF1-C65ECF6AE517}"/>
              </a:ext>
            </a:extLst>
          </p:cNvPr>
          <p:cNvSpPr>
            <a:spLocks noGrp="1"/>
          </p:cNvSpPr>
          <p:nvPr>
            <p:ph type="subTitle" idx="10"/>
          </p:nvPr>
        </p:nvSpPr>
        <p:spPr>
          <a:xfrm>
            <a:off x="752436" y="3589760"/>
            <a:ext cx="5737264" cy="2624773"/>
          </a:xfrm>
          <a:prstGeom prst="rect">
            <a:avLst/>
          </a:prstGeom>
        </p:spPr>
        <p:txBody>
          <a:bodyPr lIns="91440" rIns="91440" anchor="t">
            <a:normAutofit/>
          </a:bodyPr>
          <a:lstStyle>
            <a:lvl1pPr marL="0" indent="0" algn="r">
              <a:lnSpc>
                <a:spcPct val="100000"/>
              </a:lnSpc>
              <a:spcBef>
                <a:spcPts val="0"/>
              </a:spcBef>
              <a:buNone/>
              <a:defRPr sz="26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3414443"/>
            <a:ext cx="578900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807200" y="642938"/>
            <a:ext cx="4775200" cy="5571587"/>
          </a:xfrm>
          <a:prstGeom prst="rect">
            <a:avLst/>
          </a:prstGeom>
        </p:spPr>
        <p:txBody>
          <a:bodyPr/>
          <a:lstStyle>
            <a:lvl1pPr marL="0" indent="0">
              <a:buNone/>
              <a:defRPr/>
            </a:lvl1pPr>
          </a:lstStyle>
          <a:p>
            <a:r>
              <a:rPr lang="en-US"/>
              <a:t>Picture, Map, Chart, or anything you want to emphasize.</a:t>
            </a:r>
          </a:p>
        </p:txBody>
      </p:sp>
    </p:spTree>
    <p:extLst>
      <p:ext uri="{BB962C8B-B14F-4D97-AF65-F5344CB8AC3E}">
        <p14:creationId xmlns:p14="http://schemas.microsoft.com/office/powerpoint/2010/main" val="1458834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peakers">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A3DF975-0E13-456A-B4A1-EE0B7BB009C3}"/>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6" name="Title 1">
            <a:extLst>
              <a:ext uri="{FF2B5EF4-FFF2-40B4-BE49-F238E27FC236}">
                <a16:creationId xmlns:a16="http://schemas.microsoft.com/office/drawing/2014/main" id="{BC5920C0-9FEA-42E9-8B7D-C27AF87B1402}"/>
              </a:ext>
            </a:extLst>
          </p:cNvPr>
          <p:cNvSpPr>
            <a:spLocks noGrp="1"/>
          </p:cNvSpPr>
          <p:nvPr>
            <p:ph type="ctrTitle" hasCustomPrompt="1"/>
          </p:nvPr>
        </p:nvSpPr>
        <p:spPr>
          <a:xfrm>
            <a:off x="314960" y="643467"/>
            <a:ext cx="3171190" cy="5571066"/>
          </a:xfrm>
          <a:prstGeom prst="rect">
            <a:avLst/>
          </a:prstGeom>
        </p:spPr>
        <p:txBody>
          <a:bodyPr anchor="ctr">
            <a:noAutofit/>
          </a:bodyPr>
          <a:lstStyle>
            <a:lvl1pPr algn="r">
              <a:defRPr sz="4800" spc="200" baseline="0">
                <a:solidFill>
                  <a:schemeClr val="bg2"/>
                </a:solidFill>
              </a:defRPr>
            </a:lvl1pPr>
          </a:lstStyle>
          <a:p>
            <a:r>
              <a:rPr lang="en-US"/>
              <a:t>Title</a:t>
            </a:r>
          </a:p>
        </p:txBody>
      </p:sp>
      <p:sp>
        <p:nvSpPr>
          <p:cNvPr id="6" name="Picture Placeholder 2">
            <a:extLst>
              <a:ext uri="{FF2B5EF4-FFF2-40B4-BE49-F238E27FC236}">
                <a16:creationId xmlns:a16="http://schemas.microsoft.com/office/drawing/2014/main" id="{64BD31F3-97D2-46C2-970C-E7EA4C75760A}"/>
              </a:ext>
              <a:ext uri="{C183D7F6-B498-43B3-948B-1728B52AA6E4}">
                <adec:decorative xmlns:adec="http://schemas.microsoft.com/office/drawing/2017/decorative" val="1"/>
              </a:ext>
            </a:extLst>
          </p:cNvPr>
          <p:cNvSpPr>
            <a:spLocks noGrp="1"/>
          </p:cNvSpPr>
          <p:nvPr>
            <p:ph type="pic" sz="quarter" idx="10"/>
          </p:nvPr>
        </p:nvSpPr>
        <p:spPr>
          <a:xfrm>
            <a:off x="5034485" y="950322"/>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8" name="Text Placeholder 4">
            <a:extLst>
              <a:ext uri="{FF2B5EF4-FFF2-40B4-BE49-F238E27FC236}">
                <a16:creationId xmlns:a16="http://schemas.microsoft.com/office/drawing/2014/main" id="{032AF0C0-DF67-4229-88CA-953694102FC9}"/>
              </a:ext>
            </a:extLst>
          </p:cNvPr>
          <p:cNvSpPr>
            <a:spLocks noGrp="1"/>
          </p:cNvSpPr>
          <p:nvPr>
            <p:ph type="body" sz="quarter" idx="21" hasCustomPrompt="1"/>
          </p:nvPr>
        </p:nvSpPr>
        <p:spPr>
          <a:xfrm>
            <a:off x="6536987" y="950322"/>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8" name="Text Placeholder 4">
            <a:extLst>
              <a:ext uri="{FF2B5EF4-FFF2-40B4-BE49-F238E27FC236}">
                <a16:creationId xmlns:a16="http://schemas.microsoft.com/office/drawing/2014/main" id="{A9A5828B-9078-470C-B34C-C3C8F9B2C0A7}"/>
              </a:ext>
            </a:extLst>
          </p:cNvPr>
          <p:cNvSpPr>
            <a:spLocks noGrp="1"/>
          </p:cNvSpPr>
          <p:nvPr>
            <p:ph type="body" sz="quarter" idx="11" hasCustomPrompt="1"/>
          </p:nvPr>
        </p:nvSpPr>
        <p:spPr>
          <a:xfrm>
            <a:off x="6536987" y="1361802"/>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4" name="Picture Placeholder 2">
            <a:extLst>
              <a:ext uri="{FF2B5EF4-FFF2-40B4-BE49-F238E27FC236}">
                <a16:creationId xmlns:a16="http://schemas.microsoft.com/office/drawing/2014/main" id="{EBC2BF1B-7AC0-44D0-93F2-D003DE09A247}"/>
              </a:ext>
              <a:ext uri="{C183D7F6-B498-43B3-948B-1728B52AA6E4}">
                <adec:decorative xmlns:adec="http://schemas.microsoft.com/office/drawing/2017/decorative" val="1"/>
              </a:ext>
            </a:extLst>
          </p:cNvPr>
          <p:cNvSpPr>
            <a:spLocks noGrp="1"/>
          </p:cNvSpPr>
          <p:nvPr>
            <p:ph type="pic" sz="quarter" idx="16"/>
          </p:nvPr>
        </p:nvSpPr>
        <p:spPr>
          <a:xfrm>
            <a:off x="5034484" y="2856718"/>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9" name="Text Placeholder 4">
            <a:extLst>
              <a:ext uri="{FF2B5EF4-FFF2-40B4-BE49-F238E27FC236}">
                <a16:creationId xmlns:a16="http://schemas.microsoft.com/office/drawing/2014/main" id="{D9621F98-05A0-46D2-83DD-8505CD67766C}"/>
              </a:ext>
            </a:extLst>
          </p:cNvPr>
          <p:cNvSpPr>
            <a:spLocks noGrp="1"/>
          </p:cNvSpPr>
          <p:nvPr>
            <p:ph type="body" sz="quarter" idx="22" hasCustomPrompt="1"/>
          </p:nvPr>
        </p:nvSpPr>
        <p:spPr>
          <a:xfrm>
            <a:off x="6536987" y="2918025"/>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18" name="Text Placeholder 4">
            <a:extLst>
              <a:ext uri="{FF2B5EF4-FFF2-40B4-BE49-F238E27FC236}">
                <a16:creationId xmlns:a16="http://schemas.microsoft.com/office/drawing/2014/main" id="{8C9875C7-5510-4759-8B66-3848CFB78F56}"/>
              </a:ext>
            </a:extLst>
          </p:cNvPr>
          <p:cNvSpPr>
            <a:spLocks noGrp="1"/>
          </p:cNvSpPr>
          <p:nvPr>
            <p:ph type="body" sz="quarter" idx="18" hasCustomPrompt="1"/>
          </p:nvPr>
        </p:nvSpPr>
        <p:spPr>
          <a:xfrm>
            <a:off x="6536987" y="3351277"/>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5" name="Picture Placeholder 2">
            <a:extLst>
              <a:ext uri="{FF2B5EF4-FFF2-40B4-BE49-F238E27FC236}">
                <a16:creationId xmlns:a16="http://schemas.microsoft.com/office/drawing/2014/main" id="{2DE36600-0399-41D9-A2CD-1BE0E925B1FE}"/>
              </a:ext>
              <a:ext uri="{C183D7F6-B498-43B3-948B-1728B52AA6E4}">
                <adec:decorative xmlns:adec="http://schemas.microsoft.com/office/drawing/2017/decorative" val="1"/>
              </a:ext>
            </a:extLst>
          </p:cNvPr>
          <p:cNvSpPr>
            <a:spLocks noGrp="1"/>
          </p:cNvSpPr>
          <p:nvPr>
            <p:ph type="pic" sz="quarter" idx="17"/>
          </p:nvPr>
        </p:nvSpPr>
        <p:spPr>
          <a:xfrm>
            <a:off x="5034484" y="4824420"/>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0" name="Text Placeholder 4">
            <a:extLst>
              <a:ext uri="{FF2B5EF4-FFF2-40B4-BE49-F238E27FC236}">
                <a16:creationId xmlns:a16="http://schemas.microsoft.com/office/drawing/2014/main" id="{8D273F1D-6339-4921-B20B-4029CDA6E997}"/>
              </a:ext>
            </a:extLst>
          </p:cNvPr>
          <p:cNvSpPr>
            <a:spLocks noGrp="1"/>
          </p:cNvSpPr>
          <p:nvPr>
            <p:ph type="body" sz="quarter" idx="23" hasCustomPrompt="1"/>
          </p:nvPr>
        </p:nvSpPr>
        <p:spPr>
          <a:xfrm>
            <a:off x="6536988" y="4878850"/>
            <a:ext cx="4419095" cy="411480"/>
          </a:xfrm>
          <a:prstGeom prst="rect">
            <a:avLst/>
          </a:prstGeom>
        </p:spPr>
        <p:txBody>
          <a:bodyPr>
            <a:noAutofit/>
          </a:bodyPr>
          <a:lstStyle>
            <a:lvl1pPr marL="0" marR="0" indent="0" algn="l" defTabSz="914400" rtl="0" eaLnBrk="1" fontAlgn="auto" latinLnBrk="0" hangingPunct="1">
              <a:lnSpc>
                <a:spcPct val="100000"/>
              </a:lnSpc>
              <a:spcBef>
                <a:spcPts val="200"/>
              </a:spcBef>
              <a:spcAft>
                <a:spcPts val="200"/>
              </a:spcAft>
              <a:buClr>
                <a:schemeClr val="accent1"/>
              </a:buClr>
              <a:buSzPct val="100000"/>
              <a:buFont typeface="Arial" panose="020B0604020202020204" pitchFamily="34" charset="0"/>
              <a:buNone/>
              <a:tabLst/>
              <a:defRPr sz="2400" b="1">
                <a:solidFill>
                  <a:schemeClr val="accent1"/>
                </a:solidFill>
              </a:defRPr>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1"/>
              </a:buClr>
              <a:buSzPct val="100000"/>
              <a:buFont typeface="Arial" panose="020B0604020202020204" pitchFamily="34" charset="0"/>
              <a:buNone/>
              <a:tabLst/>
              <a:defRPr/>
            </a:pPr>
            <a:r>
              <a:rPr lang="en-US"/>
              <a:t>Name</a:t>
            </a:r>
          </a:p>
        </p:txBody>
      </p:sp>
      <p:sp>
        <p:nvSpPr>
          <p:cNvPr id="20" name="Text Placeholder 4">
            <a:extLst>
              <a:ext uri="{FF2B5EF4-FFF2-40B4-BE49-F238E27FC236}">
                <a16:creationId xmlns:a16="http://schemas.microsoft.com/office/drawing/2014/main" id="{28DBAC67-18F2-49C4-9BC7-B1E76B61601C}"/>
              </a:ext>
            </a:extLst>
          </p:cNvPr>
          <p:cNvSpPr>
            <a:spLocks noGrp="1"/>
          </p:cNvSpPr>
          <p:nvPr>
            <p:ph type="body" sz="quarter" idx="20" hasCustomPrompt="1"/>
          </p:nvPr>
        </p:nvSpPr>
        <p:spPr>
          <a:xfrm>
            <a:off x="6536988" y="5318979"/>
            <a:ext cx="4419095" cy="825182"/>
          </a:xfrm>
          <a:prstGeom prst="rect">
            <a:avLst/>
          </a:prstGeom>
        </p:spPr>
        <p:txBody>
          <a:bodyPr>
            <a:noAutofit/>
          </a:bodyPr>
          <a:lstStyle>
            <a:lvl1pPr marL="0" marR="0" indent="0" algn="l" defTabSz="914400" rtl="0" eaLnBrk="1" fontAlgn="auto" latinLnBrk="0" hangingPunct="1">
              <a:lnSpc>
                <a:spcPct val="90000"/>
              </a:lnSpc>
              <a:spcBef>
                <a:spcPts val="0"/>
              </a:spcBef>
              <a:spcAft>
                <a:spcPts val="200"/>
              </a:spcAft>
              <a:buClr>
                <a:schemeClr val="accent6"/>
              </a:buClr>
              <a:buSzPct val="100000"/>
              <a:buFont typeface="Arial" panose="020B0604020202020204" pitchFamily="34" charset="0"/>
              <a:buNone/>
              <a:tabLst/>
              <a:defRPr sz="2000"/>
            </a:lvl1pPr>
            <a:lvl2pPr>
              <a:buClr>
                <a:schemeClr val="accent1"/>
              </a:buClr>
              <a:defRPr sz="1800"/>
            </a:lvl2pPr>
            <a:lvl3pPr>
              <a:buClr>
                <a:schemeClr val="accent1"/>
              </a:buClr>
              <a:defRPr sz="18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123730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eakers (light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198837" cy="1499616"/>
          </a:xfrm>
          <a:prstGeom prst="rect">
            <a:avLst/>
          </a:prstGeom>
        </p:spPr>
        <p:txBody>
          <a:bodyPr/>
          <a:lstStyle>
            <a:lvl1pPr>
              <a:defRPr>
                <a:solidFill>
                  <a:schemeClr val="tx1"/>
                </a:solidFill>
              </a:defRPr>
            </a:lvl1pPr>
          </a:lstStyle>
          <a:p>
            <a:r>
              <a:rPr lang="en-US"/>
              <a:t>Title</a:t>
            </a:r>
          </a:p>
        </p:txBody>
      </p:sp>
      <p:sp>
        <p:nvSpPr>
          <p:cNvPr id="7" name="Picture Placeholder 2">
            <a:extLst>
              <a:ext uri="{FF2B5EF4-FFF2-40B4-BE49-F238E27FC236}">
                <a16:creationId xmlns:a16="http://schemas.microsoft.com/office/drawing/2014/main" id="{336BF167-6F6F-4BE3-9F32-EEC7EE5D475E}"/>
              </a:ext>
              <a:ext uri="{C183D7F6-B498-43B3-948B-1728B52AA6E4}">
                <adec:decorative xmlns:adec="http://schemas.microsoft.com/office/drawing/2017/decorative" val="1"/>
              </a:ext>
            </a:extLst>
          </p:cNvPr>
          <p:cNvSpPr>
            <a:spLocks noGrp="1"/>
          </p:cNvSpPr>
          <p:nvPr>
            <p:ph type="pic" sz="quarter" idx="10"/>
          </p:nvPr>
        </p:nvSpPr>
        <p:spPr>
          <a:xfrm>
            <a:off x="1871427"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0" name="Text Placeholder 4">
            <a:extLst>
              <a:ext uri="{FF2B5EF4-FFF2-40B4-BE49-F238E27FC236}">
                <a16:creationId xmlns:a16="http://schemas.microsoft.com/office/drawing/2014/main" id="{1654D19E-754E-402D-AB22-F15B09E4718F}"/>
              </a:ext>
            </a:extLst>
          </p:cNvPr>
          <p:cNvSpPr>
            <a:spLocks noGrp="1"/>
          </p:cNvSpPr>
          <p:nvPr>
            <p:ph type="body" sz="quarter" idx="17" hasCustomPrompt="1"/>
          </p:nvPr>
        </p:nvSpPr>
        <p:spPr>
          <a:xfrm>
            <a:off x="1024128"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8" name="Text Placeholder 4">
            <a:extLst>
              <a:ext uri="{FF2B5EF4-FFF2-40B4-BE49-F238E27FC236}">
                <a16:creationId xmlns:a16="http://schemas.microsoft.com/office/drawing/2014/main" id="{0E1C4550-BF09-4EDF-BEC9-EE319009A96F}"/>
              </a:ext>
            </a:extLst>
          </p:cNvPr>
          <p:cNvSpPr>
            <a:spLocks noGrp="1"/>
          </p:cNvSpPr>
          <p:nvPr>
            <p:ph type="body" sz="quarter" idx="11" hasCustomPrompt="1"/>
          </p:nvPr>
        </p:nvSpPr>
        <p:spPr>
          <a:xfrm>
            <a:off x="1024128"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5" name="Picture Placeholder 2">
            <a:extLst>
              <a:ext uri="{FF2B5EF4-FFF2-40B4-BE49-F238E27FC236}">
                <a16:creationId xmlns:a16="http://schemas.microsoft.com/office/drawing/2014/main" id="{9131E2E0-0790-4B18-A0A6-C08D66C275FA}"/>
              </a:ext>
              <a:ext uri="{C183D7F6-B498-43B3-948B-1728B52AA6E4}">
                <adec:decorative xmlns:adec="http://schemas.microsoft.com/office/drawing/2017/decorative" val="1"/>
              </a:ext>
            </a:extLst>
          </p:cNvPr>
          <p:cNvSpPr>
            <a:spLocks noGrp="1"/>
          </p:cNvSpPr>
          <p:nvPr>
            <p:ph type="pic" sz="quarter" idx="12"/>
          </p:nvPr>
        </p:nvSpPr>
        <p:spPr>
          <a:xfrm>
            <a:off x="5248149"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1" name="Text Placeholder 4">
            <a:extLst>
              <a:ext uri="{FF2B5EF4-FFF2-40B4-BE49-F238E27FC236}">
                <a16:creationId xmlns:a16="http://schemas.microsoft.com/office/drawing/2014/main" id="{12D79ADA-6F60-431B-8EAE-8C79AE6F2E9B}"/>
              </a:ext>
            </a:extLst>
          </p:cNvPr>
          <p:cNvSpPr>
            <a:spLocks noGrp="1"/>
          </p:cNvSpPr>
          <p:nvPr>
            <p:ph type="body" sz="quarter" idx="18" hasCustomPrompt="1"/>
          </p:nvPr>
        </p:nvSpPr>
        <p:spPr>
          <a:xfrm>
            <a:off x="4400850"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22" name="Text Placeholder 4">
            <a:extLst>
              <a:ext uri="{FF2B5EF4-FFF2-40B4-BE49-F238E27FC236}">
                <a16:creationId xmlns:a16="http://schemas.microsoft.com/office/drawing/2014/main" id="{D306861D-6396-4F91-8326-6C0FC7D4BF12}"/>
              </a:ext>
            </a:extLst>
          </p:cNvPr>
          <p:cNvSpPr>
            <a:spLocks noGrp="1"/>
          </p:cNvSpPr>
          <p:nvPr>
            <p:ph type="body" sz="quarter" idx="13" hasCustomPrompt="1"/>
          </p:nvPr>
        </p:nvSpPr>
        <p:spPr>
          <a:xfrm>
            <a:off x="4400850"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24" name="Picture Placeholder 2">
            <a:extLst>
              <a:ext uri="{FF2B5EF4-FFF2-40B4-BE49-F238E27FC236}">
                <a16:creationId xmlns:a16="http://schemas.microsoft.com/office/drawing/2014/main" id="{E17BE990-14B1-4FB7-A72F-4BD3A838F4EF}"/>
              </a:ext>
              <a:ext uri="{C183D7F6-B498-43B3-948B-1728B52AA6E4}">
                <adec:decorative xmlns:adec="http://schemas.microsoft.com/office/drawing/2017/decorative" val="1"/>
              </a:ext>
            </a:extLst>
          </p:cNvPr>
          <p:cNvSpPr>
            <a:spLocks noGrp="1"/>
          </p:cNvSpPr>
          <p:nvPr>
            <p:ph type="pic" sz="quarter" idx="15"/>
          </p:nvPr>
        </p:nvSpPr>
        <p:spPr>
          <a:xfrm>
            <a:off x="8624874" y="2911703"/>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32" name="Text Placeholder 4">
            <a:extLst>
              <a:ext uri="{FF2B5EF4-FFF2-40B4-BE49-F238E27FC236}">
                <a16:creationId xmlns:a16="http://schemas.microsoft.com/office/drawing/2014/main" id="{3A7DF2AD-49F0-4C11-B319-CF64654A36A8}"/>
              </a:ext>
            </a:extLst>
          </p:cNvPr>
          <p:cNvSpPr>
            <a:spLocks noGrp="1"/>
          </p:cNvSpPr>
          <p:nvPr>
            <p:ph type="body" sz="quarter" idx="19" hasCustomPrompt="1"/>
          </p:nvPr>
        </p:nvSpPr>
        <p:spPr>
          <a:xfrm>
            <a:off x="7777575" y="4398286"/>
            <a:ext cx="2966625" cy="412591"/>
          </a:xfrm>
          <a:prstGeom prst="rect">
            <a:avLst/>
          </a:prstGeom>
        </p:spPr>
        <p:txBody>
          <a:bodyPr>
            <a:noAutofit/>
          </a:bodyPr>
          <a:lstStyle>
            <a:lvl1pPr marL="0" indent="0" algn="ctr">
              <a:spcBef>
                <a:spcPts val="200"/>
              </a:spcBef>
              <a:buClr>
                <a:schemeClr val="accent2"/>
              </a:buClr>
              <a:buNone/>
              <a:defRPr sz="2400" b="1">
                <a:solidFill>
                  <a:schemeClr val="accent1"/>
                </a:solidFill>
              </a:defRPr>
            </a:lvl1pPr>
            <a:lvl2pPr>
              <a:buClr>
                <a:schemeClr val="accent2"/>
              </a:buClr>
              <a:defRPr sz="1600"/>
            </a:lvl2pPr>
            <a:lvl3pPr>
              <a:buClr>
                <a:schemeClr val="accent2"/>
              </a:buClr>
              <a:defRPr sz="1600"/>
            </a:lvl3pPr>
            <a:lvl4pPr>
              <a:defRPr sz="1800"/>
            </a:lvl4pPr>
            <a:lvl5pPr>
              <a:defRPr sz="1800"/>
            </a:lvl5pPr>
          </a:lstStyle>
          <a:p>
            <a:pPr lvl="0"/>
            <a:r>
              <a:rPr lang="en-US"/>
              <a:t>Name</a:t>
            </a:r>
          </a:p>
        </p:txBody>
      </p:sp>
      <p:sp>
        <p:nvSpPr>
          <p:cNvPr id="25" name="Text Placeholder 4">
            <a:extLst>
              <a:ext uri="{FF2B5EF4-FFF2-40B4-BE49-F238E27FC236}">
                <a16:creationId xmlns:a16="http://schemas.microsoft.com/office/drawing/2014/main" id="{9F819BBA-9F67-4115-A3D5-93781BFE9850}"/>
              </a:ext>
            </a:extLst>
          </p:cNvPr>
          <p:cNvSpPr>
            <a:spLocks noGrp="1"/>
          </p:cNvSpPr>
          <p:nvPr>
            <p:ph type="body" sz="quarter" idx="16" hasCustomPrompt="1"/>
          </p:nvPr>
        </p:nvSpPr>
        <p:spPr>
          <a:xfrm>
            <a:off x="7777575" y="4810877"/>
            <a:ext cx="2966625" cy="825182"/>
          </a:xfrm>
          <a:prstGeom prst="rect">
            <a:avLst/>
          </a:prstGeom>
        </p:spPr>
        <p:txBody>
          <a:bodyPr>
            <a:noAutofit/>
          </a:bodyPr>
          <a:lstStyle>
            <a:lvl1pPr marL="0" indent="0" algn="ctr">
              <a:spcBef>
                <a:spcPts val="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194673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eakers (man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198837" cy="1499616"/>
          </a:xfrm>
          <a:prstGeom prst="rect">
            <a:avLst/>
          </a:prstGeom>
        </p:spPr>
        <p:txBody>
          <a:bodyPr/>
          <a:lstStyle>
            <a:lvl1pPr>
              <a:defRPr>
                <a:solidFill>
                  <a:schemeClr val="tx1"/>
                </a:solidFill>
              </a:defRPr>
            </a:lvl1pPr>
          </a:lstStyle>
          <a:p>
            <a:r>
              <a:rPr lang="en-US"/>
              <a:t>Title</a:t>
            </a:r>
          </a:p>
        </p:txBody>
      </p:sp>
      <p:sp>
        <p:nvSpPr>
          <p:cNvPr id="7" name="Picture Placeholder 2">
            <a:extLst>
              <a:ext uri="{FF2B5EF4-FFF2-40B4-BE49-F238E27FC236}">
                <a16:creationId xmlns:a16="http://schemas.microsoft.com/office/drawing/2014/main" id="{336BF167-6F6F-4BE3-9F32-EEC7EE5D475E}"/>
              </a:ext>
              <a:ext uri="{C183D7F6-B498-43B3-948B-1728B52AA6E4}">
                <adec:decorative xmlns:adec="http://schemas.microsoft.com/office/drawing/2017/decorative" val="1"/>
              </a:ext>
            </a:extLst>
          </p:cNvPr>
          <p:cNvSpPr>
            <a:spLocks noGrp="1"/>
          </p:cNvSpPr>
          <p:nvPr>
            <p:ph type="pic" sz="quarter" idx="10"/>
          </p:nvPr>
        </p:nvSpPr>
        <p:spPr>
          <a:xfrm>
            <a:off x="1024128" y="2632831"/>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9" name="Text Placeholder 4">
            <a:extLst>
              <a:ext uri="{FF2B5EF4-FFF2-40B4-BE49-F238E27FC236}">
                <a16:creationId xmlns:a16="http://schemas.microsoft.com/office/drawing/2014/main" id="{AC36ABE0-2F6E-4458-AAF2-F69E6C8B2A86}"/>
              </a:ext>
            </a:extLst>
          </p:cNvPr>
          <p:cNvSpPr>
            <a:spLocks noGrp="1"/>
          </p:cNvSpPr>
          <p:nvPr>
            <p:ph type="body" sz="quarter" idx="3" hasCustomPrompt="1"/>
          </p:nvPr>
        </p:nvSpPr>
        <p:spPr>
          <a:xfrm>
            <a:off x="2510143" y="2549752"/>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8" name="Text Placeholder 4">
            <a:extLst>
              <a:ext uri="{FF2B5EF4-FFF2-40B4-BE49-F238E27FC236}">
                <a16:creationId xmlns:a16="http://schemas.microsoft.com/office/drawing/2014/main" id="{0E1C4550-BF09-4EDF-BEC9-EE319009A96F}"/>
              </a:ext>
            </a:extLst>
          </p:cNvPr>
          <p:cNvSpPr>
            <a:spLocks noGrp="1"/>
          </p:cNvSpPr>
          <p:nvPr>
            <p:ph type="body" sz="quarter" idx="11" hasCustomPrompt="1"/>
          </p:nvPr>
        </p:nvSpPr>
        <p:spPr>
          <a:xfrm>
            <a:off x="2510143" y="3044311"/>
            <a:ext cx="3376308" cy="825182"/>
          </a:xfrm>
          <a:prstGeom prst="rect">
            <a:avLst/>
          </a:prstGeom>
        </p:spPr>
        <p:txBody>
          <a:bodyPr lIns="45720">
            <a:noAutofit/>
          </a:bodyPr>
          <a:lstStyle>
            <a:lvl1pPr marL="0" indent="0">
              <a:spcBef>
                <a:spcPts val="200"/>
              </a:spcBef>
              <a:buClr>
                <a:schemeClr val="accent2"/>
              </a:buClr>
              <a:buNone/>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0" name="Picture Placeholder 2">
            <a:extLst>
              <a:ext uri="{FF2B5EF4-FFF2-40B4-BE49-F238E27FC236}">
                <a16:creationId xmlns:a16="http://schemas.microsoft.com/office/drawing/2014/main" id="{E0394ECA-4D66-42B9-BF55-B135D4C52FEC}"/>
              </a:ext>
              <a:ext uri="{C183D7F6-B498-43B3-948B-1728B52AA6E4}">
                <adec:decorative xmlns:adec="http://schemas.microsoft.com/office/drawing/2017/decorative" val="1"/>
              </a:ext>
            </a:extLst>
          </p:cNvPr>
          <p:cNvSpPr>
            <a:spLocks noGrp="1"/>
          </p:cNvSpPr>
          <p:nvPr>
            <p:ph type="pic" sz="quarter" idx="12"/>
          </p:nvPr>
        </p:nvSpPr>
        <p:spPr>
          <a:xfrm>
            <a:off x="1024128" y="4512177"/>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12" name="Text Placeholder 4">
            <a:extLst>
              <a:ext uri="{FF2B5EF4-FFF2-40B4-BE49-F238E27FC236}">
                <a16:creationId xmlns:a16="http://schemas.microsoft.com/office/drawing/2014/main" id="{5DB7FC6C-FBF0-4E78-A797-28868BBB105A}"/>
              </a:ext>
            </a:extLst>
          </p:cNvPr>
          <p:cNvSpPr>
            <a:spLocks noGrp="1"/>
          </p:cNvSpPr>
          <p:nvPr>
            <p:ph type="body" sz="quarter" idx="14" hasCustomPrompt="1"/>
          </p:nvPr>
        </p:nvSpPr>
        <p:spPr>
          <a:xfrm>
            <a:off x="2510143" y="4429098"/>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11" name="Text Placeholder 4">
            <a:extLst>
              <a:ext uri="{FF2B5EF4-FFF2-40B4-BE49-F238E27FC236}">
                <a16:creationId xmlns:a16="http://schemas.microsoft.com/office/drawing/2014/main" id="{9AE5BE94-DFC6-4B21-AE8B-344467902F6F}"/>
              </a:ext>
            </a:extLst>
          </p:cNvPr>
          <p:cNvSpPr>
            <a:spLocks noGrp="1"/>
          </p:cNvSpPr>
          <p:nvPr>
            <p:ph type="body" sz="quarter" idx="13" hasCustomPrompt="1"/>
          </p:nvPr>
        </p:nvSpPr>
        <p:spPr>
          <a:xfrm>
            <a:off x="2510143" y="4923657"/>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6" name="Picture Placeholder 2">
            <a:extLst>
              <a:ext uri="{FF2B5EF4-FFF2-40B4-BE49-F238E27FC236}">
                <a16:creationId xmlns:a16="http://schemas.microsoft.com/office/drawing/2014/main" id="{B2EDCB7E-599B-4ADC-A418-5C30E4EDD19A}"/>
              </a:ext>
              <a:ext uri="{C183D7F6-B498-43B3-948B-1728B52AA6E4}">
                <adec:decorative xmlns:adec="http://schemas.microsoft.com/office/drawing/2017/decorative" val="1"/>
              </a:ext>
            </a:extLst>
          </p:cNvPr>
          <p:cNvSpPr>
            <a:spLocks noGrp="1"/>
          </p:cNvSpPr>
          <p:nvPr>
            <p:ph type="pic" sz="quarter" idx="15"/>
          </p:nvPr>
        </p:nvSpPr>
        <p:spPr>
          <a:xfrm>
            <a:off x="6510122" y="2632830"/>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18" name="Text Placeholder 4">
            <a:extLst>
              <a:ext uri="{FF2B5EF4-FFF2-40B4-BE49-F238E27FC236}">
                <a16:creationId xmlns:a16="http://schemas.microsoft.com/office/drawing/2014/main" id="{A6DBC6BA-5962-49A4-A118-538B34C3B1A0}"/>
              </a:ext>
            </a:extLst>
          </p:cNvPr>
          <p:cNvSpPr>
            <a:spLocks noGrp="1"/>
          </p:cNvSpPr>
          <p:nvPr>
            <p:ph type="body" sz="quarter" idx="17" hasCustomPrompt="1"/>
          </p:nvPr>
        </p:nvSpPr>
        <p:spPr>
          <a:xfrm>
            <a:off x="7996137" y="2549751"/>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17" name="Text Placeholder 4">
            <a:extLst>
              <a:ext uri="{FF2B5EF4-FFF2-40B4-BE49-F238E27FC236}">
                <a16:creationId xmlns:a16="http://schemas.microsoft.com/office/drawing/2014/main" id="{C17ECF11-5E01-4B72-A705-762F430CBC24}"/>
              </a:ext>
            </a:extLst>
          </p:cNvPr>
          <p:cNvSpPr>
            <a:spLocks noGrp="1"/>
          </p:cNvSpPr>
          <p:nvPr>
            <p:ph type="body" sz="quarter" idx="16" hasCustomPrompt="1"/>
          </p:nvPr>
        </p:nvSpPr>
        <p:spPr>
          <a:xfrm>
            <a:off x="7996137" y="3044310"/>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
        <p:nvSpPr>
          <p:cNvPr id="19" name="Picture Placeholder 2">
            <a:extLst>
              <a:ext uri="{FF2B5EF4-FFF2-40B4-BE49-F238E27FC236}">
                <a16:creationId xmlns:a16="http://schemas.microsoft.com/office/drawing/2014/main" id="{DF4A6544-FA1D-46A2-A891-26B39769AEFD}"/>
              </a:ext>
              <a:ext uri="{C183D7F6-B498-43B3-948B-1728B52AA6E4}">
                <adec:decorative xmlns:adec="http://schemas.microsoft.com/office/drawing/2017/decorative" val="1"/>
              </a:ext>
            </a:extLst>
          </p:cNvPr>
          <p:cNvSpPr>
            <a:spLocks noGrp="1"/>
          </p:cNvSpPr>
          <p:nvPr>
            <p:ph type="pic" sz="quarter" idx="18"/>
          </p:nvPr>
        </p:nvSpPr>
        <p:spPr>
          <a:xfrm>
            <a:off x="6510122" y="4512176"/>
            <a:ext cx="1272025" cy="1236661"/>
          </a:xfrm>
          <a:prstGeom prst="ellipse">
            <a:avLst/>
          </a:prstGeom>
        </p:spPr>
        <p:txBody>
          <a:bodyPr anchor="ctr">
            <a:normAutofit/>
          </a:bodyPr>
          <a:lstStyle>
            <a:lvl1pPr marL="0" indent="0" algn="ctr">
              <a:buNone/>
              <a:defRPr sz="1400"/>
            </a:lvl1pPr>
          </a:lstStyle>
          <a:p>
            <a:r>
              <a:rPr lang="en-US"/>
              <a:t>Click icon to add picture</a:t>
            </a:r>
          </a:p>
        </p:txBody>
      </p:sp>
      <p:sp>
        <p:nvSpPr>
          <p:cNvPr id="21" name="Text Placeholder 4">
            <a:extLst>
              <a:ext uri="{FF2B5EF4-FFF2-40B4-BE49-F238E27FC236}">
                <a16:creationId xmlns:a16="http://schemas.microsoft.com/office/drawing/2014/main" id="{2382CD26-886C-42A4-9395-36AFD9EBAB5A}"/>
              </a:ext>
            </a:extLst>
          </p:cNvPr>
          <p:cNvSpPr>
            <a:spLocks noGrp="1"/>
          </p:cNvSpPr>
          <p:nvPr>
            <p:ph type="body" sz="quarter" idx="20" hasCustomPrompt="1"/>
          </p:nvPr>
        </p:nvSpPr>
        <p:spPr>
          <a:xfrm>
            <a:off x="7996137" y="4429097"/>
            <a:ext cx="3376308" cy="456851"/>
          </a:xfrm>
          <a:prstGeom prst="rect">
            <a:avLst/>
          </a:prstGeom>
        </p:spPr>
        <p:txBody>
          <a:bodyPr lIns="45720" rIns="137160" anchor="b">
            <a:normAutofit/>
          </a:bodyPr>
          <a:lstStyle>
            <a:lvl1pPr marL="0" indent="0">
              <a:spcBef>
                <a:spcPts val="0"/>
              </a:spcBef>
              <a:spcAft>
                <a:spcPts val="0"/>
              </a:spcAft>
              <a:buNone/>
              <a:defRPr lang="en-US" sz="24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Name</a:t>
            </a:r>
          </a:p>
        </p:txBody>
      </p:sp>
      <p:sp>
        <p:nvSpPr>
          <p:cNvPr id="20" name="Text Placeholder 4">
            <a:extLst>
              <a:ext uri="{FF2B5EF4-FFF2-40B4-BE49-F238E27FC236}">
                <a16:creationId xmlns:a16="http://schemas.microsoft.com/office/drawing/2014/main" id="{D9B0DC35-AA42-4775-8262-96D60606896F}"/>
              </a:ext>
            </a:extLst>
          </p:cNvPr>
          <p:cNvSpPr>
            <a:spLocks noGrp="1"/>
          </p:cNvSpPr>
          <p:nvPr>
            <p:ph type="body" sz="quarter" idx="19" hasCustomPrompt="1"/>
          </p:nvPr>
        </p:nvSpPr>
        <p:spPr>
          <a:xfrm>
            <a:off x="7996137" y="4923656"/>
            <a:ext cx="3376308" cy="825182"/>
          </a:xfrm>
          <a:prstGeom prst="rect">
            <a:avLst/>
          </a:prstGeom>
        </p:spPr>
        <p:txBody>
          <a:bodyPr lIns="45720">
            <a:noAutofit/>
          </a:bodyPr>
          <a:lstStyle>
            <a:lvl1pPr marL="0" marR="0" indent="0" algn="l" defTabSz="914400" rtl="0" eaLnBrk="1" fontAlgn="auto" latinLnBrk="0" hangingPunct="1">
              <a:lnSpc>
                <a:spcPct val="90000"/>
              </a:lnSpc>
              <a:spcBef>
                <a:spcPts val="200"/>
              </a:spcBef>
              <a:spcAft>
                <a:spcPts val="200"/>
              </a:spcAft>
              <a:buClr>
                <a:schemeClr val="accent2"/>
              </a:buClr>
              <a:buSzPct val="100000"/>
              <a:buFont typeface="Arial" panose="020B0604020202020204" pitchFamily="34" charset="0"/>
              <a:buNone/>
              <a:tabLst/>
              <a:defRPr sz="2000"/>
            </a:lvl1pPr>
            <a:lvl2pPr>
              <a:buClr>
                <a:schemeClr val="accent2"/>
              </a:buClr>
              <a:defRPr sz="1600"/>
            </a:lvl2pPr>
            <a:lvl3pPr>
              <a:buClr>
                <a:schemeClr val="accent2"/>
              </a:buClr>
              <a:defRPr sz="1600"/>
            </a:lvl3pPr>
            <a:lvl4pPr>
              <a:defRPr sz="1800"/>
            </a:lvl4pPr>
            <a:lvl5pPr>
              <a:defRPr sz="1800"/>
            </a:lvl5pPr>
          </a:lstStyle>
          <a:p>
            <a:pPr marL="0" marR="0" lvl="0" indent="0" algn="l" defTabSz="914400" rtl="0" eaLnBrk="1" fontAlgn="auto" latinLnBrk="0" hangingPunct="1">
              <a:lnSpc>
                <a:spcPct val="90000"/>
              </a:lnSpc>
              <a:spcBef>
                <a:spcPts val="1200"/>
              </a:spcBef>
              <a:spcAft>
                <a:spcPts val="200"/>
              </a:spcAft>
              <a:buClr>
                <a:schemeClr val="accent6"/>
              </a:buClr>
              <a:buSzPct val="100000"/>
              <a:buFont typeface="Arial" panose="020B0604020202020204" pitchFamily="34" charset="0"/>
              <a:buNone/>
              <a:tabLst/>
              <a:defRPr/>
            </a:pPr>
            <a:r>
              <a:rPr lang="en-US"/>
              <a:t>Job Title</a:t>
            </a:r>
            <a:br>
              <a:rPr lang="en-US"/>
            </a:br>
            <a:r>
              <a:rPr lang="en-US"/>
              <a:t>Organization</a:t>
            </a:r>
            <a:br>
              <a:rPr lang="en-US"/>
            </a:br>
            <a:r>
              <a:rPr lang="en-US"/>
              <a:t>Email/Social Media</a:t>
            </a:r>
          </a:p>
        </p:txBody>
      </p:sp>
    </p:spTree>
    <p:extLst>
      <p:ext uri="{BB962C8B-B14F-4D97-AF65-F5344CB8AC3E}">
        <p14:creationId xmlns:p14="http://schemas.microsoft.com/office/powerpoint/2010/main" val="3481283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10207464" cy="1499616"/>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1024128" y="2286000"/>
            <a:ext cx="10207463" cy="4023360"/>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6/28/2024</a:t>
            </a:fld>
            <a:endParaRPr lang="en-US"/>
          </a:p>
        </p:txBody>
      </p:sp>
      <p:sp>
        <p:nvSpPr>
          <p:cNvPr id="5" name="Footer Placeholder 4"/>
          <p:cNvSpPr>
            <a:spLocks noGrp="1"/>
          </p:cNvSpPr>
          <p:nvPr>
            <p:ph type="ftr" sz="quarter" idx="11"/>
          </p:nvPr>
        </p:nvSpPr>
        <p:spPr>
          <a:xfrm>
            <a:off x="4842932" y="6470704"/>
            <a:ext cx="5901458"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4147440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6964A5-A66F-C3B0-C510-1D6FEF486C3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6415" y="5823541"/>
            <a:ext cx="2495673" cy="623696"/>
          </a:xfrm>
          <a:prstGeom prst="rect">
            <a:avLst/>
          </a:prstGeom>
        </p:spPr>
      </p:pic>
      <p:sp>
        <p:nvSpPr>
          <p:cNvPr id="2" name="Title 1"/>
          <p:cNvSpPr>
            <a:spLocks noGrp="1"/>
          </p:cNvSpPr>
          <p:nvPr>
            <p:ph type="title" hasCustomPrompt="1"/>
          </p:nvPr>
        </p:nvSpPr>
        <p:spPr>
          <a:xfrm>
            <a:off x="1024128" y="585216"/>
            <a:ext cx="10207464" cy="1499616"/>
          </a:xfrm>
          <a:prstGeom prst="rect">
            <a:avLst/>
          </a:prstGeo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a:xfrm>
            <a:off x="1024128" y="2286000"/>
            <a:ext cx="10207463" cy="4023360"/>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6/28/2024</a:t>
            </a:fld>
            <a:endParaRPr lang="en-US"/>
          </a:p>
        </p:txBody>
      </p:sp>
      <p:sp>
        <p:nvSpPr>
          <p:cNvPr id="5" name="Footer Placeholder 4"/>
          <p:cNvSpPr>
            <a:spLocks noGrp="1"/>
          </p:cNvSpPr>
          <p:nvPr>
            <p:ph type="ftr" sz="quarter" idx="11"/>
          </p:nvPr>
        </p:nvSpPr>
        <p:spPr>
          <a:xfrm>
            <a:off x="4842932" y="6470704"/>
            <a:ext cx="5901458"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334437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deba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643470" y="643467"/>
            <a:ext cx="3096922" cy="5571066"/>
          </a:xfrm>
          <a:prstGeom prst="rect">
            <a:avLst/>
          </a:prstGeom>
        </p:spPr>
        <p:txBody>
          <a:bodyPr/>
          <a:lstStyle>
            <a:lvl1pPr algn="r">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4394890" y="643467"/>
            <a:ext cx="7167715" cy="5571066"/>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6/28/2024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cxnSp>
        <p:nvCxnSpPr>
          <p:cNvPr id="7" name="Straight Connector 6">
            <a:extLst>
              <a:ext uri="{FF2B5EF4-FFF2-40B4-BE49-F238E27FC236}">
                <a16:creationId xmlns:a16="http://schemas.microsoft.com/office/drawing/2014/main" id="{5175B8CF-6F03-4FE0-8089-337D1416463A}"/>
              </a:ext>
              <a:ext uri="{C183D7F6-B498-43B3-948B-1728B52AA6E4}">
                <adec:decorative xmlns:adec="http://schemas.microsoft.com/office/drawing/2017/decorative" val="1"/>
              </a:ext>
            </a:extLst>
          </p:cNvPr>
          <p:cNvCxnSpPr>
            <a:cxnSpLocks/>
          </p:cNvCxnSpPr>
          <p:nvPr userDrawn="1"/>
        </p:nvCxnSpPr>
        <p:spPr>
          <a:xfrm flipV="1">
            <a:off x="4067641" y="1828800"/>
            <a:ext cx="0" cy="3200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996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debar (dark bg)">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643470" y="643467"/>
            <a:ext cx="2794776" cy="5571066"/>
          </a:xfrm>
          <a:prstGeom prst="rect">
            <a:avLst/>
          </a:prstGeom>
        </p:spPr>
        <p:txBody>
          <a:bodyPr/>
          <a:lstStyle>
            <a:lvl1pPr algn="r">
              <a:defRPr>
                <a:solidFill>
                  <a:schemeClr val="bg2"/>
                </a:solidFill>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4394890" y="643467"/>
            <a:ext cx="7167715" cy="5571066"/>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6/28/2024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1945351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10216091" cy="149961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24128" y="2286000"/>
            <a:ext cx="497123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644" y="2286000"/>
            <a:ext cx="5043575"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6/28/2024</a:t>
            </a:fld>
            <a:endParaRPr lang="en-US"/>
          </a:p>
        </p:txBody>
      </p:sp>
      <p:sp>
        <p:nvSpPr>
          <p:cNvPr id="6" name="Footer Placeholder 5"/>
          <p:cNvSpPr>
            <a:spLocks noGrp="1"/>
          </p:cNvSpPr>
          <p:nvPr>
            <p:ph type="ftr" sz="quarter" idx="11"/>
          </p:nvPr>
        </p:nvSpPr>
        <p:spPr>
          <a:xfrm>
            <a:off x="4842932" y="6470704"/>
            <a:ext cx="5901458" cy="274320"/>
          </a:xfrm>
          <a:prstGeom prst="rect">
            <a:avLst/>
          </a:prstGeom>
        </p:spPr>
        <p:txBody>
          <a:bodyPr/>
          <a:lstStyle/>
          <a:p>
            <a:endParaRPr lang="en-US"/>
          </a:p>
        </p:txBody>
      </p:sp>
      <p:sp>
        <p:nvSpPr>
          <p:cNvPr id="7" name="Slide Number Placeholder 6"/>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1091511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024128" y="585216"/>
            <a:ext cx="10207464" cy="149961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024127" y="2179636"/>
            <a:ext cx="4956855" cy="822960"/>
          </a:xfrm>
          <a:prstGeom prst="rect">
            <a:avLst/>
          </a:prstGeom>
        </p:spPr>
        <p:txBody>
          <a:bodyPr lIns="91440" rIns="91440" anchor="ctr">
            <a:normAutofit/>
          </a:bodyPr>
          <a:lstStyle>
            <a:lvl1pPr marL="0" indent="0">
              <a:spcBef>
                <a:spcPts val="0"/>
              </a:spcBef>
              <a:spcAft>
                <a:spcPts val="0"/>
              </a:spcAft>
              <a:buNone/>
              <a:defRPr sz="2800" b="1" cap="none" baseline="0">
                <a:solidFill>
                  <a:schemeClr val="accent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7" y="2967788"/>
            <a:ext cx="4956855" cy="3341572"/>
          </a:xfrm>
          <a:prstGeom prst="rect">
            <a:avLst/>
          </a:prstGeom>
        </p:spPr>
        <p:txBody>
          <a:bodyPr lIns="91440" rIns="91440">
            <a:normAutofit/>
          </a:bodyPr>
          <a:lstStyle>
            <a:lvl1pPr marL="342900" indent="-228600">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1018" y="2179636"/>
            <a:ext cx="5020573" cy="822960"/>
          </a:xfrm>
          <a:prstGeom prst="rect">
            <a:avLst/>
          </a:prstGeom>
        </p:spPr>
        <p:txBody>
          <a:bodyPr lIns="91440" rIns="91440" anchor="ctr">
            <a:normAutofit/>
          </a:bodyPr>
          <a:lstStyle>
            <a:lvl1pPr marL="0" indent="0">
              <a:spcBef>
                <a:spcPts val="0"/>
              </a:spcBef>
              <a:spcAft>
                <a:spcPts val="0"/>
              </a:spcAft>
              <a:buNone/>
              <a:defRPr lang="en-US" sz="2800" b="1" kern="1200" cap="none" baseline="0" dirty="0">
                <a:solidFill>
                  <a:schemeClr val="accent1"/>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6211018" y="2967788"/>
            <a:ext cx="5020573" cy="3341572"/>
          </a:xfrm>
          <a:prstGeom prst="rect">
            <a:avLst/>
          </a:prstGeom>
        </p:spPr>
        <p:txBody>
          <a:bodyPr lIns="91440" rIns="91440">
            <a:normAutofit/>
          </a:bodyPr>
          <a:lstStyle>
            <a:lvl1pPr marL="342900" indent="-228600">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6/28/2024</a:t>
            </a:fld>
            <a:endParaRPr lang="en-US"/>
          </a:p>
        </p:txBody>
      </p:sp>
      <p:sp>
        <p:nvSpPr>
          <p:cNvPr id="8" name="Footer Placeholder 7"/>
          <p:cNvSpPr>
            <a:spLocks noGrp="1"/>
          </p:cNvSpPr>
          <p:nvPr>
            <p:ph type="ftr" sz="quarter" idx="11"/>
          </p:nvPr>
        </p:nvSpPr>
        <p:spPr>
          <a:xfrm>
            <a:off x="4842932" y="6470704"/>
            <a:ext cx="5901458" cy="274320"/>
          </a:xfrm>
          <a:prstGeom prst="rect">
            <a:avLst/>
          </a:prstGeom>
        </p:spPr>
        <p:txBody>
          <a:bodyPr/>
          <a:lstStyle/>
          <a:p>
            <a:endParaRPr lang="en-US"/>
          </a:p>
        </p:txBody>
      </p:sp>
      <p:sp>
        <p:nvSpPr>
          <p:cNvPr id="9" name="Slide Number Placeholder 8"/>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Tree>
    <p:extLst>
      <p:ext uri="{BB962C8B-B14F-4D97-AF65-F5344CB8AC3E}">
        <p14:creationId xmlns:p14="http://schemas.microsoft.com/office/powerpoint/2010/main" val="294396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a:xfrm>
            <a:off x="1584960" y="1600200"/>
            <a:ext cx="9532573" cy="592577"/>
          </a:xfrm>
        </p:spPr>
        <p:txBody>
          <a:bodyPr/>
          <a:lstStyle>
            <a:lvl1pPr>
              <a:defRPr>
                <a:solidFill>
                  <a:schemeClr val="tx1"/>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
        <p:nvSpPr>
          <p:cNvPr id="10" name="Content Placeholder 9"/>
          <p:cNvSpPr>
            <a:spLocks noGrp="1"/>
          </p:cNvSpPr>
          <p:nvPr>
            <p:ph sz="quarter" idx="13"/>
          </p:nvPr>
        </p:nvSpPr>
        <p:spPr>
          <a:xfrm>
            <a:off x="1608668" y="2290763"/>
            <a:ext cx="9532574" cy="3977690"/>
          </a:xfrm>
        </p:spPr>
        <p:txBody>
          <a:bodyPr/>
          <a:lstStyle>
            <a:lvl1pPr>
              <a:defRPr b="0"/>
            </a:lvl1pPr>
            <a:lvl2pPr>
              <a:defRPr b="0"/>
            </a:lvl2pPr>
            <a:lvl3pPr>
              <a:defRPr b="0">
                <a:solidFill>
                  <a:schemeClr val="tx1"/>
                </a:solidFill>
              </a:defRPr>
            </a:lvl3pPr>
            <a:lvl4pPr>
              <a:defRPr b="0">
                <a:solidFill>
                  <a:schemeClr val="tx1"/>
                </a:solidFill>
              </a:defRPr>
            </a:lvl4pPr>
            <a:lvl5pPr>
              <a:buClr>
                <a:srgbClr val="404040"/>
              </a:buClr>
              <a:buFont typeface="Arial" pitchFamily="34" charset="0"/>
              <a:buChar cha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752436" y="642939"/>
            <a:ext cx="5737264" cy="1458232"/>
          </a:xfrm>
          <a:prstGeom prst="rect">
            <a:avLst/>
          </a:prstGeom>
        </p:spPr>
        <p:txBody>
          <a:bodyPr anchor="b">
            <a:noAutofit/>
          </a:bodyPr>
          <a:lstStyle>
            <a:lvl1pPr algn="l">
              <a:defRPr sz="5000" spc="200" baseline="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71501CE-0776-4928-8859-58D745E639CB}"/>
              </a:ext>
              <a:ext uri="{C183D7F6-B498-43B3-948B-1728B52AA6E4}">
                <adec:decorative xmlns:adec="http://schemas.microsoft.com/office/drawing/2017/decorative" val="1"/>
              </a:ext>
            </a:extLst>
          </p:cNvPr>
          <p:cNvCxnSpPr>
            <a:cxnSpLocks/>
          </p:cNvCxnSpPr>
          <p:nvPr userDrawn="1"/>
        </p:nvCxnSpPr>
        <p:spPr>
          <a:xfrm>
            <a:off x="700697" y="2276307"/>
            <a:ext cx="578900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807200" y="642938"/>
            <a:ext cx="4775200" cy="5812440"/>
          </a:xfrm>
          <a:prstGeom prst="rect">
            <a:avLst/>
          </a:prstGeom>
        </p:spPr>
        <p:txBody>
          <a:bodyPr/>
          <a:lstStyle>
            <a:lvl1pPr marL="0" indent="0">
              <a:buNone/>
              <a:defRPr/>
            </a:lvl1pPr>
          </a:lstStyle>
          <a:p>
            <a:r>
              <a:rPr lang="en-US"/>
              <a:t>Picture, Map, Chart, or anything you want to emphasize.</a:t>
            </a:r>
          </a:p>
        </p:txBody>
      </p:sp>
      <p:sp>
        <p:nvSpPr>
          <p:cNvPr id="3" name="Content Placeholder 2">
            <a:extLst>
              <a:ext uri="{FF2B5EF4-FFF2-40B4-BE49-F238E27FC236}">
                <a16:creationId xmlns:a16="http://schemas.microsoft.com/office/drawing/2014/main" id="{73C908AD-ED28-FBC2-5CF8-B1CB413D8443}"/>
              </a:ext>
            </a:extLst>
          </p:cNvPr>
          <p:cNvSpPr>
            <a:spLocks noGrp="1"/>
          </p:cNvSpPr>
          <p:nvPr>
            <p:ph idx="1"/>
          </p:nvPr>
        </p:nvSpPr>
        <p:spPr>
          <a:xfrm>
            <a:off x="752437" y="2432023"/>
            <a:ext cx="5737264" cy="4023359"/>
          </a:xfrm>
          <a:prstGeom prst="rect">
            <a:avLst/>
          </a:prstGeom>
        </p:spPr>
        <p:txBody>
          <a:bodyPr>
            <a:normAutofit/>
          </a:bodyPr>
          <a:lstStyle>
            <a:lvl1pPr>
              <a:defRPr sz="2600">
                <a:solidFill>
                  <a:schemeClr val="tx1"/>
                </a:solidFill>
              </a:defRPr>
            </a:lvl1pPr>
            <a:lvl2pPr>
              <a:defRPr sz="22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4116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content icon">
    <p:bg>
      <p:bgPr>
        <a:solidFill>
          <a:schemeClr val="accent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F740DCCF-FDE4-22AD-36C5-666249DA7C3C}"/>
              </a:ext>
              <a:ext uri="{C183D7F6-B498-43B3-948B-1728B52AA6E4}">
                <adec:decorative xmlns:adec="http://schemas.microsoft.com/office/drawing/2017/decorative" val="1"/>
              </a:ext>
            </a:extLst>
          </p:cNvPr>
          <p:cNvSpPr/>
          <p:nvPr userDrawn="1"/>
        </p:nvSpPr>
        <p:spPr>
          <a:xfrm>
            <a:off x="0" y="1294"/>
            <a:ext cx="4865299" cy="6903720"/>
          </a:xfrm>
          <a:custGeom>
            <a:avLst/>
            <a:gdLst>
              <a:gd name="connsiteX0" fmla="*/ 0 w 4865299"/>
              <a:gd name="connsiteY0" fmla="*/ 6902426 h 6903720"/>
              <a:gd name="connsiteX1" fmla="*/ 4865299 w 4865299"/>
              <a:gd name="connsiteY1" fmla="*/ 6902426 h 6903720"/>
              <a:gd name="connsiteX2" fmla="*/ 4865299 w 4865299"/>
              <a:gd name="connsiteY2" fmla="*/ 6903720 h 6903720"/>
              <a:gd name="connsiteX3" fmla="*/ 0 w 4865299"/>
              <a:gd name="connsiteY3" fmla="*/ 6903720 h 6903720"/>
              <a:gd name="connsiteX4" fmla="*/ 0 w 4865299"/>
              <a:gd name="connsiteY4" fmla="*/ 0 h 6903720"/>
              <a:gd name="connsiteX5" fmla="*/ 4264532 w 4865299"/>
              <a:gd name="connsiteY5" fmla="*/ 0 h 6903720"/>
              <a:gd name="connsiteX6" fmla="*/ 0 w 4865299"/>
              <a:gd name="connsiteY6" fmla="*/ 6902426 h 690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5299" h="6903720">
                <a:moveTo>
                  <a:pt x="0" y="6902426"/>
                </a:moveTo>
                <a:lnTo>
                  <a:pt x="4865299" y="6902426"/>
                </a:lnTo>
                <a:lnTo>
                  <a:pt x="4865299" y="6903720"/>
                </a:lnTo>
                <a:lnTo>
                  <a:pt x="0" y="6903720"/>
                </a:lnTo>
                <a:close/>
                <a:moveTo>
                  <a:pt x="0" y="0"/>
                </a:moveTo>
                <a:lnTo>
                  <a:pt x="4264532" y="0"/>
                </a:lnTo>
                <a:lnTo>
                  <a:pt x="0" y="69024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Oval 6">
            <a:extLst>
              <a:ext uri="{FF2B5EF4-FFF2-40B4-BE49-F238E27FC236}">
                <a16:creationId xmlns:a16="http://schemas.microsoft.com/office/drawing/2014/main" id="{AE13A64D-56BE-46AC-8160-E8943EBFCDB1}"/>
              </a:ext>
              <a:ext uri="{C183D7F6-B498-43B3-948B-1728B52AA6E4}">
                <adec:decorative xmlns:adec="http://schemas.microsoft.com/office/drawing/2017/decorative" val="1"/>
              </a:ext>
            </a:extLst>
          </p:cNvPr>
          <p:cNvSpPr/>
          <p:nvPr/>
        </p:nvSpPr>
        <p:spPr>
          <a:xfrm>
            <a:off x="1377909" y="2126601"/>
            <a:ext cx="1752926" cy="1752926"/>
          </a:xfrm>
          <a:prstGeom prst="ellipse">
            <a:avLst/>
          </a:prstGeom>
          <a:solidFill>
            <a:schemeClr val="accent3"/>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08C1185D-E0B0-4395-B2A3-A4358AD8E9A7}"/>
              </a:ext>
            </a:extLst>
          </p:cNvPr>
          <p:cNvSpPr>
            <a:spLocks noGrp="1"/>
          </p:cNvSpPr>
          <p:nvPr>
            <p:ph type="title" hasCustomPrompt="1"/>
          </p:nvPr>
        </p:nvSpPr>
        <p:spPr>
          <a:xfrm>
            <a:off x="4573829" y="1228790"/>
            <a:ext cx="6719645" cy="1391862"/>
          </a:xfrm>
          <a:prstGeom prst="rect">
            <a:avLst/>
          </a:prstGeom>
        </p:spPr>
        <p:txBody>
          <a:bodyPr anchor="b"/>
          <a:lstStyle>
            <a:lvl1pPr>
              <a:defRPr>
                <a:solidFill>
                  <a:schemeClr val="bg2"/>
                </a:solidFill>
              </a:defRPr>
            </a:lvl1pPr>
          </a:lstStyle>
          <a:p>
            <a:r>
              <a:rPr lang="en-US"/>
              <a:t>Click to edit master title style</a:t>
            </a:r>
          </a:p>
        </p:txBody>
      </p:sp>
      <p:sp>
        <p:nvSpPr>
          <p:cNvPr id="8" name="Picture Placeholder 2">
            <a:extLst>
              <a:ext uri="{FF2B5EF4-FFF2-40B4-BE49-F238E27FC236}">
                <a16:creationId xmlns:a16="http://schemas.microsoft.com/office/drawing/2014/main" id="{653611E1-1729-489C-95DB-D9ADAAB48010}"/>
              </a:ext>
              <a:ext uri="{C183D7F6-B498-43B3-948B-1728B52AA6E4}">
                <adec:decorative xmlns:adec="http://schemas.microsoft.com/office/drawing/2017/decorative" val="1"/>
              </a:ext>
            </a:extLst>
          </p:cNvPr>
          <p:cNvSpPr>
            <a:spLocks noGrp="1"/>
          </p:cNvSpPr>
          <p:nvPr>
            <p:ph type="pic" sz="quarter" idx="10" hasCustomPrompt="1"/>
          </p:nvPr>
        </p:nvSpPr>
        <p:spPr>
          <a:xfrm>
            <a:off x="1638300" y="2389188"/>
            <a:ext cx="1209675" cy="1211262"/>
          </a:xfrm>
          <a:prstGeom prst="rect">
            <a:avLst/>
          </a:prstGeom>
        </p:spPr>
        <p:txBody>
          <a:bodyPr anchor="ctr"/>
          <a:lstStyle>
            <a:lvl1pPr marL="0" indent="0" algn="ctr">
              <a:buNone/>
              <a:defRPr>
                <a:solidFill>
                  <a:schemeClr val="bg1"/>
                </a:solidFill>
              </a:defRPr>
            </a:lvl1pPr>
          </a:lstStyle>
          <a:p>
            <a:r>
              <a:rPr lang="en-US"/>
              <a:t>Icon</a:t>
            </a:r>
          </a:p>
        </p:txBody>
      </p:sp>
      <p:sp>
        <p:nvSpPr>
          <p:cNvPr id="10" name="Content Placeholder 9">
            <a:extLst>
              <a:ext uri="{FF2B5EF4-FFF2-40B4-BE49-F238E27FC236}">
                <a16:creationId xmlns:a16="http://schemas.microsoft.com/office/drawing/2014/main" id="{451F4FD3-9F4E-AB53-4A8E-E754B06A4939}"/>
              </a:ext>
            </a:extLst>
          </p:cNvPr>
          <p:cNvSpPr>
            <a:spLocks noGrp="1"/>
          </p:cNvSpPr>
          <p:nvPr>
            <p:ph sz="quarter" idx="11"/>
          </p:nvPr>
        </p:nvSpPr>
        <p:spPr>
          <a:xfrm>
            <a:off x="4573588" y="2728406"/>
            <a:ext cx="6719887" cy="358825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4">
            <a:extLst>
              <a:ext uri="{FF2B5EF4-FFF2-40B4-BE49-F238E27FC236}">
                <a16:creationId xmlns:a16="http://schemas.microsoft.com/office/drawing/2014/main" id="{38CA4E1C-40A8-C02D-485B-76C2AA628B9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1800" b="1">
                <a:solidFill>
                  <a:schemeClr val="bg1"/>
                </a:solidFill>
              </a:defRPr>
            </a:lvl1pPr>
          </a:lstStyle>
          <a:p>
            <a:r>
              <a:rPr lang="en-US"/>
              <a:t>Logo location 2 (delete this box if not needed)</a:t>
            </a:r>
          </a:p>
        </p:txBody>
      </p:sp>
      <p:sp>
        <p:nvSpPr>
          <p:cNvPr id="3" name="Picture Placeholder 4">
            <a:extLst>
              <a:ext uri="{FF2B5EF4-FFF2-40B4-BE49-F238E27FC236}">
                <a16:creationId xmlns:a16="http://schemas.microsoft.com/office/drawing/2014/main" id="{E29C7853-1BCC-A940-6A69-E91022E036B4}"/>
              </a:ext>
              <a:ext uri="{C183D7F6-B498-43B3-948B-1728B52AA6E4}">
                <adec:decorative xmlns:adec="http://schemas.microsoft.com/office/drawing/2017/decorative" val="1"/>
              </a:ext>
            </a:extLst>
          </p:cNvPr>
          <p:cNvSpPr>
            <a:spLocks noGrp="1"/>
          </p:cNvSpPr>
          <p:nvPr>
            <p:ph type="pic" sz="quarter" idx="30" hasCustomPrompt="1"/>
          </p:nvPr>
        </p:nvSpPr>
        <p:spPr>
          <a:xfrm>
            <a:off x="212511" y="271554"/>
            <a:ext cx="2495674" cy="623695"/>
          </a:xfrm>
        </p:spPr>
        <p:txBody>
          <a:bodyPr anchor="ctr">
            <a:normAutofit/>
          </a:bodyPr>
          <a:lstStyle>
            <a:lvl1pPr marL="0" indent="0" algn="ctr">
              <a:buNone/>
              <a:defRPr sz="1800" b="1">
                <a:solidFill>
                  <a:schemeClr val="tx1"/>
                </a:solidFill>
              </a:defRPr>
            </a:lvl1pPr>
          </a:lstStyle>
          <a:p>
            <a:r>
              <a:rPr lang="en-US"/>
              <a:t>Logo location 1 (delete this box if not needed)</a:t>
            </a:r>
          </a:p>
        </p:txBody>
      </p:sp>
    </p:spTree>
    <p:extLst>
      <p:ext uri="{BB962C8B-B14F-4D97-AF65-F5344CB8AC3E}">
        <p14:creationId xmlns:p14="http://schemas.microsoft.com/office/powerpoint/2010/main" val="170803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icons (des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0D5EA-E115-CA31-CCDC-67D6EA129E62}"/>
              </a:ext>
            </a:extLst>
          </p:cNvPr>
          <p:cNvSpPr>
            <a:spLocks noGrp="1"/>
          </p:cNvSpPr>
          <p:nvPr>
            <p:ph type="title"/>
          </p:nvPr>
        </p:nvSpPr>
        <p:spPr>
          <a:xfrm>
            <a:off x="1024127" y="585216"/>
            <a:ext cx="10198837" cy="1499616"/>
          </a:xfrm>
        </p:spPr>
        <p:txBody>
          <a:bodyPr/>
          <a:lstStyle/>
          <a:p>
            <a:r>
              <a:rPr lang="en-US"/>
              <a:t>Click to edit Master title style</a:t>
            </a:r>
          </a:p>
        </p:txBody>
      </p:sp>
      <p:sp>
        <p:nvSpPr>
          <p:cNvPr id="11" name="Text Placeholder 2">
            <a:extLst>
              <a:ext uri="{FF2B5EF4-FFF2-40B4-BE49-F238E27FC236}">
                <a16:creationId xmlns:a16="http://schemas.microsoft.com/office/drawing/2014/main" id="{563D688E-210A-C308-8878-F04FE484A034}"/>
              </a:ext>
            </a:extLst>
          </p:cNvPr>
          <p:cNvSpPr>
            <a:spLocks noGrp="1"/>
          </p:cNvSpPr>
          <p:nvPr>
            <p:ph type="body" idx="1" hasCustomPrompt="1"/>
          </p:nvPr>
        </p:nvSpPr>
        <p:spPr>
          <a:xfrm>
            <a:off x="762975" y="2718816"/>
            <a:ext cx="2011680" cy="2825173"/>
          </a:xfrm>
          <a:noFill/>
          <a:ln w="15875">
            <a:solidFill>
              <a:schemeClr val="accent1"/>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12" name="Text Placeholder 51">
            <a:extLst>
              <a:ext uri="{FF2B5EF4-FFF2-40B4-BE49-F238E27FC236}">
                <a16:creationId xmlns:a16="http://schemas.microsoft.com/office/drawing/2014/main" id="{D498BECD-0F4E-BDC5-1877-E39DF9660576}"/>
              </a:ext>
            </a:extLst>
          </p:cNvPr>
          <p:cNvSpPr>
            <a:spLocks noGrp="1"/>
          </p:cNvSpPr>
          <p:nvPr>
            <p:ph type="body" sz="quarter" idx="18" hasCustomPrompt="1"/>
          </p:nvPr>
        </p:nvSpPr>
        <p:spPr>
          <a:xfrm>
            <a:off x="760051" y="4023612"/>
            <a:ext cx="2018552" cy="1517904"/>
          </a:xfrm>
          <a:solidFill>
            <a:schemeClr val="accent1"/>
          </a:solidFill>
          <a:ln>
            <a:solidFill>
              <a:schemeClr val="accent1"/>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3" name="Picture Placeholder 2">
            <a:extLst>
              <a:ext uri="{FF2B5EF4-FFF2-40B4-BE49-F238E27FC236}">
                <a16:creationId xmlns:a16="http://schemas.microsoft.com/office/drawing/2014/main" id="{DC7BB2CA-9DDD-BC4A-E127-A024175AA298}"/>
              </a:ext>
              <a:ext uri="{C183D7F6-B498-43B3-948B-1728B52AA6E4}">
                <adec:decorative xmlns:adec="http://schemas.microsoft.com/office/drawing/2017/decorative" val="1"/>
              </a:ext>
            </a:extLst>
          </p:cNvPr>
          <p:cNvSpPr>
            <a:spLocks noGrp="1"/>
          </p:cNvSpPr>
          <p:nvPr>
            <p:ph type="pic" sz="quarter" idx="10" hasCustomPrompt="1"/>
          </p:nvPr>
        </p:nvSpPr>
        <p:spPr>
          <a:xfrm>
            <a:off x="1343785" y="2305602"/>
            <a:ext cx="850060" cy="826427"/>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5" name="Text Placeholder 4">
            <a:extLst>
              <a:ext uri="{FF2B5EF4-FFF2-40B4-BE49-F238E27FC236}">
                <a16:creationId xmlns:a16="http://schemas.microsoft.com/office/drawing/2014/main" id="{7E6A9DAA-D521-732A-D66D-FEB56484DDB1}"/>
              </a:ext>
            </a:extLst>
          </p:cNvPr>
          <p:cNvSpPr>
            <a:spLocks noGrp="1"/>
          </p:cNvSpPr>
          <p:nvPr>
            <p:ph type="body" sz="quarter" idx="3" hasCustomPrompt="1"/>
          </p:nvPr>
        </p:nvSpPr>
        <p:spPr>
          <a:xfrm>
            <a:off x="2978547" y="2718816"/>
            <a:ext cx="2011680" cy="2825173"/>
          </a:xfrm>
          <a:noFill/>
          <a:ln w="15875">
            <a:solidFill>
              <a:schemeClr val="accent3"/>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16" name="Text Placeholder 51">
            <a:extLst>
              <a:ext uri="{FF2B5EF4-FFF2-40B4-BE49-F238E27FC236}">
                <a16:creationId xmlns:a16="http://schemas.microsoft.com/office/drawing/2014/main" id="{0383650C-4E30-5C99-F9D3-B8BF23985B92}"/>
              </a:ext>
            </a:extLst>
          </p:cNvPr>
          <p:cNvSpPr>
            <a:spLocks noGrp="1"/>
          </p:cNvSpPr>
          <p:nvPr>
            <p:ph type="body" sz="quarter" idx="19" hasCustomPrompt="1"/>
          </p:nvPr>
        </p:nvSpPr>
        <p:spPr>
          <a:xfrm>
            <a:off x="2977105" y="4023612"/>
            <a:ext cx="2015375" cy="1517904"/>
          </a:xfrm>
          <a:solidFill>
            <a:schemeClr val="accent3"/>
          </a:solidFill>
          <a:ln>
            <a:solidFill>
              <a:schemeClr val="accent3"/>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4" name="Picture Placeholder 2">
            <a:extLst>
              <a:ext uri="{FF2B5EF4-FFF2-40B4-BE49-F238E27FC236}">
                <a16:creationId xmlns:a16="http://schemas.microsoft.com/office/drawing/2014/main" id="{3EB3B9A0-6AEB-6139-517D-81829BB750DD}"/>
              </a:ext>
              <a:ext uri="{C183D7F6-B498-43B3-948B-1728B52AA6E4}">
                <adec:decorative xmlns:adec="http://schemas.microsoft.com/office/drawing/2017/decorative" val="1"/>
              </a:ext>
            </a:extLst>
          </p:cNvPr>
          <p:cNvSpPr>
            <a:spLocks noGrp="1"/>
          </p:cNvSpPr>
          <p:nvPr>
            <p:ph type="pic" sz="quarter" idx="30" hasCustomPrompt="1"/>
          </p:nvPr>
        </p:nvSpPr>
        <p:spPr>
          <a:xfrm>
            <a:off x="3559357" y="2305601"/>
            <a:ext cx="850060" cy="826427"/>
          </a:xfrm>
          <a:prstGeom prst="ellipse">
            <a:avLst/>
          </a:prstGeom>
          <a:solidFill>
            <a:schemeClr val="accent3"/>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19" name="Text Placeholder 4">
            <a:extLst>
              <a:ext uri="{FF2B5EF4-FFF2-40B4-BE49-F238E27FC236}">
                <a16:creationId xmlns:a16="http://schemas.microsoft.com/office/drawing/2014/main" id="{D978FD76-E54D-5C08-541A-F7FF7FB2AE6C}"/>
              </a:ext>
            </a:extLst>
          </p:cNvPr>
          <p:cNvSpPr>
            <a:spLocks noGrp="1"/>
          </p:cNvSpPr>
          <p:nvPr>
            <p:ph type="body" sz="quarter" idx="13" hasCustomPrompt="1"/>
          </p:nvPr>
        </p:nvSpPr>
        <p:spPr>
          <a:xfrm>
            <a:off x="5194121" y="2718816"/>
            <a:ext cx="2011680" cy="2825173"/>
          </a:xfrm>
          <a:noFill/>
          <a:ln w="15875">
            <a:solidFill>
              <a:schemeClr val="accent2"/>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0" name="Text Placeholder 51">
            <a:extLst>
              <a:ext uri="{FF2B5EF4-FFF2-40B4-BE49-F238E27FC236}">
                <a16:creationId xmlns:a16="http://schemas.microsoft.com/office/drawing/2014/main" id="{535AD87B-AF9A-F391-3B7D-0F23F384E72D}"/>
              </a:ext>
            </a:extLst>
          </p:cNvPr>
          <p:cNvSpPr>
            <a:spLocks noGrp="1"/>
          </p:cNvSpPr>
          <p:nvPr>
            <p:ph type="body" sz="quarter" idx="20" hasCustomPrompt="1"/>
          </p:nvPr>
        </p:nvSpPr>
        <p:spPr>
          <a:xfrm>
            <a:off x="5193363" y="4023612"/>
            <a:ext cx="2016261" cy="1517904"/>
          </a:xfrm>
          <a:solidFill>
            <a:schemeClr val="accent2"/>
          </a:solidFill>
          <a:ln>
            <a:solidFill>
              <a:schemeClr val="accent2"/>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5" name="Picture Placeholder 2">
            <a:extLst>
              <a:ext uri="{FF2B5EF4-FFF2-40B4-BE49-F238E27FC236}">
                <a16:creationId xmlns:a16="http://schemas.microsoft.com/office/drawing/2014/main" id="{EC0384F5-D382-2543-175A-4D5566383A32}"/>
              </a:ext>
              <a:ext uri="{C183D7F6-B498-43B3-948B-1728B52AA6E4}">
                <adec:decorative xmlns:adec="http://schemas.microsoft.com/office/drawing/2017/decorative" val="1"/>
              </a:ext>
            </a:extLst>
          </p:cNvPr>
          <p:cNvSpPr>
            <a:spLocks noGrp="1"/>
          </p:cNvSpPr>
          <p:nvPr>
            <p:ph type="pic" sz="quarter" idx="31" hasCustomPrompt="1"/>
          </p:nvPr>
        </p:nvSpPr>
        <p:spPr>
          <a:xfrm>
            <a:off x="5773806" y="2305600"/>
            <a:ext cx="850060" cy="826427"/>
          </a:xfrm>
          <a:prstGeom prst="ellipse">
            <a:avLst/>
          </a:prstGeom>
          <a:solidFill>
            <a:schemeClr val="accent2"/>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3" name="Text Placeholder 4">
            <a:extLst>
              <a:ext uri="{FF2B5EF4-FFF2-40B4-BE49-F238E27FC236}">
                <a16:creationId xmlns:a16="http://schemas.microsoft.com/office/drawing/2014/main" id="{26B8C722-73E7-9912-774A-4AD62A1ADA19}"/>
              </a:ext>
            </a:extLst>
          </p:cNvPr>
          <p:cNvSpPr>
            <a:spLocks noGrp="1"/>
          </p:cNvSpPr>
          <p:nvPr>
            <p:ph type="body" sz="quarter" idx="15" hasCustomPrompt="1"/>
          </p:nvPr>
        </p:nvSpPr>
        <p:spPr>
          <a:xfrm>
            <a:off x="7409694" y="2718816"/>
            <a:ext cx="2011680" cy="2825173"/>
          </a:xfrm>
          <a:noFill/>
          <a:ln w="15875">
            <a:solidFill>
              <a:schemeClr val="accent6"/>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4" name="Text Placeholder 51">
            <a:extLst>
              <a:ext uri="{FF2B5EF4-FFF2-40B4-BE49-F238E27FC236}">
                <a16:creationId xmlns:a16="http://schemas.microsoft.com/office/drawing/2014/main" id="{10C3649F-1BEE-096A-7ED7-5E6E40685632}"/>
              </a:ext>
            </a:extLst>
          </p:cNvPr>
          <p:cNvSpPr>
            <a:spLocks noGrp="1"/>
          </p:cNvSpPr>
          <p:nvPr>
            <p:ph type="body" sz="quarter" idx="21" hasCustomPrompt="1"/>
          </p:nvPr>
        </p:nvSpPr>
        <p:spPr>
          <a:xfrm>
            <a:off x="7407442" y="4023612"/>
            <a:ext cx="2022068" cy="1517904"/>
          </a:xfrm>
          <a:solidFill>
            <a:schemeClr val="accent6"/>
          </a:solidFill>
          <a:ln>
            <a:solidFill>
              <a:schemeClr val="accent6"/>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6" name="Picture Placeholder 2">
            <a:extLst>
              <a:ext uri="{FF2B5EF4-FFF2-40B4-BE49-F238E27FC236}">
                <a16:creationId xmlns:a16="http://schemas.microsoft.com/office/drawing/2014/main" id="{16C62662-0028-26F1-A275-945463F44CA2}"/>
              </a:ext>
              <a:ext uri="{C183D7F6-B498-43B3-948B-1728B52AA6E4}">
                <adec:decorative xmlns:adec="http://schemas.microsoft.com/office/drawing/2017/decorative" val="1"/>
              </a:ext>
            </a:extLst>
          </p:cNvPr>
          <p:cNvSpPr>
            <a:spLocks noGrp="1"/>
          </p:cNvSpPr>
          <p:nvPr>
            <p:ph type="pic" sz="quarter" idx="32" hasCustomPrompt="1"/>
          </p:nvPr>
        </p:nvSpPr>
        <p:spPr>
          <a:xfrm>
            <a:off x="7990504" y="2305600"/>
            <a:ext cx="850060" cy="826427"/>
          </a:xfrm>
          <a:prstGeom prst="ellipse">
            <a:avLst/>
          </a:prstGeom>
          <a:solidFill>
            <a:schemeClr val="accent6"/>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7" name="Text Placeholder 4">
            <a:extLst>
              <a:ext uri="{FF2B5EF4-FFF2-40B4-BE49-F238E27FC236}">
                <a16:creationId xmlns:a16="http://schemas.microsoft.com/office/drawing/2014/main" id="{6AC3DEE7-89D8-4ADD-F8EF-56CA00386E9A}"/>
              </a:ext>
            </a:extLst>
          </p:cNvPr>
          <p:cNvSpPr>
            <a:spLocks noGrp="1"/>
          </p:cNvSpPr>
          <p:nvPr>
            <p:ph type="body" sz="quarter" idx="17" hasCustomPrompt="1"/>
          </p:nvPr>
        </p:nvSpPr>
        <p:spPr>
          <a:xfrm>
            <a:off x="9625266" y="2718816"/>
            <a:ext cx="2011680" cy="2825173"/>
          </a:xfrm>
          <a:noFill/>
          <a:ln w="15875">
            <a:solidFill>
              <a:schemeClr val="accent5"/>
            </a:solidFill>
          </a:ln>
        </p:spPr>
        <p:txBody>
          <a:bodyPr lIns="182880" tIns="685800" rIns="182880" anchor="t">
            <a:noAutofit/>
          </a:bodyPr>
          <a:lstStyle>
            <a:lvl1pPr marL="0" indent="0" algn="ctr">
              <a:lnSpc>
                <a:spcPct val="100000"/>
              </a:lnSpc>
              <a:spcBef>
                <a:spcPts val="0"/>
              </a:spcBef>
              <a:buNone/>
              <a:defRPr sz="2400" b="1" cap="none" spc="0" baseline="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Topic</a:t>
            </a:r>
          </a:p>
        </p:txBody>
      </p:sp>
      <p:sp>
        <p:nvSpPr>
          <p:cNvPr id="28" name="Text Placeholder 51">
            <a:extLst>
              <a:ext uri="{FF2B5EF4-FFF2-40B4-BE49-F238E27FC236}">
                <a16:creationId xmlns:a16="http://schemas.microsoft.com/office/drawing/2014/main" id="{DC79AD7C-04F8-3A72-DE51-503008FB1699}"/>
              </a:ext>
            </a:extLst>
          </p:cNvPr>
          <p:cNvSpPr>
            <a:spLocks noGrp="1"/>
          </p:cNvSpPr>
          <p:nvPr>
            <p:ph type="body" sz="quarter" idx="22" hasCustomPrompt="1"/>
          </p:nvPr>
        </p:nvSpPr>
        <p:spPr>
          <a:xfrm>
            <a:off x="9623825" y="4023612"/>
            <a:ext cx="2022069" cy="1517904"/>
          </a:xfrm>
          <a:solidFill>
            <a:schemeClr val="accent5"/>
          </a:solidFill>
          <a:ln>
            <a:solidFill>
              <a:schemeClr val="accent5"/>
            </a:solidFill>
          </a:ln>
        </p:spPr>
        <p:txBody>
          <a:bodyPr lIns="182880" rIns="182880" anchor="ctr">
            <a:noAutofit/>
          </a:bodyPr>
          <a:lstStyle>
            <a:lvl1pPr marL="0" indent="0" algn="ctr">
              <a:spcBef>
                <a:spcPts val="0"/>
              </a:spcBef>
              <a:buNone/>
              <a:defRPr sz="2000" b="1">
                <a:solidFill>
                  <a:schemeClr val="bg1"/>
                </a:solidFill>
                <a:latin typeface="Calibri" panose="020F0502020204030204" pitchFamily="34" charset="0"/>
                <a:cs typeface="Calibri" panose="020F0502020204030204" pitchFamily="34" charset="0"/>
              </a:defRPr>
            </a:lvl1pPr>
          </a:lstStyle>
          <a:p>
            <a:pPr lvl="0"/>
            <a:r>
              <a:rPr lang="en-US"/>
              <a:t>Description</a:t>
            </a:r>
          </a:p>
        </p:txBody>
      </p:sp>
      <p:sp>
        <p:nvSpPr>
          <p:cNvPr id="7" name="Picture Placeholder 2">
            <a:extLst>
              <a:ext uri="{FF2B5EF4-FFF2-40B4-BE49-F238E27FC236}">
                <a16:creationId xmlns:a16="http://schemas.microsoft.com/office/drawing/2014/main" id="{EDD8561C-0407-2B15-0445-738FF0B93A03}"/>
              </a:ext>
              <a:ext uri="{C183D7F6-B498-43B3-948B-1728B52AA6E4}">
                <adec:decorative xmlns:adec="http://schemas.microsoft.com/office/drawing/2017/decorative" val="1"/>
              </a:ext>
            </a:extLst>
          </p:cNvPr>
          <p:cNvSpPr>
            <a:spLocks noGrp="1"/>
          </p:cNvSpPr>
          <p:nvPr>
            <p:ph type="pic" sz="quarter" idx="33" hasCustomPrompt="1"/>
          </p:nvPr>
        </p:nvSpPr>
        <p:spPr>
          <a:xfrm>
            <a:off x="10206076" y="2305599"/>
            <a:ext cx="850060" cy="826427"/>
          </a:xfrm>
          <a:prstGeom prst="ellipse">
            <a:avLst/>
          </a:prstGeom>
          <a:solidFill>
            <a:schemeClr val="accent5"/>
          </a:solidFill>
          <a:ln w="63500">
            <a:noFill/>
          </a:ln>
        </p:spPr>
        <p:txBody>
          <a:bodyPr anchor="ctr">
            <a:normAutofit/>
          </a:bodyPr>
          <a:lstStyle>
            <a:lvl1pPr marL="0" indent="0" algn="ctr">
              <a:buNone/>
              <a:defRPr sz="2000" b="1">
                <a:solidFill>
                  <a:schemeClr val="bg2"/>
                </a:solidFill>
              </a:defRPr>
            </a:lvl1pPr>
          </a:lstStyle>
          <a:p>
            <a:r>
              <a:rPr lang="en-US"/>
              <a:t>icon</a:t>
            </a:r>
          </a:p>
        </p:txBody>
      </p:sp>
      <p:sp>
        <p:nvSpPr>
          <p:cNvPr id="29" name="Picture Placeholder 4">
            <a:extLst>
              <a:ext uri="{FF2B5EF4-FFF2-40B4-BE49-F238E27FC236}">
                <a16:creationId xmlns:a16="http://schemas.microsoft.com/office/drawing/2014/main" id="{92481765-61C3-CD7F-4C03-E1CF5507C27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245534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mp; icon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B9B5-60C5-4503-8A08-5C3230E9BFC1}"/>
              </a:ext>
            </a:extLst>
          </p:cNvPr>
          <p:cNvSpPr>
            <a:spLocks noGrp="1"/>
          </p:cNvSpPr>
          <p:nvPr>
            <p:ph type="title" hasCustomPrompt="1"/>
          </p:nvPr>
        </p:nvSpPr>
        <p:spPr>
          <a:xfrm>
            <a:off x="579285" y="869422"/>
            <a:ext cx="2386337" cy="3430730"/>
          </a:xfrm>
          <a:prstGeom prst="rect">
            <a:avLst/>
          </a:prstGeom>
        </p:spPr>
        <p:txBody>
          <a:bodyPr anchor="t"/>
          <a:lstStyle>
            <a:lvl1pPr>
              <a:defRPr>
                <a:solidFill>
                  <a:schemeClr val="bg1"/>
                </a:solidFill>
                <a:latin typeface="+mj-lt"/>
              </a:defRPr>
            </a:lvl1pPr>
          </a:lstStyle>
          <a:p>
            <a:r>
              <a:rPr lang="en-US"/>
              <a:t>Click to edit master title style</a:t>
            </a:r>
          </a:p>
        </p:txBody>
      </p:sp>
      <p:sp>
        <p:nvSpPr>
          <p:cNvPr id="6" name="Rectangle 5">
            <a:extLst>
              <a:ext uri="{FF2B5EF4-FFF2-40B4-BE49-F238E27FC236}">
                <a16:creationId xmlns:a16="http://schemas.microsoft.com/office/drawing/2014/main" id="{15526FAB-C503-4F73-9B50-68BBFDC9B54F}"/>
              </a:ext>
              <a:ext uri="{C183D7F6-B498-43B3-948B-1728B52AA6E4}">
                <adec:decorative xmlns:adec="http://schemas.microsoft.com/office/drawing/2017/decorative" val="1"/>
              </a:ext>
            </a:extLst>
          </p:cNvPr>
          <p:cNvSpPr/>
          <p:nvPr userDrawn="1"/>
        </p:nvSpPr>
        <p:spPr>
          <a:xfrm>
            <a:off x="1779374" y="0"/>
            <a:ext cx="10412626" cy="6903720"/>
          </a:xfrm>
          <a:custGeom>
            <a:avLst/>
            <a:gdLst>
              <a:gd name="connsiteX0" fmla="*/ 0 w 3753556"/>
              <a:gd name="connsiteY0" fmla="*/ 0 h 6857999"/>
              <a:gd name="connsiteX1" fmla="*/ 3753556 w 3753556"/>
              <a:gd name="connsiteY1" fmla="*/ 0 h 6857999"/>
              <a:gd name="connsiteX2" fmla="*/ 3753556 w 3753556"/>
              <a:gd name="connsiteY2" fmla="*/ 6857999 h 6857999"/>
              <a:gd name="connsiteX3" fmla="*/ 0 w 3753556"/>
              <a:gd name="connsiteY3" fmla="*/ 6857999 h 6857999"/>
              <a:gd name="connsiteX4" fmla="*/ 0 w 3753556"/>
              <a:gd name="connsiteY4" fmla="*/ 0 h 6857999"/>
              <a:gd name="connsiteX0" fmla="*/ 2046111 w 5799667"/>
              <a:gd name="connsiteY0" fmla="*/ 0 h 6857999"/>
              <a:gd name="connsiteX1" fmla="*/ 5799667 w 5799667"/>
              <a:gd name="connsiteY1" fmla="*/ 0 h 6857999"/>
              <a:gd name="connsiteX2" fmla="*/ 5799667 w 5799667"/>
              <a:gd name="connsiteY2" fmla="*/ 6857999 h 6857999"/>
              <a:gd name="connsiteX3" fmla="*/ 0 w 5799667"/>
              <a:gd name="connsiteY3" fmla="*/ 6857999 h 6857999"/>
              <a:gd name="connsiteX4" fmla="*/ 2046111 w 5799667"/>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9667" h="6857999">
                <a:moveTo>
                  <a:pt x="2046111" y="0"/>
                </a:moveTo>
                <a:lnTo>
                  <a:pt x="5799667" y="0"/>
                </a:lnTo>
                <a:lnTo>
                  <a:pt x="5799667" y="6857999"/>
                </a:lnTo>
                <a:lnTo>
                  <a:pt x="0" y="6857999"/>
                </a:lnTo>
                <a:lnTo>
                  <a:pt x="2046111"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panose="020F0502020204030204" pitchFamily="34" charset="0"/>
            </a:endParaRPr>
          </a:p>
        </p:txBody>
      </p:sp>
      <p:sp>
        <p:nvSpPr>
          <p:cNvPr id="13" name="Picture Placeholder 2">
            <a:extLst>
              <a:ext uri="{FF2B5EF4-FFF2-40B4-BE49-F238E27FC236}">
                <a16:creationId xmlns:a16="http://schemas.microsoft.com/office/drawing/2014/main" id="{8775198F-2690-9B09-5C98-4DAE51F5F84A}"/>
              </a:ext>
              <a:ext uri="{C183D7F6-B498-43B3-948B-1728B52AA6E4}">
                <adec:decorative xmlns:adec="http://schemas.microsoft.com/office/drawing/2017/decorative" val="1"/>
              </a:ext>
            </a:extLst>
          </p:cNvPr>
          <p:cNvSpPr>
            <a:spLocks noGrp="1"/>
          </p:cNvSpPr>
          <p:nvPr>
            <p:ph type="pic" sz="quarter" idx="10" hasCustomPrompt="1"/>
          </p:nvPr>
        </p:nvSpPr>
        <p:spPr>
          <a:xfrm>
            <a:off x="5845343" y="768453"/>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9" name="Text Placeholder 2">
            <a:extLst>
              <a:ext uri="{FF2B5EF4-FFF2-40B4-BE49-F238E27FC236}">
                <a16:creationId xmlns:a16="http://schemas.microsoft.com/office/drawing/2014/main" id="{86BA0993-A356-4A9D-B8DB-0BA34E33D4A8}"/>
              </a:ext>
            </a:extLst>
          </p:cNvPr>
          <p:cNvSpPr>
            <a:spLocks noGrp="1"/>
          </p:cNvSpPr>
          <p:nvPr>
            <p:ph type="body" sz="quarter" idx="22"/>
          </p:nvPr>
        </p:nvSpPr>
        <p:spPr>
          <a:xfrm>
            <a:off x="6940965" y="741707"/>
            <a:ext cx="4807432"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5" name="Picture Placeholder 2">
            <a:extLst>
              <a:ext uri="{FF2B5EF4-FFF2-40B4-BE49-F238E27FC236}">
                <a16:creationId xmlns:a16="http://schemas.microsoft.com/office/drawing/2014/main" id="{6C8E3195-38F9-BB01-C462-C4E09A3B2511}"/>
              </a:ext>
              <a:ext uri="{C183D7F6-B498-43B3-948B-1728B52AA6E4}">
                <adec:decorative xmlns:adec="http://schemas.microsoft.com/office/drawing/2017/decorative" val="1"/>
              </a:ext>
            </a:extLst>
          </p:cNvPr>
          <p:cNvSpPr>
            <a:spLocks noGrp="1"/>
          </p:cNvSpPr>
          <p:nvPr>
            <p:ph type="pic" sz="quarter" idx="27" hasCustomPrompt="1"/>
          </p:nvPr>
        </p:nvSpPr>
        <p:spPr>
          <a:xfrm>
            <a:off x="4859368" y="2279287"/>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0" name="Text Placeholder 2">
            <a:extLst>
              <a:ext uri="{FF2B5EF4-FFF2-40B4-BE49-F238E27FC236}">
                <a16:creationId xmlns:a16="http://schemas.microsoft.com/office/drawing/2014/main" id="{EB420AAD-36B4-4EAF-AEAF-CBEDF558943E}"/>
              </a:ext>
            </a:extLst>
          </p:cNvPr>
          <p:cNvSpPr>
            <a:spLocks noGrp="1"/>
          </p:cNvSpPr>
          <p:nvPr>
            <p:ph type="body" sz="quarter" idx="23"/>
          </p:nvPr>
        </p:nvSpPr>
        <p:spPr>
          <a:xfrm>
            <a:off x="5963331" y="2266918"/>
            <a:ext cx="4807432"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7" name="Picture Placeholder 2">
            <a:extLst>
              <a:ext uri="{FF2B5EF4-FFF2-40B4-BE49-F238E27FC236}">
                <a16:creationId xmlns:a16="http://schemas.microsoft.com/office/drawing/2014/main" id="{EFCFC26F-8A6C-655C-EA2F-DCC5438D6318}"/>
              </a:ext>
              <a:ext uri="{C183D7F6-B498-43B3-948B-1728B52AA6E4}">
                <adec:decorative xmlns:adec="http://schemas.microsoft.com/office/drawing/2017/decorative" val="1"/>
              </a:ext>
            </a:extLst>
          </p:cNvPr>
          <p:cNvSpPr>
            <a:spLocks noGrp="1"/>
          </p:cNvSpPr>
          <p:nvPr>
            <p:ph type="pic" sz="quarter" idx="28" hasCustomPrompt="1"/>
          </p:nvPr>
        </p:nvSpPr>
        <p:spPr>
          <a:xfrm>
            <a:off x="4089911" y="3743397"/>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1" name="Text Placeholder 2">
            <a:extLst>
              <a:ext uri="{FF2B5EF4-FFF2-40B4-BE49-F238E27FC236}">
                <a16:creationId xmlns:a16="http://schemas.microsoft.com/office/drawing/2014/main" id="{E7E00106-B522-4082-B055-81B9187A19F8}"/>
              </a:ext>
            </a:extLst>
          </p:cNvPr>
          <p:cNvSpPr>
            <a:spLocks noGrp="1"/>
          </p:cNvSpPr>
          <p:nvPr>
            <p:ph type="body" sz="quarter" idx="25"/>
          </p:nvPr>
        </p:nvSpPr>
        <p:spPr>
          <a:xfrm>
            <a:off x="5204679" y="3743396"/>
            <a:ext cx="4807431"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9" name="Picture Placeholder 2">
            <a:extLst>
              <a:ext uri="{FF2B5EF4-FFF2-40B4-BE49-F238E27FC236}">
                <a16:creationId xmlns:a16="http://schemas.microsoft.com/office/drawing/2014/main" id="{905D7E8E-852A-C186-7B21-E65501521A65}"/>
              </a:ext>
              <a:ext uri="{C183D7F6-B498-43B3-948B-1728B52AA6E4}">
                <adec:decorative xmlns:adec="http://schemas.microsoft.com/office/drawing/2017/decorative" val="1"/>
              </a:ext>
            </a:extLst>
          </p:cNvPr>
          <p:cNvSpPr>
            <a:spLocks noGrp="1"/>
          </p:cNvSpPr>
          <p:nvPr>
            <p:ph type="pic" sz="quarter" idx="29" hasCustomPrompt="1"/>
          </p:nvPr>
        </p:nvSpPr>
        <p:spPr>
          <a:xfrm>
            <a:off x="3378094" y="5280773"/>
            <a:ext cx="994315" cy="1001712"/>
          </a:xfrm>
          <a:prstGeom prst="ellipse">
            <a:avLst/>
          </a:prstGeom>
          <a:solidFill>
            <a:schemeClr val="accent6"/>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2" name="Text Placeholder 2">
            <a:extLst>
              <a:ext uri="{FF2B5EF4-FFF2-40B4-BE49-F238E27FC236}">
                <a16:creationId xmlns:a16="http://schemas.microsoft.com/office/drawing/2014/main" id="{A9F74DD4-87C7-405E-9076-708FDDCED3ED}"/>
              </a:ext>
            </a:extLst>
          </p:cNvPr>
          <p:cNvSpPr>
            <a:spLocks noGrp="1"/>
          </p:cNvSpPr>
          <p:nvPr>
            <p:ph type="body" sz="quarter" idx="26"/>
          </p:nvPr>
        </p:nvSpPr>
        <p:spPr>
          <a:xfrm>
            <a:off x="4501203" y="5280772"/>
            <a:ext cx="480743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0" name="Picture Placeholder 4">
            <a:extLst>
              <a:ext uri="{FF2B5EF4-FFF2-40B4-BE49-F238E27FC236}">
                <a16:creationId xmlns:a16="http://schemas.microsoft.com/office/drawing/2014/main" id="{8E6B2D03-5DE5-EE63-2134-4AFBBCDF69A2}"/>
              </a:ext>
              <a:ext uri="{C183D7F6-B498-43B3-948B-1728B52AA6E4}">
                <adec:decorative xmlns:adec="http://schemas.microsoft.com/office/drawing/2017/decorative" val="1"/>
              </a:ext>
            </a:extLst>
          </p:cNvPr>
          <p:cNvSpPr>
            <a:spLocks noGrp="1"/>
          </p:cNvSpPr>
          <p:nvPr>
            <p:ph type="pic" sz="quarter" idx="30"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374445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mp; icons 2">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B9B5-60C5-4503-8A08-5C3230E9BFC1}"/>
              </a:ext>
            </a:extLst>
          </p:cNvPr>
          <p:cNvSpPr>
            <a:spLocks noGrp="1"/>
          </p:cNvSpPr>
          <p:nvPr>
            <p:ph type="title" hasCustomPrompt="1"/>
          </p:nvPr>
        </p:nvSpPr>
        <p:spPr>
          <a:xfrm>
            <a:off x="579285" y="869422"/>
            <a:ext cx="2855893" cy="3430730"/>
          </a:xfrm>
          <a:prstGeom prst="rect">
            <a:avLst/>
          </a:prstGeom>
        </p:spPr>
        <p:txBody>
          <a:bodyPr anchor="t"/>
          <a:lstStyle>
            <a:lvl1pPr>
              <a:defRPr>
                <a:solidFill>
                  <a:schemeClr val="bg1"/>
                </a:solidFill>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DEF893DC-FD49-4BFE-B216-A9FCBADA4C99}"/>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8" name="Picture Placeholder 2">
            <a:extLst>
              <a:ext uri="{FF2B5EF4-FFF2-40B4-BE49-F238E27FC236}">
                <a16:creationId xmlns:a16="http://schemas.microsoft.com/office/drawing/2014/main" id="{CDECD769-E278-0008-B459-57BFAD220236}"/>
              </a:ext>
              <a:ext uri="{C183D7F6-B498-43B3-948B-1728B52AA6E4}">
                <adec:decorative xmlns:adec="http://schemas.microsoft.com/office/drawing/2017/decorative" val="1"/>
              </a:ext>
            </a:extLst>
          </p:cNvPr>
          <p:cNvSpPr>
            <a:spLocks noGrp="1"/>
          </p:cNvSpPr>
          <p:nvPr>
            <p:ph type="pic" sz="quarter" idx="10" hasCustomPrompt="1"/>
          </p:nvPr>
        </p:nvSpPr>
        <p:spPr>
          <a:xfrm>
            <a:off x="4376205" y="1460500"/>
            <a:ext cx="1030359" cy="997704"/>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0" name="Text Placeholder 2">
            <a:extLst>
              <a:ext uri="{FF2B5EF4-FFF2-40B4-BE49-F238E27FC236}">
                <a16:creationId xmlns:a16="http://schemas.microsoft.com/office/drawing/2014/main" id="{19BA44CC-A406-4AC7-92D1-12C509A95DDC}"/>
              </a:ext>
            </a:extLst>
          </p:cNvPr>
          <p:cNvSpPr>
            <a:spLocks noGrp="1"/>
          </p:cNvSpPr>
          <p:nvPr>
            <p:ph type="body" sz="quarter" idx="22"/>
          </p:nvPr>
        </p:nvSpPr>
        <p:spPr>
          <a:xfrm>
            <a:off x="5564188" y="146050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1" name="Picture Placeholder 2">
            <a:extLst>
              <a:ext uri="{FF2B5EF4-FFF2-40B4-BE49-F238E27FC236}">
                <a16:creationId xmlns:a16="http://schemas.microsoft.com/office/drawing/2014/main" id="{F946DBD4-3FAF-1FAB-9601-883DA9C75F1B}"/>
              </a:ext>
              <a:ext uri="{C183D7F6-B498-43B3-948B-1728B52AA6E4}">
                <adec:decorative xmlns:adec="http://schemas.microsoft.com/office/drawing/2017/decorative" val="1"/>
              </a:ext>
            </a:extLst>
          </p:cNvPr>
          <p:cNvSpPr>
            <a:spLocks noGrp="1"/>
          </p:cNvSpPr>
          <p:nvPr>
            <p:ph type="pic" sz="quarter" idx="31" hasCustomPrompt="1"/>
          </p:nvPr>
        </p:nvSpPr>
        <p:spPr>
          <a:xfrm>
            <a:off x="4376205" y="2842397"/>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1" name="Text Placeholder 2">
            <a:extLst>
              <a:ext uri="{FF2B5EF4-FFF2-40B4-BE49-F238E27FC236}">
                <a16:creationId xmlns:a16="http://schemas.microsoft.com/office/drawing/2014/main" id="{E6A808BD-CEC8-4E1E-8312-1E924365EAC5}"/>
              </a:ext>
            </a:extLst>
          </p:cNvPr>
          <p:cNvSpPr>
            <a:spLocks noGrp="1"/>
          </p:cNvSpPr>
          <p:nvPr>
            <p:ph type="body" sz="quarter" idx="23"/>
          </p:nvPr>
        </p:nvSpPr>
        <p:spPr>
          <a:xfrm>
            <a:off x="5564188" y="2817863"/>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5" name="Picture Placeholder 2">
            <a:extLst>
              <a:ext uri="{FF2B5EF4-FFF2-40B4-BE49-F238E27FC236}">
                <a16:creationId xmlns:a16="http://schemas.microsoft.com/office/drawing/2014/main" id="{6D6B62C5-CBED-9CDF-4000-04B8635019A2}"/>
              </a:ext>
              <a:ext uri="{C183D7F6-B498-43B3-948B-1728B52AA6E4}">
                <adec:decorative xmlns:adec="http://schemas.microsoft.com/office/drawing/2017/decorative" val="1"/>
              </a:ext>
            </a:extLst>
          </p:cNvPr>
          <p:cNvSpPr>
            <a:spLocks noGrp="1"/>
          </p:cNvSpPr>
          <p:nvPr>
            <p:ph type="pic" sz="quarter" idx="33" hasCustomPrompt="1"/>
          </p:nvPr>
        </p:nvSpPr>
        <p:spPr>
          <a:xfrm>
            <a:off x="4376205" y="4195751"/>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2" name="Text Placeholder 2">
            <a:extLst>
              <a:ext uri="{FF2B5EF4-FFF2-40B4-BE49-F238E27FC236}">
                <a16:creationId xmlns:a16="http://schemas.microsoft.com/office/drawing/2014/main" id="{4DEC82EA-247C-4614-BD74-310DBD40078C}"/>
              </a:ext>
            </a:extLst>
          </p:cNvPr>
          <p:cNvSpPr>
            <a:spLocks noGrp="1"/>
          </p:cNvSpPr>
          <p:nvPr>
            <p:ph type="body" sz="quarter" idx="24"/>
          </p:nvPr>
        </p:nvSpPr>
        <p:spPr>
          <a:xfrm>
            <a:off x="5564188" y="419976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0" name="Picture Placeholder 2">
            <a:extLst>
              <a:ext uri="{FF2B5EF4-FFF2-40B4-BE49-F238E27FC236}">
                <a16:creationId xmlns:a16="http://schemas.microsoft.com/office/drawing/2014/main" id="{D3BD1BD0-7AD4-9682-CCC1-BDC8FB1676AE}"/>
              </a:ext>
              <a:ext uri="{C183D7F6-B498-43B3-948B-1728B52AA6E4}">
                <adec:decorative xmlns:adec="http://schemas.microsoft.com/office/drawing/2017/decorative" val="1"/>
              </a:ext>
            </a:extLst>
          </p:cNvPr>
          <p:cNvSpPr>
            <a:spLocks noGrp="1"/>
          </p:cNvSpPr>
          <p:nvPr>
            <p:ph type="pic" sz="quarter" idx="30" hasCustomPrompt="1"/>
          </p:nvPr>
        </p:nvSpPr>
        <p:spPr>
          <a:xfrm>
            <a:off x="8113071" y="1460500"/>
            <a:ext cx="1030359" cy="997704"/>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3" name="Text Placeholder 2">
            <a:extLst>
              <a:ext uri="{FF2B5EF4-FFF2-40B4-BE49-F238E27FC236}">
                <a16:creationId xmlns:a16="http://schemas.microsoft.com/office/drawing/2014/main" id="{7DB23D5E-C420-43E1-BB04-AC84711DE932}"/>
              </a:ext>
            </a:extLst>
          </p:cNvPr>
          <p:cNvSpPr>
            <a:spLocks noGrp="1"/>
          </p:cNvSpPr>
          <p:nvPr>
            <p:ph type="body" sz="quarter" idx="25"/>
          </p:nvPr>
        </p:nvSpPr>
        <p:spPr>
          <a:xfrm>
            <a:off x="9333065" y="146050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2" name="Picture Placeholder 2">
            <a:extLst>
              <a:ext uri="{FF2B5EF4-FFF2-40B4-BE49-F238E27FC236}">
                <a16:creationId xmlns:a16="http://schemas.microsoft.com/office/drawing/2014/main" id="{2D5F9AF1-3BD0-4C46-C1B7-5C861807CEE9}"/>
              </a:ext>
              <a:ext uri="{C183D7F6-B498-43B3-948B-1728B52AA6E4}">
                <adec:decorative xmlns:adec="http://schemas.microsoft.com/office/drawing/2017/decorative" val="1"/>
              </a:ext>
            </a:extLst>
          </p:cNvPr>
          <p:cNvSpPr>
            <a:spLocks noGrp="1"/>
          </p:cNvSpPr>
          <p:nvPr>
            <p:ph type="pic" sz="quarter" idx="32" hasCustomPrompt="1"/>
          </p:nvPr>
        </p:nvSpPr>
        <p:spPr>
          <a:xfrm>
            <a:off x="8113071" y="2838388"/>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4" name="Text Placeholder 2">
            <a:extLst>
              <a:ext uri="{FF2B5EF4-FFF2-40B4-BE49-F238E27FC236}">
                <a16:creationId xmlns:a16="http://schemas.microsoft.com/office/drawing/2014/main" id="{420A917D-D743-473D-8FB5-EAE1A0EE07D0}"/>
              </a:ext>
            </a:extLst>
          </p:cNvPr>
          <p:cNvSpPr>
            <a:spLocks noGrp="1"/>
          </p:cNvSpPr>
          <p:nvPr>
            <p:ph type="body" sz="quarter" idx="26"/>
          </p:nvPr>
        </p:nvSpPr>
        <p:spPr>
          <a:xfrm>
            <a:off x="9333065" y="2817863"/>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26" name="Picture Placeholder 2">
            <a:extLst>
              <a:ext uri="{FF2B5EF4-FFF2-40B4-BE49-F238E27FC236}">
                <a16:creationId xmlns:a16="http://schemas.microsoft.com/office/drawing/2014/main" id="{84E2E1B9-2857-94D1-A407-03CD69F97751}"/>
              </a:ext>
              <a:ext uri="{C183D7F6-B498-43B3-948B-1728B52AA6E4}">
                <adec:decorative xmlns:adec="http://schemas.microsoft.com/office/drawing/2017/decorative" val="1"/>
              </a:ext>
            </a:extLst>
          </p:cNvPr>
          <p:cNvSpPr>
            <a:spLocks noGrp="1"/>
          </p:cNvSpPr>
          <p:nvPr>
            <p:ph type="pic" sz="quarter" idx="34" hasCustomPrompt="1"/>
          </p:nvPr>
        </p:nvSpPr>
        <p:spPr>
          <a:xfrm>
            <a:off x="8113071" y="4191742"/>
            <a:ext cx="1030359" cy="1001713"/>
          </a:xfrm>
          <a:prstGeom prst="ellipse">
            <a:avLst/>
          </a:prstGeom>
          <a:solidFill>
            <a:schemeClr val="accent1"/>
          </a:solidFill>
          <a:ln w="63500" cap="rnd">
            <a:noFill/>
          </a:ln>
        </p:spPr>
        <p:txBody>
          <a:bodyPr anchor="ctr">
            <a:normAutofit/>
          </a:bodyPr>
          <a:lstStyle>
            <a:lvl1pPr marL="0" indent="0" algn="ctr">
              <a:buNone/>
              <a:defRPr sz="2000" b="1">
                <a:solidFill>
                  <a:schemeClr val="bg2"/>
                </a:solidFill>
              </a:defRPr>
            </a:lvl1pPr>
          </a:lstStyle>
          <a:p>
            <a:r>
              <a:rPr lang="en-US"/>
              <a:t>icon</a:t>
            </a:r>
          </a:p>
        </p:txBody>
      </p:sp>
      <p:sp>
        <p:nvSpPr>
          <p:cNvPr id="15" name="Text Placeholder 2">
            <a:extLst>
              <a:ext uri="{FF2B5EF4-FFF2-40B4-BE49-F238E27FC236}">
                <a16:creationId xmlns:a16="http://schemas.microsoft.com/office/drawing/2014/main" id="{A37A8E8B-7268-4578-8B1F-2E287BD6BFF8}"/>
              </a:ext>
            </a:extLst>
          </p:cNvPr>
          <p:cNvSpPr>
            <a:spLocks noGrp="1"/>
          </p:cNvSpPr>
          <p:nvPr>
            <p:ph type="body" sz="quarter" idx="27"/>
          </p:nvPr>
        </p:nvSpPr>
        <p:spPr>
          <a:xfrm>
            <a:off x="9333065" y="4199760"/>
            <a:ext cx="2279650" cy="1001713"/>
          </a:xfrm>
          <a:prstGeom prst="rect">
            <a:avLst/>
          </a:prstGeom>
        </p:spPr>
        <p:txBody>
          <a:bodyPr anchor="ctr">
            <a:noAutofit/>
          </a:bodyPr>
          <a:lstStyle>
            <a:lvl1pPr marL="0" indent="0">
              <a:buNone/>
              <a:defRPr sz="2400" b="1">
                <a:solidFill>
                  <a:schemeClr val="tx1"/>
                </a:solidFill>
              </a:defRPr>
            </a:lvl1pPr>
            <a:lvl2pPr marL="128587" indent="0">
              <a:buNone/>
              <a:defRPr sz="1800">
                <a:solidFill>
                  <a:schemeClr val="tx1"/>
                </a:solidFill>
              </a:defRPr>
            </a:lvl2pPr>
            <a:lvl3pPr marL="310896" indent="0">
              <a:buNone/>
              <a:defRPr sz="1800">
                <a:solidFill>
                  <a:schemeClr val="tx1"/>
                </a:solidFill>
              </a:defRPr>
            </a:lvl3pPr>
            <a:lvl4pPr marL="457200" indent="0">
              <a:buNone/>
              <a:defRPr sz="1800">
                <a:solidFill>
                  <a:schemeClr val="tx1"/>
                </a:solidFill>
              </a:defRPr>
            </a:lvl4pPr>
            <a:lvl5pPr marL="640080" indent="0">
              <a:buNone/>
              <a:defRPr sz="1800">
                <a:solidFill>
                  <a:schemeClr val="tx1"/>
                </a:solidFill>
              </a:defRPr>
            </a:lvl5pPr>
          </a:lstStyle>
          <a:p>
            <a:pPr lvl="0"/>
            <a:r>
              <a:rPr lang="en-US"/>
              <a:t>Click to edit Master text styles</a:t>
            </a:r>
          </a:p>
        </p:txBody>
      </p:sp>
      <p:sp>
        <p:nvSpPr>
          <p:cNvPr id="16" name="Picture Placeholder 4">
            <a:extLst>
              <a:ext uri="{FF2B5EF4-FFF2-40B4-BE49-F238E27FC236}">
                <a16:creationId xmlns:a16="http://schemas.microsoft.com/office/drawing/2014/main" id="{342B237A-2768-C94D-7A12-CCF91FE02172}"/>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237788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88115"/>
            <a:ext cx="8741229" cy="588115"/>
          </a:xfrm>
          <a:prstGeom prst="rect">
            <a:avLst/>
          </a:prstGeom>
        </p:spPr>
        <p:txBody>
          <a:bodyPr lIns="0" tIns="0" rIns="0" bIns="0" anchor="t">
            <a:noAutofit/>
          </a:bodyPr>
          <a:lstStyle>
            <a:lvl1pPr algn="l">
              <a:defRPr sz="4000" b="0" i="0" spc="0" baseline="0">
                <a:solidFill>
                  <a:schemeClr val="tx1"/>
                </a:solidFill>
                <a:latin typeface="+mj-lt"/>
              </a:defRPr>
            </a:lvl1pPr>
          </a:lstStyle>
          <a:p>
            <a:r>
              <a:rPr lang="en-US"/>
              <a:t>Click to edit master title style</a:t>
            </a:r>
          </a:p>
        </p:txBody>
      </p:sp>
      <p:pic>
        <p:nvPicPr>
          <p:cNvPr id="9" name="Picture 8">
            <a:extLst>
              <a:ext uri="{FF2B5EF4-FFF2-40B4-BE49-F238E27FC236}">
                <a16:creationId xmlns:a16="http://schemas.microsoft.com/office/drawing/2014/main" id="{10E6EF40-0CA2-6C3C-254D-A403BEB37C7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3157" y="0"/>
            <a:ext cx="7875794" cy="5131969"/>
          </a:xfrm>
          <a:prstGeom prst="rect">
            <a:avLst/>
          </a:prstGeom>
        </p:spPr>
      </p:pic>
      <p:sp>
        <p:nvSpPr>
          <p:cNvPr id="7" name="Rectangle 6">
            <a:extLst>
              <a:ext uri="{FF2B5EF4-FFF2-40B4-BE49-F238E27FC236}">
                <a16:creationId xmlns:a16="http://schemas.microsoft.com/office/drawing/2014/main" id="{84FAB6C2-C171-F6B9-9303-0F2CD95B68D0}"/>
              </a:ext>
              <a:ext uri="{C183D7F6-B498-43B3-948B-1728B52AA6E4}">
                <adec:decorative xmlns:adec="http://schemas.microsoft.com/office/drawing/2017/decorative" val="1"/>
              </a:ext>
            </a:extLst>
          </p:cNvPr>
          <p:cNvSpPr/>
          <p:nvPr userDrawn="1"/>
        </p:nvSpPr>
        <p:spPr>
          <a:xfrm>
            <a:off x="0" y="0"/>
            <a:ext cx="12188951" cy="49306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91A8B92-BEF0-FCD9-2C68-7602857C74B1}"/>
              </a:ext>
              <a:ext uri="{C183D7F6-B498-43B3-948B-1728B52AA6E4}">
                <adec:decorative xmlns:adec="http://schemas.microsoft.com/office/drawing/2017/decorative" val="1"/>
              </a:ext>
            </a:extLst>
          </p:cNvPr>
          <p:cNvSpPr/>
          <p:nvPr userDrawn="1"/>
        </p:nvSpPr>
        <p:spPr>
          <a:xfrm>
            <a:off x="0" y="4930698"/>
            <a:ext cx="12188952" cy="1927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4">
            <a:extLst>
              <a:ext uri="{FF2B5EF4-FFF2-40B4-BE49-F238E27FC236}">
                <a16:creationId xmlns:a16="http://schemas.microsoft.com/office/drawing/2014/main" id="{6B33EF35-8FBB-58A6-6AEE-D616290B35D0}"/>
              </a:ext>
              <a:ext uri="{C183D7F6-B498-43B3-948B-1728B52AA6E4}">
                <adec:decorative xmlns:adec="http://schemas.microsoft.com/office/drawing/2017/decorative" val="1"/>
              </a:ext>
            </a:extLst>
          </p:cNvPr>
          <p:cNvSpPr txBox="1">
            <a:spLocks/>
          </p:cNvSpPr>
          <p:nvPr userDrawn="1"/>
        </p:nvSpPr>
        <p:spPr>
          <a:xfrm>
            <a:off x="1010416" y="807801"/>
            <a:ext cx="768096" cy="2033640"/>
          </a:xfrm>
          <a:prstGeom prst="rect">
            <a:avLst/>
          </a:prstGeom>
        </p:spPr>
        <p:txBody>
          <a:bodyPr vert="horz" lIns="91440" tIns="45720" rIns="91440" bIns="54864" rtlCol="0">
            <a:noAutofit/>
          </a:bodyPr>
          <a:lstStyle>
            <a:lvl1pPr marL="0" indent="0" algn="l" defTabSz="914400" rtl="0" eaLnBrk="1" latinLnBrk="0" hangingPunct="1">
              <a:lnSpc>
                <a:spcPct val="100000"/>
              </a:lnSpc>
              <a:spcBef>
                <a:spcPts val="360"/>
              </a:spcBef>
              <a:buFont typeface="Arial" panose="020B0604020202020204" pitchFamily="34" charset="0"/>
              <a:buNone/>
              <a:defRPr sz="10000" b="1"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10000" b="1" i="0" u="none" strike="noStrike" kern="1200" cap="none" spc="0" normalizeH="0" baseline="0" noProof="0">
                <a:ln>
                  <a:noFill/>
                </a:ln>
                <a:solidFill>
                  <a:schemeClr val="accent1"/>
                </a:solidFill>
                <a:effectLst/>
                <a:uLnTx/>
                <a:uFillTx/>
                <a:latin typeface="Sabon Next LT"/>
                <a:ea typeface="+mn-ea"/>
                <a:cs typeface="+mn-cs"/>
              </a:rPr>
              <a:t>“</a:t>
            </a:r>
          </a:p>
        </p:txBody>
      </p:sp>
      <p:sp>
        <p:nvSpPr>
          <p:cNvPr id="4" name="Content Placeholder 4">
            <a:extLst>
              <a:ext uri="{FF2B5EF4-FFF2-40B4-BE49-F238E27FC236}">
                <a16:creationId xmlns:a16="http://schemas.microsoft.com/office/drawing/2014/main" id="{F5177581-7A36-E993-11B2-B395D279E649}"/>
              </a:ext>
            </a:extLst>
          </p:cNvPr>
          <p:cNvSpPr>
            <a:spLocks noGrp="1"/>
          </p:cNvSpPr>
          <p:nvPr>
            <p:ph sz="quarter" idx="10" hasCustomPrompt="1"/>
          </p:nvPr>
        </p:nvSpPr>
        <p:spPr>
          <a:xfrm>
            <a:off x="1777999" y="1338263"/>
            <a:ext cx="8741229" cy="2578644"/>
          </a:xfrm>
          <a:prstGeom prst="rect">
            <a:avLst/>
          </a:prstGeom>
        </p:spPr>
        <p:txBody>
          <a:bodyPr/>
          <a:lstStyle>
            <a:lvl1pPr marL="0" indent="0">
              <a:buNone/>
              <a:defRPr sz="4400" i="1">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Quote</a:t>
            </a:r>
          </a:p>
        </p:txBody>
      </p:sp>
      <p:sp>
        <p:nvSpPr>
          <p:cNvPr id="8" name="Content Placeholder 4">
            <a:extLst>
              <a:ext uri="{FF2B5EF4-FFF2-40B4-BE49-F238E27FC236}">
                <a16:creationId xmlns:a16="http://schemas.microsoft.com/office/drawing/2014/main" id="{10636659-323E-B903-3FFE-4656DD7E4779}"/>
              </a:ext>
            </a:extLst>
          </p:cNvPr>
          <p:cNvSpPr>
            <a:spLocks noGrp="1"/>
          </p:cNvSpPr>
          <p:nvPr>
            <p:ph sz="quarter" idx="12" hasCustomPrompt="1"/>
          </p:nvPr>
        </p:nvSpPr>
        <p:spPr>
          <a:xfrm>
            <a:off x="742279" y="5237188"/>
            <a:ext cx="10413402" cy="1131339"/>
          </a:xfrm>
          <a:prstGeom prst="rect">
            <a:avLst/>
          </a:prstGeom>
        </p:spPr>
        <p:txBody>
          <a:bodyPr anchor="ctr">
            <a:normAutofit/>
          </a:bodyPr>
          <a:lstStyle>
            <a:lvl1pPr marL="0" indent="0" algn="r">
              <a:buNone/>
              <a:defRPr sz="2000" i="0" spc="300">
                <a:solidFill>
                  <a:schemeClr val="bg2"/>
                </a:solidFill>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Author</a:t>
            </a:r>
            <a:br>
              <a:rPr lang="en-US"/>
            </a:br>
            <a:r>
              <a:rPr lang="en-US"/>
              <a:t>Job Title, Organization</a:t>
            </a:r>
          </a:p>
        </p:txBody>
      </p:sp>
    </p:spTree>
    <p:extLst>
      <p:ext uri="{BB962C8B-B14F-4D97-AF65-F5344CB8AC3E}">
        <p14:creationId xmlns:p14="http://schemas.microsoft.com/office/powerpoint/2010/main" val="3322035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with im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627590"/>
            <a:ext cx="6792913" cy="614150"/>
          </a:xfrm>
          <a:prstGeom prst="rect">
            <a:avLst/>
          </a:prstGeom>
        </p:spPr>
        <p:txBody>
          <a:bodyPr lIns="0" tIns="0" rIns="0" bIns="0" anchor="t">
            <a:noAutofit/>
          </a:bodyPr>
          <a:lstStyle>
            <a:lvl1pPr algn="l">
              <a:defRPr sz="4000" b="0" i="0" spc="0" baseline="0">
                <a:solidFill>
                  <a:schemeClr val="tx1"/>
                </a:solidFill>
                <a:latin typeface="+mj-lt"/>
              </a:defRPr>
            </a:lvl1pPr>
          </a:lstStyle>
          <a:p>
            <a:r>
              <a:rPr lang="en-US"/>
              <a:t>Click to edit master title style</a:t>
            </a:r>
          </a:p>
        </p:txBody>
      </p:sp>
      <p:sp>
        <p:nvSpPr>
          <p:cNvPr id="12" name="Text Placeholder 54">
            <a:extLst>
              <a:ext uri="{FF2B5EF4-FFF2-40B4-BE49-F238E27FC236}">
                <a16:creationId xmlns:a16="http://schemas.microsoft.com/office/drawing/2014/main" id="{6B33EF35-8FBB-58A6-6AEE-D616290B35D0}"/>
              </a:ext>
              <a:ext uri="{C183D7F6-B498-43B3-948B-1728B52AA6E4}">
                <adec:decorative xmlns:adec="http://schemas.microsoft.com/office/drawing/2017/decorative" val="1"/>
              </a:ext>
            </a:extLst>
          </p:cNvPr>
          <p:cNvSpPr txBox="1">
            <a:spLocks/>
          </p:cNvSpPr>
          <p:nvPr userDrawn="1"/>
        </p:nvSpPr>
        <p:spPr>
          <a:xfrm>
            <a:off x="1010416" y="807801"/>
            <a:ext cx="768096" cy="2033640"/>
          </a:xfrm>
          <a:prstGeom prst="rect">
            <a:avLst/>
          </a:prstGeom>
        </p:spPr>
        <p:txBody>
          <a:bodyPr vert="horz" lIns="91440" tIns="45720" rIns="91440" bIns="54864" rtlCol="0">
            <a:noAutofit/>
          </a:bodyPr>
          <a:lstStyle>
            <a:lvl1pPr marL="0" indent="0" algn="l" defTabSz="914400" rtl="0" eaLnBrk="1" latinLnBrk="0" hangingPunct="1">
              <a:lnSpc>
                <a:spcPct val="100000"/>
              </a:lnSpc>
              <a:spcBef>
                <a:spcPts val="360"/>
              </a:spcBef>
              <a:buFont typeface="Arial" panose="020B0604020202020204" pitchFamily="34" charset="0"/>
              <a:buNone/>
              <a:defRPr sz="10000" b="1"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10000" b="1" i="0" u="none" strike="noStrike" kern="1200" cap="none" spc="0" normalizeH="0" baseline="0" noProof="0">
                <a:ln>
                  <a:noFill/>
                </a:ln>
                <a:solidFill>
                  <a:schemeClr val="accent1"/>
                </a:solidFill>
                <a:effectLst/>
                <a:uLnTx/>
                <a:uFillTx/>
                <a:latin typeface="Sabon Next LT"/>
                <a:ea typeface="+mn-ea"/>
                <a:cs typeface="+mn-cs"/>
              </a:rPr>
              <a:t>“</a:t>
            </a:r>
          </a:p>
        </p:txBody>
      </p:sp>
      <p:sp>
        <p:nvSpPr>
          <p:cNvPr id="3" name="Rectangle 2">
            <a:extLst>
              <a:ext uri="{FF2B5EF4-FFF2-40B4-BE49-F238E27FC236}">
                <a16:creationId xmlns:a16="http://schemas.microsoft.com/office/drawing/2014/main" id="{291A8B92-BEF0-FCD9-2C68-7602857C74B1}"/>
              </a:ext>
              <a:ext uri="{C183D7F6-B498-43B3-948B-1728B52AA6E4}">
                <adec:decorative xmlns:adec="http://schemas.microsoft.com/office/drawing/2017/decorative" val="1"/>
              </a:ext>
            </a:extLst>
          </p:cNvPr>
          <p:cNvSpPr/>
          <p:nvPr userDrawn="1"/>
        </p:nvSpPr>
        <p:spPr>
          <a:xfrm>
            <a:off x="0" y="4930698"/>
            <a:ext cx="12188952" cy="1927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5158DA0E-7E27-2A9D-924C-0464D7ED888C}"/>
              </a:ext>
              <a:ext uri="{C183D7F6-B498-43B3-948B-1728B52AA6E4}">
                <adec:decorative xmlns:adec="http://schemas.microsoft.com/office/drawing/2017/decorative" val="1"/>
              </a:ext>
            </a:extLst>
          </p:cNvPr>
          <p:cNvSpPr>
            <a:spLocks noGrp="1"/>
          </p:cNvSpPr>
          <p:nvPr>
            <p:ph type="pic" sz="quarter" idx="10"/>
          </p:nvPr>
        </p:nvSpPr>
        <p:spPr>
          <a:xfrm>
            <a:off x="6792913" y="1208088"/>
            <a:ext cx="5395912" cy="3722687"/>
          </a:xfrm>
          <a:prstGeom prst="rect">
            <a:avLst/>
          </a:prstGeom>
        </p:spPr>
        <p:txBody>
          <a:bodyPr anchor="ctr"/>
          <a:lstStyle>
            <a:lvl1pPr marL="0" indent="0" algn="ctr">
              <a:buNone/>
              <a:defRPr/>
            </a:lvl1pPr>
          </a:lstStyle>
          <a:p>
            <a:r>
              <a:rPr lang="en-US"/>
              <a:t>Click icon to add picture</a:t>
            </a:r>
          </a:p>
        </p:txBody>
      </p:sp>
      <p:sp>
        <p:nvSpPr>
          <p:cNvPr id="6" name="Content Placeholder 4">
            <a:extLst>
              <a:ext uri="{FF2B5EF4-FFF2-40B4-BE49-F238E27FC236}">
                <a16:creationId xmlns:a16="http://schemas.microsoft.com/office/drawing/2014/main" id="{87A98DAE-E1FE-AE91-B9F8-4FC436147D85}"/>
              </a:ext>
            </a:extLst>
          </p:cNvPr>
          <p:cNvSpPr>
            <a:spLocks noGrp="1"/>
          </p:cNvSpPr>
          <p:nvPr>
            <p:ph sz="quarter" idx="11" hasCustomPrompt="1"/>
          </p:nvPr>
        </p:nvSpPr>
        <p:spPr>
          <a:xfrm>
            <a:off x="1777999" y="1208088"/>
            <a:ext cx="4636449" cy="3381164"/>
          </a:xfrm>
          <a:prstGeom prst="rect">
            <a:avLst/>
          </a:prstGeom>
        </p:spPr>
        <p:txBody>
          <a:bodyPr/>
          <a:lstStyle>
            <a:lvl1pPr marL="0" indent="0">
              <a:buNone/>
              <a:defRPr sz="4000" i="1">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Quote</a:t>
            </a:r>
          </a:p>
        </p:txBody>
      </p:sp>
      <p:sp>
        <p:nvSpPr>
          <p:cNvPr id="9" name="Content Placeholder 4">
            <a:extLst>
              <a:ext uri="{FF2B5EF4-FFF2-40B4-BE49-F238E27FC236}">
                <a16:creationId xmlns:a16="http://schemas.microsoft.com/office/drawing/2014/main" id="{AB5CA6E8-836D-F963-C2A3-EECBA8689EF5}"/>
              </a:ext>
            </a:extLst>
          </p:cNvPr>
          <p:cNvSpPr>
            <a:spLocks noGrp="1"/>
          </p:cNvSpPr>
          <p:nvPr>
            <p:ph sz="quarter" idx="12" hasCustomPrompt="1"/>
          </p:nvPr>
        </p:nvSpPr>
        <p:spPr>
          <a:xfrm>
            <a:off x="742279" y="5237188"/>
            <a:ext cx="10413402" cy="1131339"/>
          </a:xfrm>
          <a:prstGeom prst="rect">
            <a:avLst/>
          </a:prstGeom>
        </p:spPr>
        <p:txBody>
          <a:bodyPr anchor="ctr">
            <a:normAutofit/>
          </a:bodyPr>
          <a:lstStyle>
            <a:lvl1pPr marL="0" indent="0" algn="r">
              <a:buNone/>
              <a:defRPr sz="2000" i="0" spc="300">
                <a:solidFill>
                  <a:schemeClr val="bg2"/>
                </a:solidFill>
                <a:latin typeface="+mj-lt"/>
              </a:defRPr>
            </a:lvl1pPr>
            <a:lvl2pPr>
              <a:defRPr sz="4000" i="1">
                <a:latin typeface="+mj-lt"/>
              </a:defRPr>
            </a:lvl2pPr>
            <a:lvl3pPr>
              <a:defRPr sz="4000" i="1">
                <a:latin typeface="+mj-lt"/>
              </a:defRPr>
            </a:lvl3pPr>
            <a:lvl4pPr>
              <a:defRPr sz="4000" i="1">
                <a:latin typeface="+mj-lt"/>
              </a:defRPr>
            </a:lvl4pPr>
            <a:lvl5pPr>
              <a:defRPr sz="4000" i="1">
                <a:latin typeface="+mj-lt"/>
              </a:defRPr>
            </a:lvl5pPr>
          </a:lstStyle>
          <a:p>
            <a:pPr lvl="0"/>
            <a:r>
              <a:rPr lang="en-US"/>
              <a:t>Author</a:t>
            </a:r>
            <a:br>
              <a:rPr lang="en-US"/>
            </a:br>
            <a:r>
              <a:rPr lang="en-US"/>
              <a:t>Job Title, Organization</a:t>
            </a:r>
          </a:p>
        </p:txBody>
      </p:sp>
    </p:spTree>
    <p:extLst>
      <p:ext uri="{BB962C8B-B14F-4D97-AF65-F5344CB8AC3E}">
        <p14:creationId xmlns:p14="http://schemas.microsoft.com/office/powerpoint/2010/main" val="115854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ighlight resource">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5791200" y="786662"/>
            <a:ext cx="5190836" cy="1884013"/>
          </a:xfrm>
          <a:prstGeom prst="rect">
            <a:avLst/>
          </a:prstGeom>
        </p:spPr>
        <p:txBody>
          <a:bodyPr lIns="0" tIns="0" rIns="0" bIns="0">
            <a:noAutofit/>
          </a:bodyPr>
          <a:lstStyle>
            <a:lvl1pPr algn="l">
              <a:defRPr sz="4000">
                <a:solidFill>
                  <a:schemeClr val="tx1"/>
                </a:solidFill>
              </a:defRPr>
            </a:lvl1pPr>
          </a:lstStyle>
          <a:p>
            <a:r>
              <a:rPr lang="en-US"/>
              <a:t>Click to edit master title style</a:t>
            </a:r>
          </a:p>
        </p:txBody>
      </p:sp>
      <p:sp>
        <p:nvSpPr>
          <p:cNvPr id="8" name="Content Placeholder 3">
            <a:extLst>
              <a:ext uri="{FF2B5EF4-FFF2-40B4-BE49-F238E27FC236}">
                <a16:creationId xmlns:a16="http://schemas.microsoft.com/office/drawing/2014/main" id="{9EA7D982-19B0-46BB-BE7A-A2FDABD015AB}"/>
              </a:ext>
            </a:extLst>
          </p:cNvPr>
          <p:cNvSpPr>
            <a:spLocks noGrp="1"/>
          </p:cNvSpPr>
          <p:nvPr>
            <p:ph sz="half" idx="2"/>
          </p:nvPr>
        </p:nvSpPr>
        <p:spPr>
          <a:xfrm>
            <a:off x="5791200" y="2670675"/>
            <a:ext cx="5190837" cy="3145925"/>
          </a:xfrm>
          <a:prstGeom prst="rect">
            <a:avLst/>
          </a:prstGeom>
        </p:spPr>
        <p:txBody>
          <a:bodyPr lIns="45720" rIns="4572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1024128" y="6470704"/>
            <a:ext cx="2154142" cy="274320"/>
          </a:xfrm>
          <a:prstGeom prst="rect">
            <a:avLst/>
          </a:prstGeom>
        </p:spPr>
        <p:txBody>
          <a:bodyPr/>
          <a:lstStyle/>
          <a:p>
            <a:fld id="{F3116922-2739-43E1-9B35-43BAB819069B}" type="datetimeFigureOut">
              <a:rPr lang="en-US" smtClean="0"/>
              <a:t>6/28/2024</a:t>
            </a:fld>
            <a:endParaRPr lang="en-US"/>
          </a:p>
        </p:txBody>
      </p:sp>
      <p:sp>
        <p:nvSpPr>
          <p:cNvPr id="3" name="Footer Placeholder 2"/>
          <p:cNvSpPr>
            <a:spLocks noGrp="1"/>
          </p:cNvSpPr>
          <p:nvPr>
            <p:ph type="ftr" sz="quarter" idx="11"/>
          </p:nvPr>
        </p:nvSpPr>
        <p:spPr>
          <a:xfrm>
            <a:off x="4842932" y="6470704"/>
            <a:ext cx="5901458" cy="274320"/>
          </a:xfrm>
          <a:prstGeom prst="rect">
            <a:avLst/>
          </a:prstGeom>
        </p:spPr>
        <p:txBody>
          <a:bodyPr/>
          <a:lstStyle/>
          <a:p>
            <a:endParaRPr lang="en-US"/>
          </a:p>
        </p:txBody>
      </p:sp>
      <p:sp>
        <p:nvSpPr>
          <p:cNvPr id="4" name="Slide Number Placeholder 3"/>
          <p:cNvSpPr>
            <a:spLocks noGrp="1"/>
          </p:cNvSpPr>
          <p:nvPr>
            <p:ph type="sldNum" sz="quarter" idx="12"/>
          </p:nvPr>
        </p:nvSpPr>
        <p:spPr>
          <a:xfrm>
            <a:off x="10837334" y="6470704"/>
            <a:ext cx="973666" cy="274320"/>
          </a:xfrm>
          <a:prstGeom prst="rect">
            <a:avLst/>
          </a:prstGeom>
        </p:spPr>
        <p:txBody>
          <a:bodyPr/>
          <a:lstStyle/>
          <a:p>
            <a:fld id="{3E5704E6-EADF-4181-8F44-1D0353859585}" type="slidenum">
              <a:rPr lang="en-US" smtClean="0"/>
              <a:t>‹#›</a:t>
            </a:fld>
            <a:endParaRPr lang="en-US"/>
          </a:p>
        </p:txBody>
      </p:sp>
      <p:sp>
        <p:nvSpPr>
          <p:cNvPr id="14" name="Picture Placeholder 12">
            <a:extLst>
              <a:ext uri="{FF2B5EF4-FFF2-40B4-BE49-F238E27FC236}">
                <a16:creationId xmlns:a16="http://schemas.microsoft.com/office/drawing/2014/main" id="{216ECF17-78AC-62B8-D7F7-3E158711E708}"/>
              </a:ext>
              <a:ext uri="{C183D7F6-B498-43B3-948B-1728B52AA6E4}">
                <adec:decorative xmlns:adec="http://schemas.microsoft.com/office/drawing/2017/decorative" val="1"/>
              </a:ext>
            </a:extLst>
          </p:cNvPr>
          <p:cNvSpPr>
            <a:spLocks noGrp="1"/>
          </p:cNvSpPr>
          <p:nvPr>
            <p:ph type="pic" sz="quarter" idx="13"/>
          </p:nvPr>
        </p:nvSpPr>
        <p:spPr>
          <a:xfrm>
            <a:off x="1209964" y="863600"/>
            <a:ext cx="3827318" cy="4953000"/>
          </a:xfrm>
          <a:solidFill>
            <a:schemeClr val="accent3"/>
          </a:solidFill>
          <a:ln w="88900">
            <a:solidFill>
              <a:schemeClr val="bg1"/>
            </a:solid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863927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7" y="585216"/>
            <a:ext cx="10425694" cy="1499616"/>
          </a:xfrm>
          <a:prstGeom prst="rect">
            <a:avLst/>
          </a:prstGeom>
        </p:spPr>
        <p:txBody>
          <a:bodyPr/>
          <a:lstStyle>
            <a:lvl1pPr>
              <a:defRPr>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E8797BB3-AD50-2800-DED6-F272E4DE872C}"/>
              </a:ext>
              <a:ext uri="{C183D7F6-B498-43B3-948B-1728B52AA6E4}">
                <adec:decorative xmlns:adec="http://schemas.microsoft.com/office/drawing/2017/decorative" val="1"/>
              </a:ext>
            </a:extLst>
          </p:cNvPr>
          <p:cNvSpPr>
            <a:spLocks noGrp="1"/>
          </p:cNvSpPr>
          <p:nvPr>
            <p:ph type="pic" sz="quarter" idx="18"/>
          </p:nvPr>
        </p:nvSpPr>
        <p:spPr>
          <a:xfrm>
            <a:off x="801124"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3" name="Text Placeholder 4">
            <a:extLst>
              <a:ext uri="{FF2B5EF4-FFF2-40B4-BE49-F238E27FC236}">
                <a16:creationId xmlns:a16="http://schemas.microsoft.com/office/drawing/2014/main" id="{C87E10F5-D139-D6C9-0206-06BB20C30E5E}"/>
              </a:ext>
            </a:extLst>
          </p:cNvPr>
          <p:cNvSpPr>
            <a:spLocks noGrp="1"/>
          </p:cNvSpPr>
          <p:nvPr>
            <p:ph type="body" sz="quarter" idx="11" hasCustomPrompt="1"/>
          </p:nvPr>
        </p:nvSpPr>
        <p:spPr>
          <a:xfrm>
            <a:off x="801123"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1" name="Picture Placeholder 9">
            <a:extLst>
              <a:ext uri="{FF2B5EF4-FFF2-40B4-BE49-F238E27FC236}">
                <a16:creationId xmlns:a16="http://schemas.microsoft.com/office/drawing/2014/main" id="{F3702F9F-3B12-2B11-4AA5-963D983E9F51}"/>
              </a:ext>
              <a:ext uri="{C183D7F6-B498-43B3-948B-1728B52AA6E4}">
                <adec:decorative xmlns:adec="http://schemas.microsoft.com/office/drawing/2017/decorative" val="1"/>
              </a:ext>
            </a:extLst>
          </p:cNvPr>
          <p:cNvSpPr>
            <a:spLocks noGrp="1"/>
          </p:cNvSpPr>
          <p:nvPr>
            <p:ph type="pic" sz="quarter" idx="19"/>
          </p:nvPr>
        </p:nvSpPr>
        <p:spPr>
          <a:xfrm>
            <a:off x="2962443"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4" name="Text Placeholder 4">
            <a:extLst>
              <a:ext uri="{FF2B5EF4-FFF2-40B4-BE49-F238E27FC236}">
                <a16:creationId xmlns:a16="http://schemas.microsoft.com/office/drawing/2014/main" id="{39261958-DF13-9B3D-B4E4-13B3E6596BC3}"/>
              </a:ext>
            </a:extLst>
          </p:cNvPr>
          <p:cNvSpPr>
            <a:spLocks noGrp="1"/>
          </p:cNvSpPr>
          <p:nvPr>
            <p:ph type="body" sz="quarter" idx="22" hasCustomPrompt="1"/>
          </p:nvPr>
        </p:nvSpPr>
        <p:spPr>
          <a:xfrm>
            <a:off x="2962443"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2" name="Picture Placeholder 9">
            <a:extLst>
              <a:ext uri="{FF2B5EF4-FFF2-40B4-BE49-F238E27FC236}">
                <a16:creationId xmlns:a16="http://schemas.microsoft.com/office/drawing/2014/main" id="{FA29266C-A6EC-6BDD-12A6-09E267DF6F6C}"/>
              </a:ext>
              <a:ext uri="{C183D7F6-B498-43B3-948B-1728B52AA6E4}">
                <adec:decorative xmlns:adec="http://schemas.microsoft.com/office/drawing/2017/decorative" val="1"/>
              </a:ext>
            </a:extLst>
          </p:cNvPr>
          <p:cNvSpPr>
            <a:spLocks noGrp="1"/>
          </p:cNvSpPr>
          <p:nvPr>
            <p:ph type="pic" sz="quarter" idx="20"/>
          </p:nvPr>
        </p:nvSpPr>
        <p:spPr>
          <a:xfrm>
            <a:off x="5123762"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5" name="Text Placeholder 4">
            <a:extLst>
              <a:ext uri="{FF2B5EF4-FFF2-40B4-BE49-F238E27FC236}">
                <a16:creationId xmlns:a16="http://schemas.microsoft.com/office/drawing/2014/main" id="{5B44806C-C005-F6A3-3E8C-06551A349B56}"/>
              </a:ext>
            </a:extLst>
          </p:cNvPr>
          <p:cNvSpPr>
            <a:spLocks noGrp="1"/>
          </p:cNvSpPr>
          <p:nvPr>
            <p:ph type="body" sz="quarter" idx="23" hasCustomPrompt="1"/>
          </p:nvPr>
        </p:nvSpPr>
        <p:spPr>
          <a:xfrm>
            <a:off x="5123761"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3" name="Picture Placeholder 9">
            <a:extLst>
              <a:ext uri="{FF2B5EF4-FFF2-40B4-BE49-F238E27FC236}">
                <a16:creationId xmlns:a16="http://schemas.microsoft.com/office/drawing/2014/main" id="{B62BFA51-5CBF-B845-F73E-BBEF14A4C4C3}"/>
              </a:ext>
              <a:ext uri="{C183D7F6-B498-43B3-948B-1728B52AA6E4}">
                <adec:decorative xmlns:adec="http://schemas.microsoft.com/office/drawing/2017/decorative" val="1"/>
              </a:ext>
            </a:extLst>
          </p:cNvPr>
          <p:cNvSpPr>
            <a:spLocks noGrp="1"/>
          </p:cNvSpPr>
          <p:nvPr>
            <p:ph type="pic" sz="quarter" idx="21"/>
          </p:nvPr>
        </p:nvSpPr>
        <p:spPr>
          <a:xfrm>
            <a:off x="7285079"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6" name="Text Placeholder 4">
            <a:extLst>
              <a:ext uri="{FF2B5EF4-FFF2-40B4-BE49-F238E27FC236}">
                <a16:creationId xmlns:a16="http://schemas.microsoft.com/office/drawing/2014/main" id="{51B269F5-E978-B5ED-EB16-A37FF5AAF7D4}"/>
              </a:ext>
            </a:extLst>
          </p:cNvPr>
          <p:cNvSpPr>
            <a:spLocks noGrp="1"/>
          </p:cNvSpPr>
          <p:nvPr>
            <p:ph type="body" sz="quarter" idx="24" hasCustomPrompt="1"/>
          </p:nvPr>
        </p:nvSpPr>
        <p:spPr>
          <a:xfrm>
            <a:off x="7285079"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7" name="Picture Placeholder 9">
            <a:extLst>
              <a:ext uri="{FF2B5EF4-FFF2-40B4-BE49-F238E27FC236}">
                <a16:creationId xmlns:a16="http://schemas.microsoft.com/office/drawing/2014/main" id="{DB2B2A63-5D06-CBD9-F9BD-A1AD1FC4C6BB}"/>
              </a:ext>
              <a:ext uri="{C183D7F6-B498-43B3-948B-1728B52AA6E4}">
                <adec:decorative xmlns:adec="http://schemas.microsoft.com/office/drawing/2017/decorative" val="1"/>
              </a:ext>
            </a:extLst>
          </p:cNvPr>
          <p:cNvSpPr>
            <a:spLocks noGrp="1"/>
          </p:cNvSpPr>
          <p:nvPr>
            <p:ph type="pic" sz="quarter" idx="25"/>
          </p:nvPr>
        </p:nvSpPr>
        <p:spPr>
          <a:xfrm>
            <a:off x="9446396" y="2217310"/>
            <a:ext cx="2003425" cy="2449512"/>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8" name="Text Placeholder 4">
            <a:extLst>
              <a:ext uri="{FF2B5EF4-FFF2-40B4-BE49-F238E27FC236}">
                <a16:creationId xmlns:a16="http://schemas.microsoft.com/office/drawing/2014/main" id="{40A6A2BA-ADCF-4051-ADC3-1DBB6439B7CE}"/>
              </a:ext>
            </a:extLst>
          </p:cNvPr>
          <p:cNvSpPr>
            <a:spLocks noGrp="1"/>
          </p:cNvSpPr>
          <p:nvPr>
            <p:ph type="body" sz="quarter" idx="26" hasCustomPrompt="1"/>
          </p:nvPr>
        </p:nvSpPr>
        <p:spPr>
          <a:xfrm>
            <a:off x="9446396" y="4774402"/>
            <a:ext cx="2003425" cy="873363"/>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4" name="Picture Placeholder 4">
            <a:extLst>
              <a:ext uri="{FF2B5EF4-FFF2-40B4-BE49-F238E27FC236}">
                <a16:creationId xmlns:a16="http://schemas.microsoft.com/office/drawing/2014/main" id="{C0A3DF3A-6CDA-6AFB-5DD6-D011E2D8A721}"/>
              </a:ext>
              <a:ext uri="{C183D7F6-B498-43B3-948B-1728B52AA6E4}">
                <adec:decorative xmlns:adec="http://schemas.microsoft.com/office/drawing/2017/decorative" val="1"/>
              </a:ext>
            </a:extLst>
          </p:cNvPr>
          <p:cNvSpPr>
            <a:spLocks noGrp="1"/>
          </p:cNvSpPr>
          <p:nvPr>
            <p:ph type="pic" sz="quarter" idx="29" hasCustomPrompt="1"/>
          </p:nvPr>
        </p:nvSpPr>
        <p:spPr>
          <a:xfrm>
            <a:off x="9126267" y="5823541"/>
            <a:ext cx="2495674" cy="623695"/>
          </a:xfrm>
        </p:spPr>
        <p:txBody>
          <a:bodyPr anchor="ctr">
            <a:normAutofit/>
          </a:bodyPr>
          <a:lstStyle>
            <a:lvl1pPr marL="0" indent="0" algn="ctr">
              <a:buNone/>
              <a:defRPr sz="2000" b="1">
                <a:solidFill>
                  <a:schemeClr val="tx1"/>
                </a:solidFill>
              </a:defRPr>
            </a:lvl1pPr>
          </a:lstStyle>
          <a:p>
            <a:r>
              <a:rPr lang="en-US"/>
              <a:t>Logo here – delete box if not needed</a:t>
            </a:r>
          </a:p>
        </p:txBody>
      </p:sp>
    </p:spTree>
    <p:extLst>
      <p:ext uri="{BB962C8B-B14F-4D97-AF65-F5344CB8AC3E}">
        <p14:creationId xmlns:p14="http://schemas.microsoft.com/office/powerpoint/2010/main" val="851745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Resources (8)">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4B6762-04E2-5C2C-36F6-59D7C1356E71}"/>
              </a:ext>
              <a:ext uri="{C183D7F6-B498-43B3-948B-1728B52AA6E4}">
                <adec:decorative xmlns:adec="http://schemas.microsoft.com/office/drawing/2017/decorative" val="1"/>
              </a:ext>
            </a:extLst>
          </p:cNvPr>
          <p:cNvSpPr/>
          <p:nvPr userDrawn="1"/>
        </p:nvSpPr>
        <p:spPr>
          <a:xfrm>
            <a:off x="3807034" y="0"/>
            <a:ext cx="8384966"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6" name="Rectangle 5">
            <a:extLst>
              <a:ext uri="{FF2B5EF4-FFF2-40B4-BE49-F238E27FC236}">
                <a16:creationId xmlns:a16="http://schemas.microsoft.com/office/drawing/2014/main" id="{4FDB2262-1760-E3BB-131C-52048DD604B5}"/>
              </a:ext>
              <a:ext uri="{C183D7F6-B498-43B3-948B-1728B52AA6E4}">
                <adec:decorative xmlns:adec="http://schemas.microsoft.com/office/drawing/2017/decorative" val="1"/>
              </a:ext>
            </a:extLst>
          </p:cNvPr>
          <p:cNvSpPr/>
          <p:nvPr userDrawn="1"/>
        </p:nvSpPr>
        <p:spPr>
          <a:xfrm>
            <a:off x="0" y="0"/>
            <a:ext cx="3798564"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7CFCE94-8A5C-4C55-9B23-8D57FE6C6A6C}"/>
              </a:ext>
            </a:extLst>
          </p:cNvPr>
          <p:cNvSpPr>
            <a:spLocks noGrp="1"/>
          </p:cNvSpPr>
          <p:nvPr>
            <p:ph type="title" hasCustomPrompt="1"/>
          </p:nvPr>
        </p:nvSpPr>
        <p:spPr>
          <a:xfrm>
            <a:off x="333487" y="1221139"/>
            <a:ext cx="3104759" cy="4510681"/>
          </a:xfrm>
          <a:prstGeom prst="rect">
            <a:avLst/>
          </a:prstGeom>
        </p:spPr>
        <p:txBody>
          <a:bodyPr/>
          <a:lstStyle>
            <a:lvl1pPr algn="r">
              <a:defRPr>
                <a:solidFill>
                  <a:schemeClr val="bg2"/>
                </a:solidFill>
              </a:defRPr>
            </a:lvl1pPr>
          </a:lstStyle>
          <a:p>
            <a:r>
              <a:rPr lang="en-US"/>
              <a:t>Click to edit master title style</a:t>
            </a:r>
          </a:p>
        </p:txBody>
      </p:sp>
      <p:sp>
        <p:nvSpPr>
          <p:cNvPr id="11" name="Picture Placeholder 9">
            <a:extLst>
              <a:ext uri="{FF2B5EF4-FFF2-40B4-BE49-F238E27FC236}">
                <a16:creationId xmlns:a16="http://schemas.microsoft.com/office/drawing/2014/main" id="{28F98DEF-6EC5-CAF7-DBF7-AECACAFE4A21}"/>
              </a:ext>
              <a:ext uri="{C183D7F6-B498-43B3-948B-1728B52AA6E4}">
                <adec:decorative xmlns:adec="http://schemas.microsoft.com/office/drawing/2017/decorative" val="1"/>
              </a:ext>
            </a:extLst>
          </p:cNvPr>
          <p:cNvSpPr>
            <a:spLocks noGrp="1"/>
          </p:cNvSpPr>
          <p:nvPr>
            <p:ph type="pic" sz="quarter" idx="18"/>
          </p:nvPr>
        </p:nvSpPr>
        <p:spPr>
          <a:xfrm>
            <a:off x="4437278"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0" name="Text Placeholder 4">
            <a:extLst>
              <a:ext uri="{FF2B5EF4-FFF2-40B4-BE49-F238E27FC236}">
                <a16:creationId xmlns:a16="http://schemas.microsoft.com/office/drawing/2014/main" id="{81EF4F08-EC65-2B72-BC56-0D7711BF9964}"/>
              </a:ext>
            </a:extLst>
          </p:cNvPr>
          <p:cNvSpPr>
            <a:spLocks noGrp="1"/>
          </p:cNvSpPr>
          <p:nvPr>
            <p:ph type="body" sz="quarter" idx="11" hasCustomPrompt="1"/>
          </p:nvPr>
        </p:nvSpPr>
        <p:spPr>
          <a:xfrm>
            <a:off x="4437278"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2" name="Picture Placeholder 9">
            <a:extLst>
              <a:ext uri="{FF2B5EF4-FFF2-40B4-BE49-F238E27FC236}">
                <a16:creationId xmlns:a16="http://schemas.microsoft.com/office/drawing/2014/main" id="{2EC0BF83-F4FE-7AC4-1EA5-C3C02B2498D3}"/>
              </a:ext>
              <a:ext uri="{C183D7F6-B498-43B3-948B-1728B52AA6E4}">
                <adec:decorative xmlns:adec="http://schemas.microsoft.com/office/drawing/2017/decorative" val="1"/>
              </a:ext>
            </a:extLst>
          </p:cNvPr>
          <p:cNvSpPr>
            <a:spLocks noGrp="1"/>
          </p:cNvSpPr>
          <p:nvPr>
            <p:ph type="pic" sz="quarter" idx="19"/>
          </p:nvPr>
        </p:nvSpPr>
        <p:spPr>
          <a:xfrm>
            <a:off x="6279240"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4" name="Text Placeholder 4">
            <a:extLst>
              <a:ext uri="{FF2B5EF4-FFF2-40B4-BE49-F238E27FC236}">
                <a16:creationId xmlns:a16="http://schemas.microsoft.com/office/drawing/2014/main" id="{6B05BFAE-F8FC-9CD6-145F-13B072DE8D68}"/>
              </a:ext>
            </a:extLst>
          </p:cNvPr>
          <p:cNvSpPr>
            <a:spLocks noGrp="1"/>
          </p:cNvSpPr>
          <p:nvPr>
            <p:ph type="body" sz="quarter" idx="22" hasCustomPrompt="1"/>
          </p:nvPr>
        </p:nvSpPr>
        <p:spPr>
          <a:xfrm>
            <a:off x="6279241"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13" name="Picture Placeholder 9">
            <a:extLst>
              <a:ext uri="{FF2B5EF4-FFF2-40B4-BE49-F238E27FC236}">
                <a16:creationId xmlns:a16="http://schemas.microsoft.com/office/drawing/2014/main" id="{79ED1B41-BCE0-412E-0C73-DEB73D9B68F3}"/>
              </a:ext>
              <a:ext uri="{C183D7F6-B498-43B3-948B-1728B52AA6E4}">
                <adec:decorative xmlns:adec="http://schemas.microsoft.com/office/drawing/2017/decorative" val="1"/>
              </a:ext>
            </a:extLst>
          </p:cNvPr>
          <p:cNvSpPr>
            <a:spLocks noGrp="1"/>
          </p:cNvSpPr>
          <p:nvPr>
            <p:ph type="pic" sz="quarter" idx="20"/>
          </p:nvPr>
        </p:nvSpPr>
        <p:spPr>
          <a:xfrm>
            <a:off x="8121202"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15" name="Text Placeholder 4">
            <a:extLst>
              <a:ext uri="{FF2B5EF4-FFF2-40B4-BE49-F238E27FC236}">
                <a16:creationId xmlns:a16="http://schemas.microsoft.com/office/drawing/2014/main" id="{90DCA9BA-478C-8ED2-4554-26F549DB1E24}"/>
              </a:ext>
            </a:extLst>
          </p:cNvPr>
          <p:cNvSpPr>
            <a:spLocks noGrp="1"/>
          </p:cNvSpPr>
          <p:nvPr>
            <p:ph type="body" sz="quarter" idx="23" hasCustomPrompt="1"/>
          </p:nvPr>
        </p:nvSpPr>
        <p:spPr>
          <a:xfrm>
            <a:off x="8121202"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2" name="Picture Placeholder 9">
            <a:extLst>
              <a:ext uri="{FF2B5EF4-FFF2-40B4-BE49-F238E27FC236}">
                <a16:creationId xmlns:a16="http://schemas.microsoft.com/office/drawing/2014/main" id="{2C504BF8-F9D3-CB8F-4220-C065BD391BAF}"/>
              </a:ext>
              <a:ext uri="{C183D7F6-B498-43B3-948B-1728B52AA6E4}">
                <adec:decorative xmlns:adec="http://schemas.microsoft.com/office/drawing/2017/decorative" val="1"/>
              </a:ext>
            </a:extLst>
          </p:cNvPr>
          <p:cNvSpPr>
            <a:spLocks noGrp="1"/>
          </p:cNvSpPr>
          <p:nvPr>
            <p:ph type="pic" sz="quarter" idx="24"/>
          </p:nvPr>
        </p:nvSpPr>
        <p:spPr>
          <a:xfrm>
            <a:off x="9963163" y="442613"/>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3" name="Text Placeholder 4">
            <a:extLst>
              <a:ext uri="{FF2B5EF4-FFF2-40B4-BE49-F238E27FC236}">
                <a16:creationId xmlns:a16="http://schemas.microsoft.com/office/drawing/2014/main" id="{5521A8B3-4EA6-23B4-B3B8-8281C6B596FF}"/>
              </a:ext>
            </a:extLst>
          </p:cNvPr>
          <p:cNvSpPr>
            <a:spLocks noGrp="1"/>
          </p:cNvSpPr>
          <p:nvPr>
            <p:ph type="body" sz="quarter" idx="25" hasCustomPrompt="1"/>
          </p:nvPr>
        </p:nvSpPr>
        <p:spPr>
          <a:xfrm>
            <a:off x="9963163" y="2563862"/>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5" name="Picture Placeholder 9">
            <a:extLst>
              <a:ext uri="{FF2B5EF4-FFF2-40B4-BE49-F238E27FC236}">
                <a16:creationId xmlns:a16="http://schemas.microsoft.com/office/drawing/2014/main" id="{7F6CD62C-4F68-F15F-A3D0-2180C9FAE746}"/>
              </a:ext>
              <a:ext uri="{C183D7F6-B498-43B3-948B-1728B52AA6E4}">
                <adec:decorative xmlns:adec="http://schemas.microsoft.com/office/drawing/2017/decorative" val="1"/>
              </a:ext>
            </a:extLst>
          </p:cNvPr>
          <p:cNvSpPr>
            <a:spLocks noGrp="1"/>
          </p:cNvSpPr>
          <p:nvPr>
            <p:ph type="pic" sz="quarter" idx="27"/>
          </p:nvPr>
        </p:nvSpPr>
        <p:spPr>
          <a:xfrm>
            <a:off x="4437277"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4" name="Text Placeholder 4">
            <a:extLst>
              <a:ext uri="{FF2B5EF4-FFF2-40B4-BE49-F238E27FC236}">
                <a16:creationId xmlns:a16="http://schemas.microsoft.com/office/drawing/2014/main" id="{296CC7BE-2A53-E03B-27D4-1ED4CD326ACF}"/>
              </a:ext>
            </a:extLst>
          </p:cNvPr>
          <p:cNvSpPr>
            <a:spLocks noGrp="1"/>
          </p:cNvSpPr>
          <p:nvPr>
            <p:ph type="body" sz="quarter" idx="26" hasCustomPrompt="1"/>
          </p:nvPr>
        </p:nvSpPr>
        <p:spPr>
          <a:xfrm>
            <a:off x="4437277"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6" name="Picture Placeholder 9">
            <a:extLst>
              <a:ext uri="{FF2B5EF4-FFF2-40B4-BE49-F238E27FC236}">
                <a16:creationId xmlns:a16="http://schemas.microsoft.com/office/drawing/2014/main" id="{16CC8563-4079-A766-7124-A5CBD6FF0D34}"/>
              </a:ext>
              <a:ext uri="{C183D7F6-B498-43B3-948B-1728B52AA6E4}">
                <adec:decorative xmlns:adec="http://schemas.microsoft.com/office/drawing/2017/decorative" val="1"/>
              </a:ext>
            </a:extLst>
          </p:cNvPr>
          <p:cNvSpPr>
            <a:spLocks noGrp="1"/>
          </p:cNvSpPr>
          <p:nvPr>
            <p:ph type="pic" sz="quarter" idx="28"/>
          </p:nvPr>
        </p:nvSpPr>
        <p:spPr>
          <a:xfrm>
            <a:off x="6279239"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8" name="Text Placeholder 4">
            <a:extLst>
              <a:ext uri="{FF2B5EF4-FFF2-40B4-BE49-F238E27FC236}">
                <a16:creationId xmlns:a16="http://schemas.microsoft.com/office/drawing/2014/main" id="{DE671D0E-73A0-35FB-A259-0424C12E254B}"/>
              </a:ext>
            </a:extLst>
          </p:cNvPr>
          <p:cNvSpPr>
            <a:spLocks noGrp="1"/>
          </p:cNvSpPr>
          <p:nvPr>
            <p:ph type="body" sz="quarter" idx="30" hasCustomPrompt="1"/>
          </p:nvPr>
        </p:nvSpPr>
        <p:spPr>
          <a:xfrm>
            <a:off x="6279240"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27" name="Picture Placeholder 9">
            <a:extLst>
              <a:ext uri="{FF2B5EF4-FFF2-40B4-BE49-F238E27FC236}">
                <a16:creationId xmlns:a16="http://schemas.microsoft.com/office/drawing/2014/main" id="{9D9A542F-7E3D-6DD8-0340-720295E1931E}"/>
              </a:ext>
              <a:ext uri="{C183D7F6-B498-43B3-948B-1728B52AA6E4}">
                <adec:decorative xmlns:adec="http://schemas.microsoft.com/office/drawing/2017/decorative" val="1"/>
              </a:ext>
            </a:extLst>
          </p:cNvPr>
          <p:cNvSpPr>
            <a:spLocks noGrp="1"/>
          </p:cNvSpPr>
          <p:nvPr>
            <p:ph type="pic" sz="quarter" idx="29"/>
          </p:nvPr>
        </p:nvSpPr>
        <p:spPr>
          <a:xfrm>
            <a:off x="8121201"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29" name="Text Placeholder 4">
            <a:extLst>
              <a:ext uri="{FF2B5EF4-FFF2-40B4-BE49-F238E27FC236}">
                <a16:creationId xmlns:a16="http://schemas.microsoft.com/office/drawing/2014/main" id="{B72C457A-68C2-3684-7EBC-81E36195D5D8}"/>
              </a:ext>
            </a:extLst>
          </p:cNvPr>
          <p:cNvSpPr>
            <a:spLocks noGrp="1"/>
          </p:cNvSpPr>
          <p:nvPr>
            <p:ph type="body" sz="quarter" idx="31" hasCustomPrompt="1"/>
          </p:nvPr>
        </p:nvSpPr>
        <p:spPr>
          <a:xfrm>
            <a:off x="8121201"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
        <p:nvSpPr>
          <p:cNvPr id="30" name="Picture Placeholder 9">
            <a:extLst>
              <a:ext uri="{FF2B5EF4-FFF2-40B4-BE49-F238E27FC236}">
                <a16:creationId xmlns:a16="http://schemas.microsoft.com/office/drawing/2014/main" id="{E62ED3C9-2079-73C1-AB49-4BAC0224CD6B}"/>
              </a:ext>
              <a:ext uri="{C183D7F6-B498-43B3-948B-1728B52AA6E4}">
                <adec:decorative xmlns:adec="http://schemas.microsoft.com/office/drawing/2017/decorative" val="1"/>
              </a:ext>
            </a:extLst>
          </p:cNvPr>
          <p:cNvSpPr>
            <a:spLocks noGrp="1"/>
          </p:cNvSpPr>
          <p:nvPr>
            <p:ph type="pic" sz="quarter" idx="32"/>
          </p:nvPr>
        </p:nvSpPr>
        <p:spPr>
          <a:xfrm>
            <a:off x="9963162" y="3610572"/>
            <a:ext cx="1585367" cy="1938368"/>
          </a:xfrm>
          <a:prstGeom prst="rect">
            <a:avLst/>
          </a:prstGeom>
          <a:solidFill>
            <a:schemeClr val="accent1"/>
          </a:solidFill>
          <a:ln w="63500">
            <a:noFill/>
            <a:miter lim="800000"/>
          </a:ln>
          <a:effectLst>
            <a:outerShdw blurRad="50800" dist="38100" dir="2700000" algn="tl" rotWithShape="0">
              <a:prstClr val="black">
                <a:alpha val="40000"/>
              </a:prstClr>
            </a:outerShdw>
          </a:effectLst>
        </p:spPr>
        <p:txBody>
          <a:bodyPr anchor="ctr"/>
          <a:lstStyle>
            <a:lvl1pPr marL="0" indent="0" algn="ctr">
              <a:buNone/>
              <a:defRPr>
                <a:solidFill>
                  <a:schemeClr val="bg2"/>
                </a:solidFill>
              </a:defRPr>
            </a:lvl1pPr>
          </a:lstStyle>
          <a:p>
            <a:r>
              <a:rPr lang="en-US"/>
              <a:t>Click icon to add picture</a:t>
            </a:r>
          </a:p>
        </p:txBody>
      </p:sp>
      <p:sp>
        <p:nvSpPr>
          <p:cNvPr id="31" name="Text Placeholder 4">
            <a:extLst>
              <a:ext uri="{FF2B5EF4-FFF2-40B4-BE49-F238E27FC236}">
                <a16:creationId xmlns:a16="http://schemas.microsoft.com/office/drawing/2014/main" id="{7A641F20-A0DC-9B93-83EB-70C52A738148}"/>
              </a:ext>
            </a:extLst>
          </p:cNvPr>
          <p:cNvSpPr>
            <a:spLocks noGrp="1"/>
          </p:cNvSpPr>
          <p:nvPr>
            <p:ph type="body" sz="quarter" idx="33" hasCustomPrompt="1"/>
          </p:nvPr>
        </p:nvSpPr>
        <p:spPr>
          <a:xfrm>
            <a:off x="9963162" y="5731821"/>
            <a:ext cx="1585366" cy="545104"/>
          </a:xfrm>
          <a:prstGeom prst="rect">
            <a:avLst/>
          </a:prstGeom>
        </p:spPr>
        <p:txBody>
          <a:bodyPr anchor="ctr">
            <a:noAutofit/>
          </a:bodyPr>
          <a:lstStyle>
            <a:lvl1pPr marL="0" indent="0" algn="ctr">
              <a:buClr>
                <a:schemeClr val="accent1"/>
              </a:buClr>
              <a:buNone/>
              <a:defRPr sz="1400"/>
            </a:lvl1pPr>
            <a:lvl2pPr>
              <a:buClr>
                <a:schemeClr val="accent1"/>
              </a:buClr>
              <a:defRPr sz="1600"/>
            </a:lvl2pPr>
            <a:lvl3pPr>
              <a:buClr>
                <a:schemeClr val="accent1"/>
              </a:buClr>
              <a:defRPr sz="1600"/>
            </a:lvl3pPr>
            <a:lvl4pPr>
              <a:defRPr sz="1800"/>
            </a:lvl4pPr>
            <a:lvl5pPr>
              <a:defRPr sz="1800"/>
            </a:lvl5pPr>
          </a:lstStyle>
          <a:p>
            <a:pPr lvl="0"/>
            <a:r>
              <a:rPr lang="en-US"/>
              <a:t>Descriptive link</a:t>
            </a:r>
          </a:p>
        </p:txBody>
      </p:sp>
    </p:spTree>
    <p:extLst>
      <p:ext uri="{BB962C8B-B14F-4D97-AF65-F5344CB8AC3E}">
        <p14:creationId xmlns:p14="http://schemas.microsoft.com/office/powerpoint/2010/main" val="22624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p>
        </p:txBody>
      </p:sp>
      <p:sp>
        <p:nvSpPr>
          <p:cNvPr id="3" name="Content Placeholder 2"/>
          <p:cNvSpPr>
            <a:spLocks noGrp="1"/>
          </p:cNvSpPr>
          <p:nvPr>
            <p:ph idx="1"/>
          </p:nvPr>
        </p:nvSpPr>
        <p:spPr>
          <a:xfrm>
            <a:off x="1608667" y="2226459"/>
            <a:ext cx="8541883" cy="246221"/>
          </a:xfrm>
        </p:spPr>
        <p:txBody>
          <a:bodyPr>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3136900"/>
            <a:ext cx="3285067" cy="246221"/>
          </a:xfrm>
        </p:spPr>
        <p:txBody>
          <a:bodyPr/>
          <a:lstStyle/>
          <a:p>
            <a:r>
              <a:rPr lang="en-US"/>
              <a:t>Click icon to add picture</a:t>
            </a:r>
          </a:p>
        </p:txBody>
      </p:sp>
      <p:sp>
        <p:nvSpPr>
          <p:cNvPr id="16" name="Picture Placeholder 14"/>
          <p:cNvSpPr>
            <a:spLocks noGrp="1"/>
          </p:cNvSpPr>
          <p:nvPr>
            <p:ph type="pic" sz="quarter" idx="18"/>
          </p:nvPr>
        </p:nvSpPr>
        <p:spPr>
          <a:xfrm>
            <a:off x="6081184" y="3136900"/>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710223"/>
            <a:ext cx="3285067" cy="246221"/>
          </a:xfrm>
        </p:spPr>
        <p:txBody>
          <a:bodyPr/>
          <a:lstStyle/>
          <a:p>
            <a:r>
              <a:rPr lang="en-US"/>
              <a:t>Click icon to add picture</a:t>
            </a:r>
          </a:p>
        </p:txBody>
      </p:sp>
      <p:sp>
        <p:nvSpPr>
          <p:cNvPr id="18" name="Picture Placeholder 14"/>
          <p:cNvSpPr>
            <a:spLocks noGrp="1"/>
          </p:cNvSpPr>
          <p:nvPr>
            <p:ph type="pic" sz="quarter" idx="20"/>
          </p:nvPr>
        </p:nvSpPr>
        <p:spPr>
          <a:xfrm>
            <a:off x="6081184" y="4710223"/>
            <a:ext cx="3285067" cy="246221"/>
          </a:xfrm>
        </p:spPr>
        <p:txBody>
          <a:bodyPr/>
          <a:lstStyle/>
          <a:p>
            <a:r>
              <a:rPr lang="en-US"/>
              <a:t>Click icon to add picture</a:t>
            </a:r>
          </a:p>
        </p:txBody>
      </p:sp>
      <p:sp>
        <p:nvSpPr>
          <p:cNvPr id="10"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CBA8FCC-796D-4845-B58F-897057639B59}"/>
              </a:ext>
              <a:ext uri="{C183D7F6-B498-43B3-948B-1728B52AA6E4}">
                <adec:decorative xmlns:adec="http://schemas.microsoft.com/office/drawing/2017/decorative" val="1"/>
              </a:ext>
            </a:extLst>
          </p:cNvPr>
          <p:cNvSpPr>
            <a:spLocks noGrp="1" noChangeAspect="1"/>
          </p:cNvSpPr>
          <p:nvPr>
            <p:ph type="pic" idx="13"/>
          </p:nvPr>
        </p:nvSpPr>
        <p:spPr>
          <a:xfrm>
            <a:off x="3048" y="0"/>
            <a:ext cx="12188952" cy="4572000"/>
          </a:xfrm>
          <a:prstGeom prst="rect">
            <a:avLst/>
          </a:prstGeom>
          <a:solidFill>
            <a:schemeClr val="bg2"/>
          </a:solidFill>
          <a:ln>
            <a:noFill/>
          </a:ln>
        </p:spPr>
        <p:txBody>
          <a:bodyPr lIns="457200" tIns="365760" rIns="45720" bIns="4572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ctrTitle" hasCustomPrompt="1"/>
          </p:nvPr>
        </p:nvSpPr>
        <p:spPr>
          <a:xfrm>
            <a:off x="457200" y="4960137"/>
            <a:ext cx="5116283" cy="1463040"/>
          </a:xfrm>
          <a:prstGeom prst="rect">
            <a:avLst/>
          </a:prstGeo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6273789" y="4960137"/>
            <a:ext cx="5537211" cy="1463040"/>
          </a:xfrm>
          <a:prstGeom prst="rect">
            <a:avLst/>
          </a:prstGeom>
        </p:spPr>
        <p:txBody>
          <a:bodyPr lIns="91440" rIns="91440" anchor="ctr">
            <a:normAutofit/>
          </a:bodyPr>
          <a:lstStyle>
            <a:lvl1pPr marL="0" indent="0" algn="l">
              <a:lnSpc>
                <a:spcPct val="100000"/>
              </a:lnSpc>
              <a:spcBef>
                <a:spcPts val="0"/>
              </a:spcBef>
              <a:buNone/>
              <a:defRPr sz="1800">
                <a:solidFill>
                  <a:schemeClr val="tx1"/>
                </a:solidFill>
                <a:latin typeface="+mj-lt"/>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cxnSp>
        <p:nvCxnSpPr>
          <p:cNvPr id="7" name="Straight Connector 6">
            <a:extLst>
              <a:ext uri="{FF2B5EF4-FFF2-40B4-BE49-F238E27FC236}">
                <a16:creationId xmlns:a16="http://schemas.microsoft.com/office/drawing/2014/main" id="{75028511-5F80-41C4-BB42-48D8ED445F5C}"/>
              </a:ext>
              <a:ext uri="{C183D7F6-B498-43B3-948B-1728B52AA6E4}">
                <adec:decorative xmlns:adec="http://schemas.microsoft.com/office/drawing/2017/decorative" val="1"/>
              </a:ext>
            </a:extLst>
          </p:cNvPr>
          <p:cNvCxnSpPr/>
          <p:nvPr userDrawn="1"/>
        </p:nvCxnSpPr>
        <p:spPr>
          <a:xfrm flipV="1">
            <a:off x="591200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605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74C8D-EBD9-D574-FBAD-210D1C91D28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786" y="5714888"/>
            <a:ext cx="3382209" cy="845251"/>
          </a:xfrm>
          <a:prstGeom prst="rect">
            <a:avLst/>
          </a:prstGeom>
        </p:spPr>
      </p:pic>
      <p:sp>
        <p:nvSpPr>
          <p:cNvPr id="5" name="Title 1">
            <a:extLst>
              <a:ext uri="{FF2B5EF4-FFF2-40B4-BE49-F238E27FC236}">
                <a16:creationId xmlns:a16="http://schemas.microsoft.com/office/drawing/2014/main" id="{F8B946C5-4510-40E5-A89C-B1ED671990C7}"/>
              </a:ext>
            </a:extLst>
          </p:cNvPr>
          <p:cNvSpPr>
            <a:spLocks noGrp="1"/>
          </p:cNvSpPr>
          <p:nvPr>
            <p:ph type="ctrTitle" hasCustomPrompt="1"/>
          </p:nvPr>
        </p:nvSpPr>
        <p:spPr>
          <a:xfrm>
            <a:off x="1024126" y="1001486"/>
            <a:ext cx="5071874" cy="783497"/>
          </a:xfrm>
        </p:spPr>
        <p:txBody>
          <a:bodyPr lIns="0" rIns="0" anchor="t">
            <a:noAutofit/>
          </a:bodyPr>
          <a:lstStyle>
            <a:lvl1pPr algn="l">
              <a:defRPr sz="5000" b="0" spc="0" baseline="0">
                <a:solidFill>
                  <a:schemeClr val="tx1"/>
                </a:solidFill>
              </a:defRPr>
            </a:lvl1pPr>
          </a:lstStyle>
          <a:p>
            <a:r>
              <a:rPr lang="en-US"/>
              <a:t>Title</a:t>
            </a:r>
          </a:p>
        </p:txBody>
      </p:sp>
      <p:sp>
        <p:nvSpPr>
          <p:cNvPr id="9" name="Picture Placeholder 8">
            <a:extLst>
              <a:ext uri="{FF2B5EF4-FFF2-40B4-BE49-F238E27FC236}">
                <a16:creationId xmlns:a16="http://schemas.microsoft.com/office/drawing/2014/main" id="{2B91FDFE-F4A5-48AA-B8E6-77A5FD191357}"/>
              </a:ext>
              <a:ext uri="{C183D7F6-B498-43B3-948B-1728B52AA6E4}">
                <adec:decorative xmlns:adec="http://schemas.microsoft.com/office/drawing/2017/decorative" val="1"/>
              </a:ext>
            </a:extLst>
          </p:cNvPr>
          <p:cNvSpPr>
            <a:spLocks noGrp="1"/>
          </p:cNvSpPr>
          <p:nvPr>
            <p:ph type="pic" sz="quarter" idx="11" hasCustomPrompt="1"/>
          </p:nvPr>
        </p:nvSpPr>
        <p:spPr>
          <a:xfrm>
            <a:off x="6635760" y="0"/>
            <a:ext cx="5556239" cy="6858000"/>
          </a:xfrm>
        </p:spPr>
        <p:txBody>
          <a:bodyPr/>
          <a:lstStyle>
            <a:lvl1pPr marL="0" indent="0">
              <a:buNone/>
              <a:defRPr/>
            </a:lvl1pPr>
          </a:lstStyle>
          <a:p>
            <a:r>
              <a:rPr lang="en-US"/>
              <a:t>Picture, Map, Chart, or anything you want to emphasize.</a:t>
            </a:r>
          </a:p>
        </p:txBody>
      </p:sp>
      <p:sp>
        <p:nvSpPr>
          <p:cNvPr id="6" name="Content Placeholder 2">
            <a:extLst>
              <a:ext uri="{FF2B5EF4-FFF2-40B4-BE49-F238E27FC236}">
                <a16:creationId xmlns:a16="http://schemas.microsoft.com/office/drawing/2014/main" id="{0880D67E-23D9-FBE6-F618-2A75BF09EDEF}"/>
              </a:ext>
            </a:extLst>
          </p:cNvPr>
          <p:cNvSpPr>
            <a:spLocks noGrp="1"/>
          </p:cNvSpPr>
          <p:nvPr>
            <p:ph idx="13"/>
          </p:nvPr>
        </p:nvSpPr>
        <p:spPr>
          <a:xfrm>
            <a:off x="1024126" y="2075543"/>
            <a:ext cx="5071874" cy="3892637"/>
          </a:xfrm>
        </p:spPr>
        <p:txBody>
          <a:bodyPr>
            <a:normAutofit/>
          </a:bodyPr>
          <a:lstStyle>
            <a:lvl1pPr marL="0" indent="0" algn="l">
              <a:spcBef>
                <a:spcPts val="800"/>
              </a:spcBef>
              <a:spcAft>
                <a:spcPts val="300"/>
              </a:spcAft>
              <a:buNone/>
              <a:defRPr sz="2200">
                <a:solidFill>
                  <a:schemeClr val="tx1"/>
                </a:solidFill>
                <a:latin typeface="Calibri" panose="020F0502020204030204" pitchFamily="34" charset="0"/>
                <a:cs typeface="Calibri" panose="020F0502020204030204" pitchFamily="34" charset="0"/>
              </a:defRPr>
            </a:lvl1pPr>
            <a:lvl2pPr algn="ctr">
              <a:defRPr sz="2000">
                <a:solidFill>
                  <a:srgbClr val="D35B30"/>
                </a:solidFill>
                <a:latin typeface="+mj-lt"/>
                <a:cs typeface="Calibri" panose="020F0502020204030204" pitchFamily="34" charset="0"/>
              </a:defRPr>
            </a:lvl2pPr>
            <a:lvl3pPr algn="ctr">
              <a:defRPr sz="2000">
                <a:solidFill>
                  <a:srgbClr val="D35B30"/>
                </a:solidFill>
                <a:latin typeface="+mj-lt"/>
                <a:cs typeface="Calibri" panose="020F0502020204030204" pitchFamily="34" charset="0"/>
              </a:defRPr>
            </a:lvl3pPr>
            <a:lvl4pPr algn="ctr">
              <a:defRPr sz="2000">
                <a:solidFill>
                  <a:srgbClr val="D35B30"/>
                </a:solidFill>
                <a:latin typeface="+mj-lt"/>
                <a:cs typeface="Calibri" panose="020F0502020204030204" pitchFamily="34" charset="0"/>
              </a:defRPr>
            </a:lvl4pPr>
            <a:lvl5pPr algn="ctr">
              <a:defRPr sz="2000">
                <a:solidFill>
                  <a:srgbClr val="D35B30"/>
                </a:solidFill>
                <a:latin typeface="+mj-lt"/>
                <a:cs typeface="Calibri" panose="020F0502020204030204" pitchFamily="34" charset="0"/>
              </a:defRPr>
            </a:lvl5pPr>
            <a:lvl6pPr>
              <a:defRPr sz="1600"/>
            </a:lvl6pPr>
            <a:lvl7pPr>
              <a:defRPr sz="1600"/>
            </a:lvl7pPr>
            <a:lvl8pPr>
              <a:defRPr sz="1600"/>
            </a:lvl8pPr>
            <a:lvl9pPr>
              <a:defRPr sz="1600"/>
            </a:lvl9pPr>
          </a:lstStyle>
          <a:p>
            <a:pPr lvl="0"/>
            <a:r>
              <a:rPr lang="en-US"/>
              <a:t>Click to edit Master text styles</a:t>
            </a:r>
          </a:p>
        </p:txBody>
      </p:sp>
      <p:sp>
        <p:nvSpPr>
          <p:cNvPr id="10" name="Picture Placeholder 7">
            <a:extLst>
              <a:ext uri="{FF2B5EF4-FFF2-40B4-BE49-F238E27FC236}">
                <a16:creationId xmlns:a16="http://schemas.microsoft.com/office/drawing/2014/main" id="{9AD8D58C-5354-279E-D839-96D6EA261E11}"/>
              </a:ext>
              <a:ext uri="{C183D7F6-B498-43B3-948B-1728B52AA6E4}">
                <adec:decorative xmlns:adec="http://schemas.microsoft.com/office/drawing/2017/decorative" val="1"/>
              </a:ext>
            </a:extLst>
          </p:cNvPr>
          <p:cNvSpPr>
            <a:spLocks noGrp="1"/>
          </p:cNvSpPr>
          <p:nvPr>
            <p:ph type="pic" sz="quarter" idx="14" hasCustomPrompt="1"/>
          </p:nvPr>
        </p:nvSpPr>
        <p:spPr>
          <a:xfrm>
            <a:off x="9147006" y="890588"/>
            <a:ext cx="2275057" cy="2274887"/>
          </a:xfrm>
          <a:solidFill>
            <a:schemeClr val="accent3"/>
          </a:solidFill>
          <a:ln w="63500">
            <a:solidFill>
              <a:schemeClr val="bg1"/>
            </a:solidFill>
            <a:miter lim="800000"/>
          </a:ln>
          <a:effectLst>
            <a:outerShdw blurRad="50800" dist="38100" dir="2700000" algn="tl" rotWithShape="0">
              <a:prstClr val="black">
                <a:alpha val="40000"/>
              </a:prstClr>
            </a:outerShdw>
          </a:effectLst>
        </p:spPr>
        <p:txBody>
          <a:bodyPr lIns="182880" rIns="182880" anchor="ctr"/>
          <a:lstStyle>
            <a:lvl1pPr marL="0" indent="0" algn="ctr">
              <a:buNone/>
              <a:defRPr sz="2000">
                <a:solidFill>
                  <a:schemeClr val="bg1"/>
                </a:solidFill>
              </a:defRPr>
            </a:lvl1pPr>
          </a:lstStyle>
          <a:p>
            <a:r>
              <a:rPr lang="en-US"/>
              <a:t>QR code (delete this placeholder if you don’t need this)</a:t>
            </a:r>
          </a:p>
        </p:txBody>
      </p:sp>
    </p:spTree>
    <p:extLst>
      <p:ext uri="{BB962C8B-B14F-4D97-AF65-F5344CB8AC3E}">
        <p14:creationId xmlns:p14="http://schemas.microsoft.com/office/powerpoint/2010/main" val="143600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584961" y="1600200"/>
            <a:ext cx="9976273" cy="400110"/>
          </a:xfrm>
        </p:spPr>
        <p:txBody>
          <a:bodyPr/>
          <a:lstStyle/>
          <a:p>
            <a:r>
              <a:rPr lang="en-US"/>
              <a:t>Click to edit Master title style</a:t>
            </a:r>
          </a:p>
        </p:txBody>
      </p:sp>
      <p:sp>
        <p:nvSpPr>
          <p:cNvPr id="3" name="Content Placeholder 2"/>
          <p:cNvSpPr>
            <a:spLocks noGrp="1"/>
          </p:cNvSpPr>
          <p:nvPr>
            <p:ph idx="1"/>
          </p:nvPr>
        </p:nvSpPr>
        <p:spPr>
          <a:xfrm>
            <a:off x="5174512" y="2647509"/>
            <a:ext cx="6010939" cy="246221"/>
          </a:xfrm>
        </p:spPr>
        <p:txBody>
          <a:bodyPr wrap="square">
            <a:spAutoFit/>
          </a:bodyPr>
          <a:lstStyle>
            <a:lvl4pPr>
              <a:lnSpc>
                <a:spcPts val="1800"/>
              </a:lnSpc>
              <a:defRPr/>
            </a:lvl4pPr>
            <a:lvl5pPr>
              <a:lnSpc>
                <a:spcPts val="1800"/>
              </a:lnSpc>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15" name="Picture Placeholder 14"/>
          <p:cNvSpPr>
            <a:spLocks noGrp="1"/>
          </p:cNvSpPr>
          <p:nvPr>
            <p:ph type="pic" sz="quarter" idx="17"/>
          </p:nvPr>
        </p:nvSpPr>
        <p:spPr>
          <a:xfrm>
            <a:off x="1608667" y="2403876"/>
            <a:ext cx="3285067" cy="246221"/>
          </a:xfrm>
        </p:spPr>
        <p:txBody>
          <a:bodyPr/>
          <a:lstStyle/>
          <a:p>
            <a:r>
              <a:rPr lang="en-US"/>
              <a:t>Click icon to add picture</a:t>
            </a:r>
          </a:p>
        </p:txBody>
      </p:sp>
      <p:sp>
        <p:nvSpPr>
          <p:cNvPr id="17" name="Picture Placeholder 14"/>
          <p:cNvSpPr>
            <a:spLocks noGrp="1"/>
          </p:cNvSpPr>
          <p:nvPr>
            <p:ph type="pic" sz="quarter" idx="19"/>
          </p:nvPr>
        </p:nvSpPr>
        <p:spPr>
          <a:xfrm>
            <a:off x="1608667" y="4306169"/>
            <a:ext cx="3285067" cy="246221"/>
          </a:xfrm>
        </p:spPr>
        <p:txBody>
          <a:bodyPr/>
          <a:lstStyle/>
          <a:p>
            <a:r>
              <a:rPr lang="en-US"/>
              <a:t>Click icon to add picture</a:t>
            </a:r>
          </a:p>
        </p:txBody>
      </p:sp>
      <p:sp>
        <p:nvSpPr>
          <p:cNvPr id="10" name="Content Placeholder 2"/>
          <p:cNvSpPr>
            <a:spLocks noGrp="1"/>
          </p:cNvSpPr>
          <p:nvPr>
            <p:ph idx="20"/>
          </p:nvPr>
        </p:nvSpPr>
        <p:spPr>
          <a:xfrm>
            <a:off x="5174512" y="4335488"/>
            <a:ext cx="6010939" cy="246221"/>
          </a:xfrm>
        </p:spPr>
        <p:txBody>
          <a:bodyPr wrap="square">
            <a:spAutoFit/>
          </a:bodyPr>
          <a:lstStyle>
            <a:lvl1pPr>
              <a:spcAft>
                <a:spcPts val="0"/>
              </a:spcAft>
              <a:defRPr/>
            </a:lvl1pPr>
            <a:lvl4pPr>
              <a:lnSpc>
                <a:spcPts val="1800"/>
              </a:lnSpc>
              <a:defRPr/>
            </a:lvl4pPr>
            <a:lvl5pPr>
              <a:lnSpc>
                <a:spcPts val="1800"/>
              </a:lnSpc>
              <a:defRPr/>
            </a:lvl5pPr>
          </a:lstStyle>
          <a:p>
            <a:pPr lvl="0"/>
            <a:r>
              <a:rPr lang="en-US"/>
              <a:t>Click to edit Master text styles</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
        <p:nvSpPr>
          <p:cNvPr id="9" name="Content Placeholder 9"/>
          <p:cNvSpPr>
            <a:spLocks noGrp="1"/>
          </p:cNvSpPr>
          <p:nvPr>
            <p:ph sz="quarter" idx="13"/>
          </p:nvPr>
        </p:nvSpPr>
        <p:spPr>
          <a:xfrm>
            <a:off x="1608667" y="2290763"/>
            <a:ext cx="9952567"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4957" y="2194560"/>
            <a:ext cx="4714243" cy="1547603"/>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94310" y="2194560"/>
            <a:ext cx="4888089" cy="1547603"/>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a:p>
        </p:txBody>
      </p:sp>
      <p:sp>
        <p:nvSpPr>
          <p:cNvPr id="8" name="Title 1"/>
          <p:cNvSpPr>
            <a:spLocks noGrp="1"/>
          </p:cNvSpPr>
          <p:nvPr>
            <p:ph type="title"/>
          </p:nvPr>
        </p:nvSpPr>
        <p:spPr>
          <a:xfrm>
            <a:off x="1584960" y="1600200"/>
            <a:ext cx="9997439" cy="400110"/>
          </a:xfrm>
        </p:spPr>
        <p:txBody>
          <a:bodyPr/>
          <a:lstStyle/>
          <a:p>
            <a:r>
              <a:rPr lang="en-US"/>
              <a:t>Click to edit Master title style</a:t>
            </a:r>
          </a:p>
        </p:txBody>
      </p:sp>
      <p:sp>
        <p:nvSpPr>
          <p:cNvPr id="9"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4" name="Slide Number Placeholder 4"/>
          <p:cNvSpPr txBox="1">
            <a:spLocks/>
          </p:cNvSpPr>
          <p:nvPr userDrawn="1"/>
        </p:nvSpPr>
        <p:spPr>
          <a:xfrm>
            <a:off x="1970569" y="6400800"/>
            <a:ext cx="6096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a:p>
        </p:txBody>
      </p:sp>
      <p:sp>
        <p:nvSpPr>
          <p:cNvPr id="7" name="Text Placeholder 6"/>
          <p:cNvSpPr>
            <a:spLocks noGrp="1"/>
          </p:cNvSpPr>
          <p:nvPr>
            <p:ph type="body" sz="quarter" idx="13" hasCustomPrompt="1"/>
          </p:nvPr>
        </p:nvSpPr>
        <p:spPr>
          <a:xfrm>
            <a:off x="8930856" y="2296485"/>
            <a:ext cx="2694517"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a:t>Click to edit text styles</a:t>
            </a:r>
          </a:p>
          <a:p>
            <a:pPr lvl="1"/>
            <a:r>
              <a:rPr lang="en-US"/>
              <a:t>Second level</a:t>
            </a:r>
          </a:p>
        </p:txBody>
      </p:sp>
      <p:sp>
        <p:nvSpPr>
          <p:cNvPr id="9" name="Picture Placeholder 8"/>
          <p:cNvSpPr>
            <a:spLocks noGrp="1"/>
          </p:cNvSpPr>
          <p:nvPr>
            <p:ph type="pic" sz="quarter" idx="14"/>
          </p:nvPr>
        </p:nvSpPr>
        <p:spPr>
          <a:xfrm>
            <a:off x="1587500" y="2274888"/>
            <a:ext cx="7061200" cy="246221"/>
          </a:xfrm>
        </p:spPr>
        <p:txBody>
          <a:bodyPr/>
          <a:lstStyle/>
          <a:p>
            <a:r>
              <a:rPr lang="en-US"/>
              <a:t>Click icon to add picture</a:t>
            </a:r>
          </a:p>
        </p:txBody>
      </p:sp>
      <p:sp>
        <p:nvSpPr>
          <p:cNvPr id="11" name="Footer Placeholder 9"/>
          <p:cNvSpPr>
            <a:spLocks noGrp="1"/>
          </p:cNvSpPr>
          <p:nvPr>
            <p:ph type="ftr" sz="quarter" idx="3"/>
          </p:nvPr>
        </p:nvSpPr>
        <p:spPr>
          <a:xfrm>
            <a:off x="1466892" y="6417304"/>
            <a:ext cx="9952567" cy="438912"/>
          </a:xfrm>
          <a:prstGeom prst="rect">
            <a:avLst/>
          </a:prstGeom>
        </p:spPr>
        <p:txBody>
          <a:bodyPr vert="horz" lIns="91440" tIns="45720" rIns="91440" bIns="45720" rtlCol="0" anchor="ctr"/>
          <a:lstStyle>
            <a:lvl1pPr algn="l">
              <a:defRPr sz="900">
                <a:solidFill>
                  <a:schemeClr val="tx1"/>
                </a:solidFill>
              </a:defRPr>
            </a:lvl1pPr>
          </a:lstStyle>
          <a:p>
            <a:r>
              <a:rPr lang="en-US"/>
              <a:t>[Enter the presentation name in Insert &gt; Header &amp; Footer]      </a:t>
            </a:r>
            <a:fld id="{94874A69-97B2-46D9-BF6B-0F794A1AAF30}" type="datetime4">
              <a:rPr lang="en-US" smtClean="0"/>
              <a:pPr/>
              <a:t>June 28, 2024</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Placeholder 1"/>
          <p:cNvSpPr>
            <a:spLocks noGrp="1"/>
          </p:cNvSpPr>
          <p:nvPr>
            <p:ph type="title"/>
          </p:nvPr>
        </p:nvSpPr>
        <p:spPr>
          <a:xfrm>
            <a:off x="1584960" y="1600200"/>
            <a:ext cx="9834499" cy="592577"/>
          </a:xfrm>
          <a:prstGeom prst="rect">
            <a:avLst/>
          </a:prstGeom>
        </p:spPr>
        <p:txBody>
          <a:bodyPr vert="horz" wrap="square"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1584961" y="2194561"/>
            <a:ext cx="9821332" cy="4109986"/>
          </a:xfrm>
          <a:prstGeom prst="rect">
            <a:avLst/>
          </a:prstGeom>
        </p:spPr>
        <p:txBody>
          <a:bodyPr vert="horz" wrap="square" lIns="0" tIns="0" rIns="0" bIns="0" rtlCol="0">
            <a:noAutofit/>
          </a:bodyPr>
          <a:lstStyle/>
          <a:p>
            <a:pPr lvl="0"/>
            <a:r>
              <a:rPr lang="en-US"/>
              <a:t>Click to edit master placeholder</a:t>
            </a:r>
          </a:p>
          <a:p>
            <a:pPr lvl="1"/>
            <a:r>
              <a:rPr lang="en-US"/>
              <a:t>Second level</a:t>
            </a:r>
          </a:p>
          <a:p>
            <a:pPr lvl="2"/>
            <a:r>
              <a:rPr lang="en-US"/>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a:t>Fifth level</a:t>
            </a:r>
          </a:p>
        </p:txBody>
      </p:sp>
      <p:sp>
        <p:nvSpPr>
          <p:cNvPr id="6" name="Slide Number Placeholder 5"/>
          <p:cNvSpPr>
            <a:spLocks noGrp="1"/>
          </p:cNvSpPr>
          <p:nvPr>
            <p:ph type="sldNum" sz="quarter" idx="4"/>
          </p:nvPr>
        </p:nvSpPr>
        <p:spPr>
          <a:xfrm>
            <a:off x="1" y="6400800"/>
            <a:ext cx="6096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5" r:id="rId3"/>
    <p:sldLayoutId id="2147483650" r:id="rId4"/>
    <p:sldLayoutId id="2147483656" r:id="rId5"/>
    <p:sldLayoutId id="2147483657" r:id="rId6"/>
    <p:sldLayoutId id="2147483652" r:id="rId7"/>
    <p:sldLayoutId id="2147483654" r:id="rId8"/>
    <p:sldLayoutId id="2147483658" r:id="rId9"/>
    <p:sldLayoutId id="2147483659" r:id="rId10"/>
    <p:sldLayoutId id="2147483660" r:id="rId11"/>
  </p:sldLayoutIdLst>
  <p:hf sldNum="0" hdr="0"/>
  <p:txStyles>
    <p:titleStyle>
      <a:lvl1pPr algn="l" defTabSz="457200" rtl="0" eaLnBrk="1" latinLnBrk="0" hangingPunct="1">
        <a:spcBef>
          <a:spcPct val="0"/>
        </a:spcBef>
        <a:buNone/>
        <a:defRPr sz="28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22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22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8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4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4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198837" cy="149961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024128" y="2286000"/>
            <a:ext cx="10198836" cy="4023360"/>
          </a:xfrm>
          <a:prstGeom prst="rect">
            <a:avLst/>
          </a:prstGeom>
        </p:spPr>
        <p:txBody>
          <a:bodyPr vert="horz" lIns="9144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Calibri" panose="020F0502020204030204" pitchFamily="34" charset="0"/>
              </a:defRPr>
            </a:lvl1pPr>
          </a:lstStyle>
          <a:p>
            <a:fld id="{F3116922-2739-43E1-9B35-43BAB819069B}" type="datetimeFigureOut">
              <a:rPr lang="en-US" smtClean="0"/>
              <a:pPr/>
              <a:t>6/28/2024</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Calibri" panose="020F0502020204030204" pitchFamily="34" charset="0"/>
              </a:defRPr>
            </a:lvl1pPr>
          </a:lstStyle>
          <a:p>
            <a:fld id="{3E5704E6-EADF-4181-8F44-1D0353859585}" type="slidenum">
              <a:rPr lang="en-US" smtClean="0"/>
              <a:pPr/>
              <a:t>‹#›</a:t>
            </a:fld>
            <a:endParaRPr lang="en-US"/>
          </a:p>
        </p:txBody>
      </p:sp>
      <p:cxnSp>
        <p:nvCxnSpPr>
          <p:cNvPr id="7" name="Straight Connector 6">
            <a:extLst>
              <a:ext uri="{C183D7F6-B498-43B3-948B-1728B52AA6E4}">
                <adec:decorative xmlns:adec="http://schemas.microsoft.com/office/drawing/2017/decorative" val="1"/>
              </a:ext>
            </a:extLst>
          </p:cNvPr>
          <p:cNvCxnSpPr/>
          <p:nvPr userDrawn="1"/>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1527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Lst>
  <p:txStyles>
    <p:titleStyle>
      <a:lvl1pPr algn="l" defTabSz="914400" rtl="0" eaLnBrk="1" latinLnBrk="0" hangingPunct="1">
        <a:lnSpc>
          <a:spcPct val="80000"/>
        </a:lnSpc>
        <a:spcBef>
          <a:spcPct val="0"/>
        </a:spcBef>
        <a:buNone/>
        <a:defRPr sz="5000" kern="1200" cap="none" spc="100" baseline="0">
          <a:solidFill>
            <a:schemeClr val="tx1"/>
          </a:solidFill>
          <a:latin typeface="+mj-lt"/>
          <a:ea typeface="+mj-ea"/>
          <a:cs typeface="Calibri Light" panose="020F0302020204030204" pitchFamily="34" charset="0"/>
        </a:defRPr>
      </a:lvl1pPr>
    </p:titleStyle>
    <p:bodyStyle>
      <a:lvl1pPr marL="233363" indent="-233363" algn="l" defTabSz="914400" rtl="0" eaLnBrk="1" latinLnBrk="0" hangingPunct="1">
        <a:lnSpc>
          <a:spcPct val="90000"/>
        </a:lnSpc>
        <a:spcBef>
          <a:spcPts val="1200"/>
        </a:spcBef>
        <a:spcAft>
          <a:spcPts val="500"/>
        </a:spcAft>
        <a:buClr>
          <a:schemeClr val="accent1"/>
        </a:buClr>
        <a:buSzPct val="100000"/>
        <a:buFont typeface="Arial" panose="020B0604020202020204" pitchFamily="34" charset="0"/>
        <a:buChar char="•"/>
        <a:defRPr sz="2600" kern="1200">
          <a:solidFill>
            <a:schemeClr val="tx1"/>
          </a:solidFill>
          <a:latin typeface="Calibri" panose="020F0502020204030204" pitchFamily="34" charset="0"/>
          <a:ea typeface="+mn-ea"/>
          <a:cs typeface="Calibri Light" panose="020F0302020204030204" pitchFamily="34" charset="0"/>
        </a:defRPr>
      </a:lvl1pPr>
      <a:lvl2pPr marL="690563" indent="-233363"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2200" kern="1200">
          <a:solidFill>
            <a:schemeClr val="tx1"/>
          </a:solidFill>
          <a:latin typeface="Calibri" panose="020F0502020204030204" pitchFamily="34" charset="0"/>
          <a:ea typeface="+mn-ea"/>
          <a:cs typeface="Calibri Light" panose="020F0302020204030204" pitchFamily="34" charset="0"/>
        </a:defRPr>
      </a:lvl2pPr>
      <a:lvl3pPr marL="1087438" indent="-173038"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3pPr>
      <a:lvl4pPr marL="1311275" indent="-112713"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4pPr>
      <a:lvl5pPr marL="1604963" indent="-120650" algn="l" defTabSz="914400" rtl="0" eaLnBrk="1" latinLnBrk="0" hangingPunct="1">
        <a:lnSpc>
          <a:spcPct val="90000"/>
        </a:lnSpc>
        <a:spcBef>
          <a:spcPts val="1200"/>
        </a:spcBef>
        <a:spcAft>
          <a:spcPts val="500"/>
        </a:spcAft>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Light" panose="020F0302020204030204" pitchFamily="34" charset="0"/>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0A4_98799594.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A5_DC2371D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A7_F41C800D.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18/10/relationships/comments" Target="../comments/modernComment_10A8_6B8CC689.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CA8D-B6B1-066D-0999-888274CACDAD}"/>
              </a:ext>
            </a:extLst>
          </p:cNvPr>
          <p:cNvSpPr>
            <a:spLocks noGrp="1"/>
          </p:cNvSpPr>
          <p:nvPr>
            <p:ph type="title"/>
          </p:nvPr>
        </p:nvSpPr>
        <p:spPr>
          <a:xfrm>
            <a:off x="897356" y="5689600"/>
            <a:ext cx="8520182" cy="861774"/>
          </a:xfrm>
        </p:spPr>
        <p:txBody>
          <a:bodyPr anchor="t"/>
          <a:lstStyle/>
          <a:p>
            <a:r>
              <a:rPr lang="en-US" sz="2800" noProof="0" dirty="0">
                <a:solidFill>
                  <a:srgbClr val="000000"/>
                </a:solidFill>
              </a:rPr>
              <a:t>Implementing state and local overdose prevention policies in the criminal/legal system</a:t>
            </a:r>
            <a:endParaRPr lang="en-US" sz="2800" dirty="0">
              <a:solidFill>
                <a:srgbClr val="000000"/>
              </a:solidFill>
            </a:endParaRPr>
          </a:p>
        </p:txBody>
      </p:sp>
      <p:sp>
        <p:nvSpPr>
          <p:cNvPr id="3" name="Subtitle 2">
            <a:extLst>
              <a:ext uri="{FF2B5EF4-FFF2-40B4-BE49-F238E27FC236}">
                <a16:creationId xmlns:a16="http://schemas.microsoft.com/office/drawing/2014/main" id="{6600C41D-61DB-6EDC-8970-7842A63BE4DC}"/>
              </a:ext>
            </a:extLst>
          </p:cNvPr>
          <p:cNvSpPr txBox="1">
            <a:spLocks/>
          </p:cNvSpPr>
          <p:nvPr/>
        </p:nvSpPr>
        <p:spPr>
          <a:xfrm>
            <a:off x="10295973" y="5981987"/>
            <a:ext cx="1688906" cy="276999"/>
          </a:xfrm>
          <a:prstGeom prst="rect">
            <a:avLst/>
          </a:prstGeom>
        </p:spPr>
        <p:txBody>
          <a:bodyPr vert="horz" wrap="square" lIns="0" tIns="0" rIns="0" bIns="0" rtlCol="0" anchor="t" anchorCtr="0">
            <a:spAutoFit/>
          </a:bodyPr>
          <a:lstStyle>
            <a:lvl1pPr marL="0" indent="0" algn="l" defTabSz="457200" rtl="0" eaLnBrk="1" latinLnBrk="0" hangingPunct="1">
              <a:lnSpc>
                <a:spcPct val="100000"/>
              </a:lnSpc>
              <a:spcBef>
                <a:spcPts val="0"/>
              </a:spcBef>
              <a:spcAft>
                <a:spcPts val="1000"/>
              </a:spcAft>
              <a:buClr>
                <a:schemeClr val="tx1">
                  <a:lumMod val="75000"/>
                  <a:lumOff val="25000"/>
                </a:schemeClr>
              </a:buClr>
              <a:buFontTx/>
              <a:buNone/>
              <a:defRPr sz="1400" b="1" kern="1200" baseline="0">
                <a:solidFill>
                  <a:schemeClr val="tx1"/>
                </a:solidFill>
                <a:latin typeface="Arial"/>
                <a:ea typeface="+mn-ea"/>
                <a:cs typeface="+mn-cs"/>
              </a:defRPr>
            </a:lvl1pPr>
            <a:lvl2pPr marL="457200" indent="0" algn="l" defTabSz="457200" rtl="0" eaLnBrk="1" latinLnBrk="0" hangingPunct="1">
              <a:lnSpc>
                <a:spcPct val="100000"/>
              </a:lnSpc>
              <a:spcBef>
                <a:spcPts val="0"/>
              </a:spcBef>
              <a:spcAft>
                <a:spcPts val="1000"/>
              </a:spcAft>
              <a:buClr>
                <a:schemeClr val="tx1"/>
              </a:buClr>
              <a:buFont typeface="Lucida Grande"/>
              <a:buNone/>
              <a:defRPr sz="1800" b="1" kern="1200">
                <a:solidFill>
                  <a:schemeClr val="tx1">
                    <a:tint val="75000"/>
                  </a:schemeClr>
                </a:solidFill>
                <a:latin typeface="Arial"/>
                <a:ea typeface="+mn-ea"/>
                <a:cs typeface="+mn-cs"/>
              </a:defRPr>
            </a:lvl2pPr>
            <a:lvl3pPr marL="914400" marR="0" indent="0" algn="l" defTabSz="457200" rtl="0" eaLnBrk="1" fontAlgn="auto" latinLnBrk="0" hangingPunct="1">
              <a:lnSpc>
                <a:spcPct val="120000"/>
              </a:lnSpc>
              <a:spcBef>
                <a:spcPts val="0"/>
              </a:spcBef>
              <a:spcAft>
                <a:spcPts val="300"/>
              </a:spcAft>
              <a:buClrTx/>
              <a:buSzTx/>
              <a:buFontTx/>
              <a:buNone/>
              <a:tabLst/>
              <a:defRPr sz="1600" kern="1200">
                <a:solidFill>
                  <a:schemeClr val="tx1">
                    <a:tint val="75000"/>
                  </a:schemeClr>
                </a:solidFill>
                <a:latin typeface="Arial"/>
                <a:ea typeface="+mn-ea"/>
                <a:cs typeface="+mn-cs"/>
              </a:defRPr>
            </a:lvl3pPr>
            <a:lvl4pPr marL="1371600" indent="0" algn="l" defTabSz="457200" rtl="0" eaLnBrk="1" latinLnBrk="0" hangingPunct="1">
              <a:lnSpc>
                <a:spcPct val="120000"/>
              </a:lnSpc>
              <a:spcBef>
                <a:spcPts val="0"/>
              </a:spcBef>
              <a:spcAft>
                <a:spcPts val="300"/>
              </a:spcAft>
              <a:buFont typeface="Lucida Grande"/>
              <a:buNone/>
              <a:defRPr sz="1400" kern="1200">
                <a:solidFill>
                  <a:schemeClr val="tx1">
                    <a:tint val="75000"/>
                  </a:schemeClr>
                </a:solidFill>
                <a:latin typeface="Arial"/>
                <a:ea typeface="+mn-ea"/>
                <a:cs typeface="+mn-cs"/>
              </a:defRPr>
            </a:lvl4pPr>
            <a:lvl5pPr marL="1828800" marR="0" indent="0" algn="l" defTabSz="457200" rtl="0" eaLnBrk="1" fontAlgn="auto" latinLnBrk="0" hangingPunct="1">
              <a:lnSpc>
                <a:spcPct val="120000"/>
              </a:lnSpc>
              <a:spcBef>
                <a:spcPts val="300"/>
              </a:spcBef>
              <a:spcAft>
                <a:spcPts val="300"/>
              </a:spcAft>
              <a:buClrTx/>
              <a:buSzTx/>
              <a:buFont typeface="Arial"/>
              <a:buNone/>
              <a:tabLst/>
              <a:defRPr lang="en-US" sz="1400" kern="1200">
                <a:solidFill>
                  <a:schemeClr val="tx1">
                    <a:tint val="75000"/>
                  </a:schemeClr>
                </a:solidFill>
                <a:latin typeface="Arial"/>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US" sz="1800" dirty="0">
                <a:solidFill>
                  <a:srgbClr val="000000"/>
                </a:solidFill>
              </a:rPr>
              <a:t>June 25, 2024</a:t>
            </a:r>
          </a:p>
        </p:txBody>
      </p:sp>
      <p:pic>
        <p:nvPicPr>
          <p:cNvPr id="5" name="Picture 4">
            <a:extLst>
              <a:ext uri="{FF2B5EF4-FFF2-40B4-BE49-F238E27FC236}">
                <a16:creationId xmlns:a16="http://schemas.microsoft.com/office/drawing/2014/main" id="{E5C29507-9379-6FEB-61C1-58D78F35AF62}"/>
              </a:ext>
              <a:ext uri="{C183D7F6-B498-43B3-948B-1728B52AA6E4}">
                <adec:decorative xmlns:adec="http://schemas.microsoft.com/office/drawing/2017/decorative" val="1"/>
              </a:ext>
            </a:extLst>
          </p:cNvPr>
          <p:cNvPicPr>
            <a:picLocks noChangeAspect="1"/>
          </p:cNvPicPr>
          <p:nvPr/>
        </p:nvPicPr>
        <p:blipFill rotWithShape="1">
          <a:blip r:embed="rId2"/>
          <a:srcRect l="8510" t="66" r="3866" b="-66"/>
          <a:stretch/>
        </p:blipFill>
        <p:spPr>
          <a:xfrm>
            <a:off x="613610" y="1335148"/>
            <a:ext cx="11578389" cy="4106186"/>
          </a:xfrm>
          <a:prstGeom prst="rect">
            <a:avLst/>
          </a:prstGeom>
        </p:spPr>
      </p:pic>
    </p:spTree>
    <p:extLst>
      <p:ext uri="{BB962C8B-B14F-4D97-AF65-F5344CB8AC3E}">
        <p14:creationId xmlns:p14="http://schemas.microsoft.com/office/powerpoint/2010/main" val="3144344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EB6E-B2DF-7698-F957-23F853A9895A}"/>
              </a:ext>
            </a:extLst>
          </p:cNvPr>
          <p:cNvSpPr>
            <a:spLocks noGrp="1"/>
          </p:cNvSpPr>
          <p:nvPr>
            <p:ph type="title"/>
          </p:nvPr>
        </p:nvSpPr>
        <p:spPr>
          <a:xfrm>
            <a:off x="611370" y="1713635"/>
            <a:ext cx="2855893" cy="3430730"/>
          </a:xfrm>
        </p:spPr>
        <p:txBody>
          <a:bodyPr anchor="ctr"/>
          <a:lstStyle/>
          <a:p>
            <a:r>
              <a:rPr lang="en-US"/>
              <a:t>Webinar series</a:t>
            </a:r>
          </a:p>
        </p:txBody>
      </p:sp>
      <p:pic>
        <p:nvPicPr>
          <p:cNvPr id="17" name="Picture Placeholder 16">
            <a:extLst>
              <a:ext uri="{FF2B5EF4-FFF2-40B4-BE49-F238E27FC236}">
                <a16:creationId xmlns:a16="http://schemas.microsoft.com/office/drawing/2014/main" id="{A53B0166-E479-4631-CB57-490D36B2ABCC}"/>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1618" b="1618"/>
          <a:stretch>
            <a:fillRect/>
          </a:stretch>
        </p:blipFill>
        <p:spPr>
          <a:xfrm>
            <a:off x="4376205" y="869422"/>
            <a:ext cx="1030359" cy="997704"/>
          </a:xfrm>
        </p:spPr>
      </p:pic>
      <p:sp>
        <p:nvSpPr>
          <p:cNvPr id="4" name="Text Placeholder 3">
            <a:extLst>
              <a:ext uri="{FF2B5EF4-FFF2-40B4-BE49-F238E27FC236}">
                <a16:creationId xmlns:a16="http://schemas.microsoft.com/office/drawing/2014/main" id="{BA4066CF-AC66-8586-E435-D6ED91B326B3}"/>
              </a:ext>
            </a:extLst>
          </p:cNvPr>
          <p:cNvSpPr>
            <a:spLocks noGrp="1"/>
          </p:cNvSpPr>
          <p:nvPr>
            <p:ph type="body" sz="quarter" idx="22"/>
          </p:nvPr>
        </p:nvSpPr>
        <p:spPr>
          <a:xfrm>
            <a:off x="5582651" y="869423"/>
            <a:ext cx="5714999" cy="997703"/>
          </a:xfrm>
        </p:spPr>
        <p:txBody>
          <a:bodyPr anchor="ctr"/>
          <a:lstStyle/>
          <a:p>
            <a:pPr>
              <a:spcBef>
                <a:spcPts val="0"/>
              </a:spcBef>
            </a:pPr>
            <a:r>
              <a:rPr lang="en-US" sz="2800">
                <a:solidFill>
                  <a:schemeClr val="accent3"/>
                </a:solidFill>
              </a:rPr>
              <a:t>Community</a:t>
            </a:r>
          </a:p>
          <a:p>
            <a:pPr>
              <a:spcBef>
                <a:spcPts val="0"/>
              </a:spcBef>
            </a:pPr>
            <a:r>
              <a:rPr lang="en-US" b="0"/>
              <a:t>June 3 | 2-3pm ET, 11am-12pm PT</a:t>
            </a:r>
          </a:p>
        </p:txBody>
      </p:sp>
      <p:pic>
        <p:nvPicPr>
          <p:cNvPr id="19" name="Picture Placeholder 18">
            <a:extLst>
              <a:ext uri="{FF2B5EF4-FFF2-40B4-BE49-F238E27FC236}">
                <a16:creationId xmlns:a16="http://schemas.microsoft.com/office/drawing/2014/main" id="{5B887A3F-E120-A8BE-0117-47F97C4D6156}"/>
              </a:ext>
              <a:ext uri="{C183D7F6-B498-43B3-948B-1728B52AA6E4}">
                <adec:decorative xmlns:adec="http://schemas.microsoft.com/office/drawing/2017/decorative" val="1"/>
              </a:ext>
            </a:extLst>
          </p:cNvPr>
          <p:cNvPicPr>
            <a:picLocks noGrp="1" noChangeAspect="1"/>
          </p:cNvPicPr>
          <p:nvPr>
            <p:ph type="pic" sz="quarter" idx="31"/>
          </p:nvPr>
        </p:nvPicPr>
        <p:blipFill>
          <a:blip r:embed="rId4"/>
          <a:srcRect t="1387" b="1387"/>
          <a:stretch>
            <a:fillRect/>
          </a:stretch>
        </p:blipFill>
        <p:spPr>
          <a:xfrm>
            <a:off x="4376205" y="2240567"/>
            <a:ext cx="1030359" cy="1001713"/>
          </a:xfrm>
        </p:spPr>
      </p:pic>
      <p:sp>
        <p:nvSpPr>
          <p:cNvPr id="6" name="Text Placeholder 5">
            <a:extLst>
              <a:ext uri="{FF2B5EF4-FFF2-40B4-BE49-F238E27FC236}">
                <a16:creationId xmlns:a16="http://schemas.microsoft.com/office/drawing/2014/main" id="{2C5C0A6C-0875-8D12-2131-B351A99B90DB}"/>
              </a:ext>
            </a:extLst>
          </p:cNvPr>
          <p:cNvSpPr>
            <a:spLocks noGrp="1"/>
          </p:cNvSpPr>
          <p:nvPr>
            <p:ph type="body" sz="quarter" idx="23"/>
          </p:nvPr>
        </p:nvSpPr>
        <p:spPr>
          <a:xfrm>
            <a:off x="5582653" y="2264591"/>
            <a:ext cx="5715000" cy="977690"/>
          </a:xfrm>
        </p:spPr>
        <p:txBody>
          <a:bodyPr anchor="ctr"/>
          <a:lstStyle/>
          <a:p>
            <a:pPr>
              <a:spcBef>
                <a:spcPts val="0"/>
              </a:spcBef>
            </a:pPr>
            <a:r>
              <a:rPr lang="en-US" sz="2800">
                <a:solidFill>
                  <a:schemeClr val="accent3"/>
                </a:solidFill>
              </a:rPr>
              <a:t>Criminal Legal</a:t>
            </a:r>
          </a:p>
          <a:p>
            <a:pPr>
              <a:spcBef>
                <a:spcPts val="0"/>
              </a:spcBef>
            </a:pPr>
            <a:r>
              <a:rPr lang="en-US" b="0"/>
              <a:t>June 25 | 1-2pm ET, 10-11am PT</a:t>
            </a:r>
          </a:p>
        </p:txBody>
      </p:sp>
      <p:pic>
        <p:nvPicPr>
          <p:cNvPr id="21" name="Picture Placeholder 20">
            <a:extLst>
              <a:ext uri="{FF2B5EF4-FFF2-40B4-BE49-F238E27FC236}">
                <a16:creationId xmlns:a16="http://schemas.microsoft.com/office/drawing/2014/main" id="{F8320E80-D786-755B-47BE-58C5E1DB2375}"/>
              </a:ext>
              <a:ext uri="{C183D7F6-B498-43B3-948B-1728B52AA6E4}">
                <adec:decorative xmlns:adec="http://schemas.microsoft.com/office/drawing/2017/decorative" val="1"/>
              </a:ext>
            </a:extLst>
          </p:cNvPr>
          <p:cNvPicPr>
            <a:picLocks noGrp="1" noChangeAspect="1"/>
          </p:cNvPicPr>
          <p:nvPr>
            <p:ph type="pic" sz="quarter" idx="33"/>
          </p:nvPr>
        </p:nvPicPr>
        <p:blipFill>
          <a:blip r:embed="rId5"/>
          <a:srcRect t="1387" b="1387"/>
          <a:stretch>
            <a:fillRect/>
          </a:stretch>
        </p:blipFill>
        <p:spPr>
          <a:xfrm>
            <a:off x="4376205" y="3615721"/>
            <a:ext cx="1030359" cy="1001713"/>
          </a:xfrm>
        </p:spPr>
      </p:pic>
      <p:sp>
        <p:nvSpPr>
          <p:cNvPr id="8" name="Text Placeholder 7">
            <a:extLst>
              <a:ext uri="{FF2B5EF4-FFF2-40B4-BE49-F238E27FC236}">
                <a16:creationId xmlns:a16="http://schemas.microsoft.com/office/drawing/2014/main" id="{FF230D14-225A-7F3A-AD99-6E415DC91149}"/>
              </a:ext>
            </a:extLst>
          </p:cNvPr>
          <p:cNvSpPr>
            <a:spLocks noGrp="1"/>
          </p:cNvSpPr>
          <p:nvPr>
            <p:ph type="body" sz="quarter" idx="24"/>
          </p:nvPr>
        </p:nvSpPr>
        <p:spPr>
          <a:xfrm>
            <a:off x="5582652" y="3615721"/>
            <a:ext cx="5715000" cy="997703"/>
          </a:xfrm>
        </p:spPr>
        <p:txBody>
          <a:bodyPr anchor="ctr"/>
          <a:lstStyle/>
          <a:p>
            <a:pPr>
              <a:spcBef>
                <a:spcPts val="0"/>
              </a:spcBef>
            </a:pPr>
            <a:r>
              <a:rPr lang="en-US" sz="2800">
                <a:solidFill>
                  <a:schemeClr val="accent3"/>
                </a:solidFill>
              </a:rPr>
              <a:t>Health Care</a:t>
            </a:r>
          </a:p>
          <a:p>
            <a:pPr>
              <a:spcBef>
                <a:spcPts val="0"/>
              </a:spcBef>
            </a:pPr>
            <a:r>
              <a:rPr lang="en-US" b="0"/>
              <a:t>June 27 | 1-2pm ET, 10-11am PT</a:t>
            </a:r>
          </a:p>
        </p:txBody>
      </p:sp>
      <p:pic>
        <p:nvPicPr>
          <p:cNvPr id="23" name="Picture Placeholder 22">
            <a:extLst>
              <a:ext uri="{FF2B5EF4-FFF2-40B4-BE49-F238E27FC236}">
                <a16:creationId xmlns:a16="http://schemas.microsoft.com/office/drawing/2014/main" id="{C7B7845B-F685-A603-202B-85AD83F68437}"/>
              </a:ext>
              <a:ext uri="{C183D7F6-B498-43B3-948B-1728B52AA6E4}">
                <adec:decorative xmlns:adec="http://schemas.microsoft.com/office/drawing/2017/decorative" val="1"/>
              </a:ext>
            </a:extLst>
          </p:cNvPr>
          <p:cNvPicPr>
            <a:picLocks noGrp="1" noChangeAspect="1"/>
          </p:cNvPicPr>
          <p:nvPr>
            <p:ph type="pic" sz="quarter" idx="30"/>
          </p:nvPr>
        </p:nvPicPr>
        <p:blipFill>
          <a:blip r:embed="rId6"/>
          <a:srcRect t="1618" b="1618"/>
          <a:stretch>
            <a:fillRect/>
          </a:stretch>
        </p:blipFill>
        <p:spPr>
          <a:xfrm>
            <a:off x="4376204" y="4990874"/>
            <a:ext cx="1030359" cy="997704"/>
          </a:xfrm>
        </p:spPr>
      </p:pic>
      <p:sp>
        <p:nvSpPr>
          <p:cNvPr id="10" name="Text Placeholder 9">
            <a:extLst>
              <a:ext uri="{FF2B5EF4-FFF2-40B4-BE49-F238E27FC236}">
                <a16:creationId xmlns:a16="http://schemas.microsoft.com/office/drawing/2014/main" id="{222596C8-12A3-84C7-319E-6464F3B688AE}"/>
              </a:ext>
            </a:extLst>
          </p:cNvPr>
          <p:cNvSpPr>
            <a:spLocks noGrp="1"/>
          </p:cNvSpPr>
          <p:nvPr>
            <p:ph type="body" sz="quarter" idx="25"/>
          </p:nvPr>
        </p:nvSpPr>
        <p:spPr>
          <a:xfrm>
            <a:off x="5582652" y="5017461"/>
            <a:ext cx="5714998" cy="971116"/>
          </a:xfrm>
        </p:spPr>
        <p:txBody>
          <a:bodyPr anchor="ctr"/>
          <a:lstStyle/>
          <a:p>
            <a:pPr>
              <a:spcBef>
                <a:spcPts val="0"/>
              </a:spcBef>
            </a:pPr>
            <a:r>
              <a:rPr lang="en-US" sz="2800" dirty="0">
                <a:solidFill>
                  <a:schemeClr val="accent3"/>
                </a:solidFill>
              </a:rPr>
              <a:t>Schools</a:t>
            </a:r>
          </a:p>
          <a:p>
            <a:pPr>
              <a:spcBef>
                <a:spcPts val="0"/>
              </a:spcBef>
            </a:pPr>
            <a:r>
              <a:rPr lang="en-US" b="0" dirty="0"/>
              <a:t>July 1 | 1-2pm ET, 10-11am PT</a:t>
            </a:r>
          </a:p>
        </p:txBody>
      </p:sp>
      <p:pic>
        <p:nvPicPr>
          <p:cNvPr id="18" name="Picture 17">
            <a:extLst>
              <a:ext uri="{FF2B5EF4-FFF2-40B4-BE49-F238E27FC236}">
                <a16:creationId xmlns:a16="http://schemas.microsoft.com/office/drawing/2014/main" id="{65BA7F6A-4FC0-F3E2-B41F-75A29FC587FC}"/>
              </a:ext>
              <a:ext uri="{C183D7F6-B498-43B3-948B-1728B52AA6E4}">
                <adec:decorative xmlns:adec="http://schemas.microsoft.com/office/drawing/2017/decorative" val="1"/>
              </a:ext>
            </a:extLst>
          </p:cNvPr>
          <p:cNvPicPr>
            <a:picLocks noChangeAspect="1"/>
          </p:cNvPicPr>
          <p:nvPr/>
        </p:nvPicPr>
        <p:blipFill rotWithShape="1">
          <a:blip r:embed="rId7"/>
          <a:srcRect t="10521"/>
          <a:stretch/>
        </p:blipFill>
        <p:spPr>
          <a:xfrm>
            <a:off x="9418043" y="4935824"/>
            <a:ext cx="2773957" cy="1922176"/>
          </a:xfrm>
          <a:prstGeom prst="rect">
            <a:avLst/>
          </a:prstGeom>
        </p:spPr>
      </p:pic>
    </p:spTree>
    <p:extLst>
      <p:ext uri="{BB962C8B-B14F-4D97-AF65-F5344CB8AC3E}">
        <p14:creationId xmlns:p14="http://schemas.microsoft.com/office/powerpoint/2010/main" val="256426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3CA8D-B6B1-066D-0999-888274CACDAD}"/>
              </a:ext>
            </a:extLst>
          </p:cNvPr>
          <p:cNvSpPr>
            <a:spLocks noGrp="1"/>
          </p:cNvSpPr>
          <p:nvPr>
            <p:ph type="title"/>
          </p:nvPr>
        </p:nvSpPr>
        <p:spPr>
          <a:xfrm>
            <a:off x="897356" y="5808036"/>
            <a:ext cx="10119360" cy="553998"/>
          </a:xfrm>
        </p:spPr>
        <p:txBody>
          <a:bodyPr/>
          <a:lstStyle/>
          <a:p>
            <a:r>
              <a:rPr lang="en-US" sz="3600" dirty="0">
                <a:solidFill>
                  <a:srgbClr val="000000"/>
                </a:solidFill>
              </a:rPr>
              <a:t>Themes from Key Informant Interviews</a:t>
            </a:r>
          </a:p>
        </p:txBody>
      </p:sp>
      <p:pic>
        <p:nvPicPr>
          <p:cNvPr id="6" name="Picture 5">
            <a:extLst>
              <a:ext uri="{FF2B5EF4-FFF2-40B4-BE49-F238E27FC236}">
                <a16:creationId xmlns:a16="http://schemas.microsoft.com/office/drawing/2014/main" id="{CC11F541-0C28-E13F-F482-95EEFF9B37F1}"/>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0" y="1371243"/>
            <a:ext cx="12192000" cy="4067385"/>
          </a:xfrm>
          <a:prstGeom prst="rect">
            <a:avLst/>
          </a:prstGeom>
        </p:spPr>
      </p:pic>
      <p:pic>
        <p:nvPicPr>
          <p:cNvPr id="7" name="Graphic 6">
            <a:extLst>
              <a:ext uri="{FF2B5EF4-FFF2-40B4-BE49-F238E27FC236}">
                <a16:creationId xmlns:a16="http://schemas.microsoft.com/office/drawing/2014/main" id="{54A94D93-81E1-7342-E8C5-593EF0A2CF0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1251" y="5546077"/>
            <a:ext cx="1246785" cy="1246785"/>
          </a:xfrm>
          <a:prstGeom prst="rect">
            <a:avLst/>
          </a:prstGeom>
        </p:spPr>
      </p:pic>
    </p:spTree>
    <p:extLst>
      <p:ext uri="{BB962C8B-B14F-4D97-AF65-F5344CB8AC3E}">
        <p14:creationId xmlns:p14="http://schemas.microsoft.com/office/powerpoint/2010/main" val="234830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683C54B-1032-6329-1C81-98D366E57D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61947" y="5064331"/>
            <a:ext cx="3436548" cy="1793669"/>
          </a:xfrm>
          <a:prstGeom prst="rect">
            <a:avLst/>
          </a:prstGeom>
        </p:spPr>
      </p:pic>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326" y="1600200"/>
            <a:ext cx="9484728" cy="592138"/>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Law and policy changes are critical to making progress in overdose prevention</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6" y="2683042"/>
            <a:ext cx="9929617"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Need for structural change</a:t>
            </a:r>
            <a:endParaRPr lang="en-US" sz="2400"/>
          </a:p>
          <a:p>
            <a:pPr>
              <a:spcBef>
                <a:spcPts val="2400"/>
              </a:spcBef>
              <a:spcAft>
                <a:spcPts val="0"/>
              </a:spcAft>
            </a:pP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a:t>
            </a:r>
            <a:r>
              <a:rPr lang="en-US" b="1" i="1" kern="100" dirty="0">
                <a:solidFill>
                  <a:schemeClr val="bg2"/>
                </a:solidFill>
                <a:latin typeface="Calibri" panose="020F0502020204030204" pitchFamily="34" charset="0"/>
                <a:ea typeface="Yu Gothic Light" panose="020B0300000000000000" pitchFamily="34" charset="-128"/>
                <a:cs typeface="Calibri" panose="020F0502020204030204" pitchFamily="34" charset="0"/>
              </a:rPr>
              <a:t>M</a:t>
            </a: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any of the things that we're dealing with are the results of—or exacerbated by— wealth inequality. Navigating the harm that poverty has on the people we're trying to serve and keep safe is impossible. If there is a way of doing a better job of being more loving and caring, then that’s what we should be doing. And I feel like </a:t>
            </a:r>
            <a:b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access to health care and alleviating poverty, </a:t>
            </a:r>
            <a:b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creating community—these are all the pieces that </a:t>
            </a:r>
            <a:b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need to come together to support people in their lives.”</a:t>
            </a:r>
          </a:p>
        </p:txBody>
      </p:sp>
      <p:pic>
        <p:nvPicPr>
          <p:cNvPr id="22" name="Graphic 21">
            <a:extLst>
              <a:ext uri="{FF2B5EF4-FFF2-40B4-BE49-F238E27FC236}">
                <a16:creationId xmlns:a16="http://schemas.microsoft.com/office/drawing/2014/main" id="{8E9F1BC6-015A-6373-80CF-A4B8BEA128C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spTree>
    <p:extLst>
      <p:ext uri="{BB962C8B-B14F-4D97-AF65-F5344CB8AC3E}">
        <p14:creationId xmlns:p14="http://schemas.microsoft.com/office/powerpoint/2010/main" val="48484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520544" cy="592577"/>
          </a:xfrm>
        </p:spPr>
        <p:txBody>
          <a:bodyPr/>
          <a:lstStyle/>
          <a:p>
            <a:r>
              <a:rPr lang="en-US" noProof="0"/>
              <a:t>Existing law and policy may pose a barrier </a:t>
            </a:r>
            <a:br>
              <a:rPr lang="en-US" noProof="0" dirty="0"/>
            </a:br>
            <a:r>
              <a:rPr lang="en-US" noProof="0"/>
              <a:t>to overdose prevention</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8" y="2683042"/>
            <a:ext cx="9496836"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Need to end the criminalization of the person</a:t>
            </a:r>
            <a:endParaRPr lang="en-US" sz="2400" dirty="0"/>
          </a:p>
          <a:p>
            <a:pPr>
              <a:spcBef>
                <a:spcPts val="2400"/>
              </a:spcBef>
              <a:spcAft>
                <a:spcPts val="0"/>
              </a:spcAft>
            </a:pPr>
            <a:r>
              <a:rPr lang="en-US" sz="24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“The ways that we criminalize people who use drugs</a:t>
            </a:r>
            <a:r>
              <a:rPr lang="en-US" sz="2400" b="1" i="1" kern="100" dirty="0">
                <a:solidFill>
                  <a:schemeClr val="bg2"/>
                </a:solidFill>
                <a:latin typeface="Calibri" panose="020F0502020204030204" pitchFamily="34" charset="0"/>
                <a:ea typeface="Yu Gothic Light" panose="020B0300000000000000" pitchFamily="34" charset="-128"/>
                <a:cs typeface="Calibri" panose="020F0502020204030204" pitchFamily="34" charset="0"/>
              </a:rPr>
              <a:t> act as a </a:t>
            </a:r>
            <a:r>
              <a:rPr lang="en-US" sz="24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disincentive for them to be able to get treatment and ensnares them in the criminal legal system, which just makes it harder for them to get well and more likely for them to die from overdose.”</a:t>
            </a:r>
            <a:endParaRPr lang="en-US" sz="2400" b="1" kern="100" dirty="0">
              <a:solidFill>
                <a:schemeClr val="bg2"/>
              </a:solidFill>
              <a:effectLst/>
              <a:latin typeface="Calibri" panose="020F0502020204030204" pitchFamily="34" charset="0"/>
              <a:ea typeface="Calibri" panose="020F0502020204030204" pitchFamily="34" charset="0"/>
              <a:cs typeface="Calibri Light" panose="020F0302020204030204" pitchFamily="34" charset="0"/>
            </a:endParaRPr>
          </a:p>
        </p:txBody>
      </p:sp>
      <p:pic>
        <p:nvPicPr>
          <p:cNvPr id="7" name="Graphic 6">
            <a:extLst>
              <a:ext uri="{FF2B5EF4-FFF2-40B4-BE49-F238E27FC236}">
                <a16:creationId xmlns:a16="http://schemas.microsoft.com/office/drawing/2014/main" id="{B4E7B1F5-DE9B-ED85-A464-98A45C7784D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spTree>
    <p:extLst>
      <p:ext uri="{BB962C8B-B14F-4D97-AF65-F5344CB8AC3E}">
        <p14:creationId xmlns:p14="http://schemas.microsoft.com/office/powerpoint/2010/main" val="255810498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Substance use disorder should be treated as a medical condition first</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7" y="2899611"/>
            <a:ext cx="5730596" cy="3368842"/>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Health care needs to be evidence-based</a:t>
            </a:r>
            <a:endParaRPr lang="en-US" sz="2400" dirty="0"/>
          </a:p>
          <a:p>
            <a:pPr>
              <a:spcBef>
                <a:spcPts val="2400"/>
              </a:spcBef>
              <a:spcAft>
                <a:spcPts val="0"/>
              </a:spcAft>
            </a:pPr>
            <a:r>
              <a:rPr lang="en-US" sz="24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“I'll never forget a case of a woman who was pregnant and didn't want to try medication treatment because she knew that it would lead to a child welfare filing at delivery…. she overdosed and she and the baby both died.”</a:t>
            </a:r>
            <a:endParaRPr lang="en-US" sz="2400" b="1" kern="100" dirty="0">
              <a:solidFill>
                <a:schemeClr val="bg2"/>
              </a:solidFill>
              <a:effectLst/>
              <a:latin typeface="Calibri" panose="020F0502020204030204" pitchFamily="34" charset="0"/>
              <a:ea typeface="Calibri" panose="020F05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8FDDC084-B6D8-6FCF-E71B-7CED609632B1}"/>
              </a:ext>
              <a:ext uri="{C183D7F6-B498-43B3-948B-1728B52AA6E4}">
                <adec:decorative xmlns:adec="http://schemas.microsoft.com/office/drawing/2017/decorative" val="1"/>
              </a:ext>
            </a:extLst>
          </p:cNvPr>
          <p:cNvPicPr>
            <a:picLocks noChangeAspect="1"/>
          </p:cNvPicPr>
          <p:nvPr/>
        </p:nvPicPr>
        <p:blipFill rotWithShape="1">
          <a:blip r:embed="rId3"/>
          <a:srcRect l="52575"/>
          <a:stretch/>
        </p:blipFill>
        <p:spPr>
          <a:xfrm>
            <a:off x="7615989" y="3056438"/>
            <a:ext cx="3803470" cy="2838618"/>
          </a:xfrm>
          <a:prstGeom prst="rect">
            <a:avLst/>
          </a:prstGeom>
          <a:effectLst/>
        </p:spPr>
      </p:pic>
      <p:pic>
        <p:nvPicPr>
          <p:cNvPr id="5" name="Graphic 4">
            <a:extLst>
              <a:ext uri="{FF2B5EF4-FFF2-40B4-BE49-F238E27FC236}">
                <a16:creationId xmlns:a16="http://schemas.microsoft.com/office/drawing/2014/main" id="{745A7447-8EA5-138B-3950-0EBBB6FA03B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spTree>
    <p:extLst>
      <p:ext uri="{BB962C8B-B14F-4D97-AF65-F5344CB8AC3E}">
        <p14:creationId xmlns:p14="http://schemas.microsoft.com/office/powerpoint/2010/main" val="183646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Overdose prevention is distinct from recovery needs and treatment of substance use disorder</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7" y="2683043"/>
            <a:ext cx="10122123" cy="592578"/>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Support both those in recovery AND those currently using drugs</a:t>
            </a:r>
            <a:endParaRPr lang="en-US" sz="2400"/>
          </a:p>
        </p:txBody>
      </p:sp>
      <p:pic>
        <p:nvPicPr>
          <p:cNvPr id="2" name="Graphic 1">
            <a:extLst>
              <a:ext uri="{FF2B5EF4-FFF2-40B4-BE49-F238E27FC236}">
                <a16:creationId xmlns:a16="http://schemas.microsoft.com/office/drawing/2014/main" id="{D4988D8A-70F0-7EEA-D2A0-D79601AA386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sp>
        <p:nvSpPr>
          <p:cNvPr id="8" name="Content Placeholder 20">
            <a:extLst>
              <a:ext uri="{FF2B5EF4-FFF2-40B4-BE49-F238E27FC236}">
                <a16:creationId xmlns:a16="http://schemas.microsoft.com/office/drawing/2014/main" id="{9F9AE75B-B9E2-8607-12B1-8AB886829C0D}"/>
              </a:ext>
            </a:extLst>
          </p:cNvPr>
          <p:cNvSpPr txBox="1">
            <a:spLocks/>
          </p:cNvSpPr>
          <p:nvPr/>
        </p:nvSpPr>
        <p:spPr>
          <a:xfrm>
            <a:off x="1584960" y="3275622"/>
            <a:ext cx="6572451" cy="2992832"/>
          </a:xfrm>
          <a:prstGeom prst="rect">
            <a:avLst/>
          </a:prstGeom>
        </p:spPr>
        <p:txBody>
          <a:bodyPr vert="horz" wrap="square" lIns="0" tIns="0" rIns="0" bIns="0" rtlCol="0">
            <a:noAutofit/>
          </a:bodyPr>
          <a:lst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2200" b="0"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2200" b="0"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800" b="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400" b="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
                <a:srgbClr val="404040"/>
              </a:buClr>
              <a:buSzTx/>
              <a:buFont typeface="Arial" pitchFamily="34" charset="0"/>
              <a:buChar char="–"/>
              <a:tabLst/>
              <a:defRPr lang="en-US" sz="1400" b="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spcAft>
                <a:spcPts val="0"/>
              </a:spcAft>
            </a:pPr>
            <a:r>
              <a:rPr lang="en-US" sz="2000" b="1" i="1" kern="100" dirty="0">
                <a:solidFill>
                  <a:schemeClr val="bg2"/>
                </a:solidFill>
                <a:latin typeface="Calibri" panose="020F0502020204030204" pitchFamily="34" charset="0"/>
                <a:ea typeface="Yu Gothic Light" panose="020B0300000000000000" pitchFamily="34" charset="-128"/>
                <a:cs typeface="Calibri" panose="020F0502020204030204" pitchFamily="34" charset="0"/>
              </a:rPr>
              <a:t>“We know from other countries that have overdose prevention centers in place that they seem to be effective in terms of reducing overdose and other harms associated with drug use without any consequent harm to the surrounding community. So, especially with the increasingly lethal drug supply that we're seeing in the United States, offering a place for people to be able to consume drugs under supervision so that overdoses can be intervened on early and where their drug supply can be checked are critical.”</a:t>
            </a:r>
          </a:p>
        </p:txBody>
      </p:sp>
      <p:pic>
        <p:nvPicPr>
          <p:cNvPr id="5" name="Picture 4" descr="A room with white chairs and buckets&#10;&#10;Description automatically generated">
            <a:extLst>
              <a:ext uri="{FF2B5EF4-FFF2-40B4-BE49-F238E27FC236}">
                <a16:creationId xmlns:a16="http://schemas.microsoft.com/office/drawing/2014/main" id="{2F764302-DA52-35EF-60F5-71DBF04580EC}"/>
              </a:ext>
            </a:extLst>
          </p:cNvPr>
          <p:cNvPicPr>
            <a:picLocks noChangeAspect="1"/>
          </p:cNvPicPr>
          <p:nvPr/>
        </p:nvPicPr>
        <p:blipFill>
          <a:blip r:embed="rId6"/>
          <a:stretch>
            <a:fillRect/>
          </a:stretch>
        </p:blipFill>
        <p:spPr>
          <a:xfrm>
            <a:off x="8206480" y="3827559"/>
            <a:ext cx="3740878" cy="1888958"/>
          </a:xfrm>
          <a:prstGeom prst="rect">
            <a:avLst/>
          </a:prstGeom>
        </p:spPr>
      </p:pic>
    </p:spTree>
    <p:extLst>
      <p:ext uri="{BB962C8B-B14F-4D97-AF65-F5344CB8AC3E}">
        <p14:creationId xmlns:p14="http://schemas.microsoft.com/office/powerpoint/2010/main" val="3693310422"/>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Structural racism is a significant driver of inequitable outcomes for drug policy</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7" y="2683042"/>
            <a:ext cx="9952567"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Address the racist basis of the war on drugs</a:t>
            </a:r>
            <a:endParaRPr lang="en-US" sz="2400"/>
          </a:p>
          <a:p>
            <a:pPr>
              <a:spcBef>
                <a:spcPts val="2400"/>
              </a:spcBef>
              <a:spcAft>
                <a:spcPts val="0"/>
              </a:spcAft>
            </a:pPr>
            <a:r>
              <a:rPr lang="en-US" sz="2000" b="1" i="1" kern="10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“There are way too many communities in this country where calling 911 for a medical emergency is synonymous with calling the cops.… And oftentimes, law enforcement being the first responder—or the idea that if EMS isn't in the vicinity and a cop could show up before the ambulance comes—is enough of a deterrent that in the moment of an emergency, people will not call 911. And that often contributes to death.”</a:t>
            </a:r>
          </a:p>
        </p:txBody>
      </p:sp>
      <p:pic>
        <p:nvPicPr>
          <p:cNvPr id="2" name="Graphic 1">
            <a:extLst>
              <a:ext uri="{FF2B5EF4-FFF2-40B4-BE49-F238E27FC236}">
                <a16:creationId xmlns:a16="http://schemas.microsoft.com/office/drawing/2014/main" id="{68871DEF-7588-2F14-1A52-445DAE6C28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3049" y="103013"/>
            <a:ext cx="684309" cy="684309"/>
          </a:xfrm>
          <a:prstGeom prst="rect">
            <a:avLst/>
          </a:prstGeom>
        </p:spPr>
      </p:pic>
      <p:pic>
        <p:nvPicPr>
          <p:cNvPr id="5" name="Picture 4">
            <a:extLst>
              <a:ext uri="{FF2B5EF4-FFF2-40B4-BE49-F238E27FC236}">
                <a16:creationId xmlns:a16="http://schemas.microsoft.com/office/drawing/2014/main" id="{0ADE407E-386A-1791-7270-340B5708B7C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039791" y="5089358"/>
            <a:ext cx="3812780" cy="1768642"/>
          </a:xfrm>
          <a:prstGeom prst="rect">
            <a:avLst/>
          </a:prstGeom>
        </p:spPr>
      </p:pic>
    </p:spTree>
    <p:extLst>
      <p:ext uri="{BB962C8B-B14F-4D97-AF65-F5344CB8AC3E}">
        <p14:creationId xmlns:p14="http://schemas.microsoft.com/office/powerpoint/2010/main" val="3710886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7E4F4C-1946-BC41-F66F-78B3C306F53A}"/>
              </a:ext>
              <a:ext uri="{C183D7F6-B498-43B3-948B-1728B52AA6E4}">
                <adec:decorative xmlns:adec="http://schemas.microsoft.com/office/drawing/2017/decorative" val="1"/>
              </a:ext>
            </a:extLst>
          </p:cNvPr>
          <p:cNvPicPr>
            <a:picLocks noChangeAspect="1"/>
          </p:cNvPicPr>
          <p:nvPr/>
        </p:nvPicPr>
        <p:blipFill rotWithShape="1">
          <a:blip r:embed="rId4"/>
          <a:srcRect l="997" r="33293" b="9193"/>
          <a:stretch/>
        </p:blipFill>
        <p:spPr>
          <a:xfrm>
            <a:off x="7748337" y="5467631"/>
            <a:ext cx="4443663" cy="1390369"/>
          </a:xfrm>
          <a:prstGeom prst="rect">
            <a:avLst/>
          </a:prstGeom>
        </p:spPr>
      </p:pic>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Drug overdose can often be best prevented by addressing the social determinants of health</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8" y="2683042"/>
            <a:ext cx="9834500"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Drug use is often an outcome of poor health and poor access to resources, not the driver</a:t>
            </a:r>
          </a:p>
          <a:p>
            <a:pPr>
              <a:spcBef>
                <a:spcPts val="2400"/>
              </a:spcBef>
              <a:spcAft>
                <a:spcPts val="0"/>
              </a:spcAft>
            </a:pP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“It’s interesting to think about the Housing First model, where people with substance use problems and housing instability are offered housing and are not kicked out of housing because they continue to use. The [model] seems to be effective in ensuring that they’re retained in treatment and receive other services… [And] some studies have shown that opportunities to place people in housing have broader, longer-term consequences for their health and their mental health.”</a:t>
            </a:r>
          </a:p>
        </p:txBody>
      </p:sp>
      <p:pic>
        <p:nvPicPr>
          <p:cNvPr id="2" name="Graphic 1">
            <a:extLst>
              <a:ext uri="{FF2B5EF4-FFF2-40B4-BE49-F238E27FC236}">
                <a16:creationId xmlns:a16="http://schemas.microsoft.com/office/drawing/2014/main" id="{8473A56A-0A7C-8F2F-F1A3-9BF0B78B572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63049" y="103013"/>
            <a:ext cx="684309" cy="684309"/>
          </a:xfrm>
          <a:prstGeom prst="rect">
            <a:avLst/>
          </a:prstGeom>
        </p:spPr>
      </p:pic>
    </p:spTree>
    <p:extLst>
      <p:ext uri="{BB962C8B-B14F-4D97-AF65-F5344CB8AC3E}">
        <p14:creationId xmlns:p14="http://schemas.microsoft.com/office/powerpoint/2010/main" val="4095508493"/>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kumimoji="0" lang="en-US" sz="28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Lived experience is key</a:t>
            </a:r>
            <a:endParaRPr lang="en-US"/>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584960" y="2803358"/>
            <a:ext cx="5898682" cy="2454443"/>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And living experience! Listen and hear.</a:t>
            </a:r>
          </a:p>
          <a:p>
            <a:pPr>
              <a:spcBef>
                <a:spcPts val="2400"/>
              </a:spcBef>
              <a:spcAft>
                <a:spcPts val="0"/>
              </a:spcAft>
            </a:pPr>
            <a:r>
              <a:rPr lang="en-US" sz="2400" b="1" i="1" kern="10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“What we really have to do is identify uncommon allies, [starting with] people with lived experiences in the driver’s seat and building out from there.”</a:t>
            </a:r>
          </a:p>
        </p:txBody>
      </p:sp>
      <p:pic>
        <p:nvPicPr>
          <p:cNvPr id="2" name="Graphic 1">
            <a:extLst>
              <a:ext uri="{FF2B5EF4-FFF2-40B4-BE49-F238E27FC236}">
                <a16:creationId xmlns:a16="http://schemas.microsoft.com/office/drawing/2014/main" id="{552F9527-0208-5ACC-131D-23FD062B93D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3049" y="103013"/>
            <a:ext cx="684309" cy="684309"/>
          </a:xfrm>
          <a:prstGeom prst="rect">
            <a:avLst/>
          </a:prstGeom>
        </p:spPr>
      </p:pic>
      <p:pic>
        <p:nvPicPr>
          <p:cNvPr id="4" name="Picture 3">
            <a:extLst>
              <a:ext uri="{FF2B5EF4-FFF2-40B4-BE49-F238E27FC236}">
                <a16:creationId xmlns:a16="http://schemas.microsoft.com/office/drawing/2014/main" id="{2AF086E3-1A23-02BF-F854-38754D7223A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28607" y="2803358"/>
            <a:ext cx="4518751" cy="2632165"/>
          </a:xfrm>
          <a:prstGeom prst="rect">
            <a:avLst/>
          </a:prstGeom>
        </p:spPr>
      </p:pic>
    </p:spTree>
    <p:extLst>
      <p:ext uri="{BB962C8B-B14F-4D97-AF65-F5344CB8AC3E}">
        <p14:creationId xmlns:p14="http://schemas.microsoft.com/office/powerpoint/2010/main" val="1804387977"/>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55FCC246-00D3-B775-CA84-B5879A0AA0D2}"/>
              </a:ext>
            </a:extLst>
          </p:cNvPr>
          <p:cNvSpPr>
            <a:spLocks noGrp="1"/>
          </p:cNvSpPr>
          <p:nvPr>
            <p:ph type="title"/>
          </p:nvPr>
        </p:nvSpPr>
        <p:spPr>
          <a:xfrm>
            <a:off x="1584960" y="1600200"/>
            <a:ext cx="9834499" cy="592577"/>
          </a:xfrm>
        </p:spPr>
        <p:txBody>
          <a:bodyPr/>
          <a:lstStyle/>
          <a:p>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Sustainable and attainable funding is essential for implementing policy solutions</a:t>
            </a:r>
          </a:p>
        </p:txBody>
      </p:sp>
      <p:sp>
        <p:nvSpPr>
          <p:cNvPr id="21" name="Content Placeholder 20">
            <a:extLst>
              <a:ext uri="{FF2B5EF4-FFF2-40B4-BE49-F238E27FC236}">
                <a16:creationId xmlns:a16="http://schemas.microsoft.com/office/drawing/2014/main" id="{D62EED64-1B2B-9158-4900-D38F867E2CEE}"/>
              </a:ext>
            </a:extLst>
          </p:cNvPr>
          <p:cNvSpPr>
            <a:spLocks noGrp="1"/>
          </p:cNvSpPr>
          <p:nvPr>
            <p:ph sz="quarter" idx="13"/>
          </p:nvPr>
        </p:nvSpPr>
        <p:spPr>
          <a:xfrm>
            <a:off x="1608667" y="2683042"/>
            <a:ext cx="9834499" cy="3585411"/>
          </a:xfrm>
        </p:spPr>
        <p:txBody>
          <a:bodyPr/>
          <a:lstStyle/>
          <a:p>
            <a:pPr marL="0" marR="0" lvl="3" indent="-285750" algn="l" defTabSz="457200" rtl="0" eaLnBrk="1" fontAlgn="auto" latinLnBrk="0" hangingPunct="1">
              <a:lnSpc>
                <a:spcPct val="100000"/>
              </a:lnSpc>
              <a:spcBef>
                <a:spcPts val="0"/>
              </a:spcBef>
              <a:spcAft>
                <a:spcPts val="500"/>
              </a:spcAft>
              <a:buClrTx/>
              <a:buSzTx/>
              <a:buFont typeface="Lucida Grande"/>
              <a:buChar char="»"/>
              <a:tabLst>
                <a:tab pos="1828800" algn="l"/>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Calibri" panose="020F0502020204030204" pitchFamily="34" charset="0"/>
              </a:rPr>
              <a:t>Especially for employee stability and retention</a:t>
            </a:r>
          </a:p>
          <a:p>
            <a:pPr>
              <a:spcBef>
                <a:spcPts val="2400"/>
              </a:spcBef>
              <a:spcAft>
                <a:spcPts val="0"/>
              </a:spcAft>
            </a:pP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 Funding and grant contracts operate on a very short cycle. So you're constantly sort of chasing your tail </a:t>
            </a:r>
            <a:r>
              <a:rPr lang="en-US" sz="2000" b="1" i="1" kern="100" dirty="0">
                <a:solidFill>
                  <a:schemeClr val="bg2"/>
                </a:solidFill>
                <a:latin typeface="Calibri" panose="020F0502020204030204" pitchFamily="34" charset="0"/>
                <a:ea typeface="Yu Gothic Light" panose="020B0300000000000000" pitchFamily="34" charset="-128"/>
                <a:cs typeface="Calibri" panose="020F0502020204030204" pitchFamily="34" charset="0"/>
              </a:rPr>
              <a:t>and</a:t>
            </a: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 there's not really any sustainability to the program—you're hiring people who don't have a lot of job protection and you're always at the whims of administration changes. If you think about it, that's not the way we do cancer care.</a:t>
            </a:r>
            <a:b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If our oncology model changed every four years because of </a:t>
            </a:r>
            <a:b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funding, that would be a completely ridiculous way to </a:t>
            </a:r>
            <a:b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br>
            <a:r>
              <a:rPr lang="en-US" sz="2000" b="1" i="1" kern="100" dirty="0">
                <a:solidFill>
                  <a:schemeClr val="bg2"/>
                </a:solidFill>
                <a:effectLst/>
                <a:latin typeface="Calibri" panose="020F0502020204030204" pitchFamily="34" charset="0"/>
                <a:ea typeface="Yu Gothic Light" panose="020B0300000000000000" pitchFamily="34" charset="-128"/>
                <a:cs typeface="Calibri" panose="020F0502020204030204" pitchFamily="34" charset="0"/>
              </a:rPr>
              <a:t>deliver health care."</a:t>
            </a:r>
          </a:p>
        </p:txBody>
      </p:sp>
      <p:pic>
        <p:nvPicPr>
          <p:cNvPr id="2" name="Graphic 1">
            <a:extLst>
              <a:ext uri="{FF2B5EF4-FFF2-40B4-BE49-F238E27FC236}">
                <a16:creationId xmlns:a16="http://schemas.microsoft.com/office/drawing/2014/main" id="{3CF16C01-35D2-8640-35AE-96DBD6B75F0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3049" y="103013"/>
            <a:ext cx="684309" cy="684309"/>
          </a:xfrm>
          <a:prstGeom prst="rect">
            <a:avLst/>
          </a:prstGeom>
        </p:spPr>
      </p:pic>
      <p:grpSp>
        <p:nvGrpSpPr>
          <p:cNvPr id="12" name="Group 11">
            <a:extLst>
              <a:ext uri="{FF2B5EF4-FFF2-40B4-BE49-F238E27FC236}">
                <a16:creationId xmlns:a16="http://schemas.microsoft.com/office/drawing/2014/main" id="{28DE59CD-5096-A5AC-1780-C24700406501}"/>
              </a:ext>
              <a:ext uri="{C183D7F6-B498-43B3-948B-1728B52AA6E4}">
                <adec:decorative xmlns:adec="http://schemas.microsoft.com/office/drawing/2017/decorative" val="1"/>
              </a:ext>
            </a:extLst>
          </p:cNvPr>
          <p:cNvGrpSpPr/>
          <p:nvPr/>
        </p:nvGrpSpPr>
        <p:grpSpPr>
          <a:xfrm>
            <a:off x="7999522" y="4924925"/>
            <a:ext cx="3947836" cy="1933075"/>
            <a:chOff x="7304738" y="4466248"/>
            <a:chExt cx="4884574" cy="2391753"/>
          </a:xfrm>
        </p:grpSpPr>
        <p:sp>
          <p:nvSpPr>
            <p:cNvPr id="11" name="Freeform: Shape 10">
              <a:extLst>
                <a:ext uri="{FF2B5EF4-FFF2-40B4-BE49-F238E27FC236}">
                  <a16:creationId xmlns:a16="http://schemas.microsoft.com/office/drawing/2014/main" id="{64019A6D-038B-5A43-7486-EF9CD1E24D20}"/>
                </a:ext>
              </a:extLst>
            </p:cNvPr>
            <p:cNvSpPr/>
            <p:nvPr/>
          </p:nvSpPr>
          <p:spPr>
            <a:xfrm>
              <a:off x="7304738" y="4466248"/>
              <a:ext cx="4884574" cy="2391753"/>
            </a:xfrm>
            <a:custGeom>
              <a:avLst/>
              <a:gdLst>
                <a:gd name="connsiteX0" fmla="*/ 2442287 w 4884574"/>
                <a:gd name="connsiteY0" fmla="*/ 0 h 2391753"/>
                <a:gd name="connsiteX1" fmla="*/ 4874639 w 4884574"/>
                <a:gd name="connsiteY1" fmla="*/ 2194991 h 2391753"/>
                <a:gd name="connsiteX2" fmla="*/ 4884574 w 4884574"/>
                <a:gd name="connsiteY2" fmla="*/ 2391753 h 2391753"/>
                <a:gd name="connsiteX3" fmla="*/ 0 w 4884574"/>
                <a:gd name="connsiteY3" fmla="*/ 2391753 h 2391753"/>
                <a:gd name="connsiteX4" fmla="*/ 9936 w 4884574"/>
                <a:gd name="connsiteY4" fmla="*/ 2194991 h 2391753"/>
                <a:gd name="connsiteX5" fmla="*/ 2442287 w 4884574"/>
                <a:gd name="connsiteY5" fmla="*/ 0 h 239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4574" h="2391753">
                  <a:moveTo>
                    <a:pt x="2442287" y="0"/>
                  </a:moveTo>
                  <a:cubicBezTo>
                    <a:pt x="3708214" y="0"/>
                    <a:pt x="4749432" y="962098"/>
                    <a:pt x="4874639" y="2194991"/>
                  </a:cubicBezTo>
                  <a:lnTo>
                    <a:pt x="4884574" y="2391753"/>
                  </a:lnTo>
                  <a:lnTo>
                    <a:pt x="0" y="2391753"/>
                  </a:lnTo>
                  <a:lnTo>
                    <a:pt x="9936" y="2194991"/>
                  </a:lnTo>
                  <a:cubicBezTo>
                    <a:pt x="135143" y="962098"/>
                    <a:pt x="1176360" y="0"/>
                    <a:pt x="2442287" y="0"/>
                  </a:cubicBezTo>
                  <a:close/>
                </a:path>
              </a:pathLst>
            </a:custGeom>
            <a:solidFill>
              <a:srgbClr val="DCEBF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A7794D68-045F-282F-1826-D61DB176D13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198336" y="4811071"/>
              <a:ext cx="3097377" cy="1943916"/>
            </a:xfrm>
            <a:prstGeom prst="rect">
              <a:avLst/>
            </a:prstGeom>
            <a:noFill/>
            <a:effectLst/>
          </p:spPr>
        </p:pic>
      </p:grpSp>
    </p:spTree>
    <p:extLst>
      <p:ext uri="{BB962C8B-B14F-4D97-AF65-F5344CB8AC3E}">
        <p14:creationId xmlns:p14="http://schemas.microsoft.com/office/powerpoint/2010/main" val="221952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F4A30A-310C-895E-E7E1-DD1271A51BEF}"/>
              </a:ext>
            </a:extLst>
          </p:cNvPr>
          <p:cNvSpPr txBox="1">
            <a:spLocks noGrp="1"/>
          </p:cNvSpPr>
          <p:nvPr>
            <p:ph type="title"/>
          </p:nvPr>
        </p:nvSpPr>
        <p:spPr>
          <a:xfrm>
            <a:off x="1584325" y="1600200"/>
            <a:ext cx="9834563" cy="400110"/>
          </a:xfr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457200" rtl="0" eaLnBrk="1" latinLnBrk="0" hangingPunct="1">
              <a:spcBef>
                <a:spcPct val="0"/>
              </a:spcBef>
              <a:buNone/>
              <a:defRPr sz="2600" b="1" kern="1200">
                <a:solidFill>
                  <a:schemeClr val="tx1"/>
                </a:solidFill>
                <a:latin typeface="Arial"/>
                <a:ea typeface="+mj-ea"/>
                <a:cs typeface="+mj-cs"/>
              </a:defRPr>
            </a:lvl1pPr>
          </a:lstStyle>
          <a:p>
            <a:pPr lvl="0"/>
            <a:r>
              <a:rPr lang="en-US" noProof="0">
                <a:solidFill>
                  <a:srgbClr val="008877"/>
                </a:solidFill>
              </a:rPr>
              <a:t>The Network for Public Health Law</a:t>
            </a:r>
          </a:p>
        </p:txBody>
      </p:sp>
      <p:sp>
        <p:nvSpPr>
          <p:cNvPr id="3" name="Content Placeholder 2">
            <a:extLst>
              <a:ext uri="{FF2B5EF4-FFF2-40B4-BE49-F238E27FC236}">
                <a16:creationId xmlns:a16="http://schemas.microsoft.com/office/drawing/2014/main" id="{4B79F625-34B3-3BDC-38B4-ACFEA95C5B3D}"/>
              </a:ext>
            </a:extLst>
          </p:cNvPr>
          <p:cNvSpPr>
            <a:spLocks noGrp="1"/>
          </p:cNvSpPr>
          <p:nvPr>
            <p:ph sz="quarter" idx="13"/>
          </p:nvPr>
        </p:nvSpPr>
        <p:spPr>
          <a:xfrm>
            <a:off x="1608138" y="2290763"/>
            <a:ext cx="9953625" cy="3917532"/>
          </a:xfrm>
        </p:spPr>
        <p:txBody>
          <a:bodyPr/>
          <a:lstStyle/>
          <a:p>
            <a:r>
              <a:rPr lang="en-US" sz="2000" dirty="0"/>
              <a:t>The Network’s </a:t>
            </a:r>
            <a:r>
              <a:rPr lang="en-US" sz="2000" b="1" dirty="0"/>
              <a:t>Harm Reduction Legal Project </a:t>
            </a:r>
            <a:r>
              <a:rPr lang="en-US" sz="2000" dirty="0"/>
              <a:t>works to address the legal and policy barriers that impede the establishment and expansion of evidence-based harm reduction measures such as naloxone distribution, syringe access programs, and access to evidence-based substance use disorder treatment.</a:t>
            </a:r>
          </a:p>
          <a:p>
            <a:r>
              <a:rPr lang="en-US" sz="2000" dirty="0"/>
              <a:t>The Project provides guidance and consultation to governmental and nongovernmental organizations as well as impacted individuals to assist them in navigating the often extremely confusing maze of existing laws and regulations that hamper harm reduction initiatives. </a:t>
            </a:r>
          </a:p>
          <a:p>
            <a:r>
              <a:rPr lang="en-US" sz="2000" dirty="0"/>
              <a:t>The Project also provides non-partisan, evidence-based publications and training regarding the state of laws impacting individuals who use drugs, individuals in recovery, and their communities, as well as research regarding the impact of those laws. </a:t>
            </a:r>
          </a:p>
        </p:txBody>
      </p:sp>
    </p:spTree>
    <p:extLst>
      <p:ext uri="{BB962C8B-B14F-4D97-AF65-F5344CB8AC3E}">
        <p14:creationId xmlns:p14="http://schemas.microsoft.com/office/powerpoint/2010/main" val="256828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D0BC-03CB-F2CB-C864-E61FFB614889}"/>
              </a:ext>
            </a:extLst>
          </p:cNvPr>
          <p:cNvSpPr>
            <a:spLocks noGrp="1"/>
          </p:cNvSpPr>
          <p:nvPr>
            <p:ph type="title"/>
          </p:nvPr>
        </p:nvSpPr>
        <p:spPr>
          <a:xfrm>
            <a:off x="1140528" y="1195399"/>
            <a:ext cx="10594848" cy="674084"/>
          </a:xfrm>
        </p:spPr>
        <p:txBody>
          <a:bodyPr/>
          <a:lstStyle/>
          <a:p>
            <a:r>
              <a:rPr lang="en-US" sz="3200" dirty="0"/>
              <a:t>Example Policy Strategies for the Criminal/Legal Sector</a:t>
            </a:r>
          </a:p>
        </p:txBody>
      </p:sp>
      <p:sp>
        <p:nvSpPr>
          <p:cNvPr id="4" name="Content Placeholder 3">
            <a:extLst>
              <a:ext uri="{FF2B5EF4-FFF2-40B4-BE49-F238E27FC236}">
                <a16:creationId xmlns:a16="http://schemas.microsoft.com/office/drawing/2014/main" id="{08C1FB0F-A08F-6C16-BB86-032E4530274E}"/>
              </a:ext>
            </a:extLst>
          </p:cNvPr>
          <p:cNvSpPr>
            <a:spLocks noGrp="1"/>
          </p:cNvSpPr>
          <p:nvPr>
            <p:ph sz="quarter" idx="13"/>
          </p:nvPr>
        </p:nvSpPr>
        <p:spPr>
          <a:xfrm>
            <a:off x="1318258" y="2250156"/>
            <a:ext cx="10242975" cy="3127010"/>
          </a:xfrm>
        </p:spPr>
        <p:txBody>
          <a:bodyPr/>
          <a:lstStyle/>
          <a:p>
            <a:pPr marL="0" marR="0" lvl="2">
              <a:spcBef>
                <a:spcPts val="0"/>
              </a:spcBef>
              <a:spcAft>
                <a:spcPts val="0"/>
              </a:spcAft>
              <a:tabLst>
                <a:tab pos="1371600" algn="l"/>
              </a:tabLst>
            </a:pPr>
            <a:r>
              <a:rPr lang="en-US" sz="24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Legal and policy strategies rooted in harm reduction</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Provide MOUD to people who are incarcerated</a:t>
            </a: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Naloxone distribution in prisons and jails and upon release</a:t>
            </a:r>
            <a:endPar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Medicaid enrollment for </a:t>
            </a: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people who are incarcerated</a:t>
            </a:r>
            <a:endPar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Strengthen Good Samaritan Laws</a:t>
            </a:r>
          </a:p>
          <a:p>
            <a:pPr marL="685800" lvl="3" indent="-285750">
              <a:spcAft>
                <a:spcPts val="0"/>
              </a:spcAft>
              <a:tabLst>
                <a:tab pos="1828800" algn="l"/>
              </a:tabLst>
            </a:pPr>
            <a:r>
              <a:rPr lang="en-US" sz="2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Amend or repeal paraphernalia laws</a:t>
            </a:r>
            <a:endPar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685800" lvl="3" indent="-285750">
              <a:spcAft>
                <a:spcPts val="0"/>
              </a:spcAft>
              <a:tabLst>
                <a:tab pos="1828800" algn="l"/>
              </a:tabLst>
            </a:pPr>
            <a:r>
              <a:rPr lang="en-US"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Remove criminal penalties for drug possession</a:t>
            </a:r>
            <a:endParaRPr lang="en-US" sz="2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652850B1-5E3B-7787-ECB2-C8A49EB2E148}"/>
              </a:ext>
            </a:extLst>
          </p:cNvPr>
          <p:cNvSpPr txBox="1"/>
          <p:nvPr/>
        </p:nvSpPr>
        <p:spPr>
          <a:xfrm>
            <a:off x="1140528" y="5325440"/>
            <a:ext cx="5299218" cy="769441"/>
          </a:xfrm>
          <a:prstGeom prst="rect">
            <a:avLst/>
          </a:prstGeom>
          <a:noFill/>
        </p:spPr>
        <p:txBody>
          <a:bodyPr wrap="square" rtlCol="0">
            <a:spAutoFit/>
          </a:bodyPr>
          <a:lstStyle/>
          <a:p>
            <a:r>
              <a:rPr lang="en-US" sz="2200" b="1" dirty="0">
                <a:solidFill>
                  <a:schemeClr val="bg2"/>
                </a:solidFill>
              </a:rPr>
              <a:t>Wide variety of choices depending on the context and needs</a:t>
            </a:r>
          </a:p>
        </p:txBody>
      </p:sp>
      <p:pic>
        <p:nvPicPr>
          <p:cNvPr id="7" name="Picture 6">
            <a:extLst>
              <a:ext uri="{FF2B5EF4-FFF2-40B4-BE49-F238E27FC236}">
                <a16:creationId xmlns:a16="http://schemas.microsoft.com/office/drawing/2014/main" id="{709B14D6-AFF0-A34D-1B4F-DE797A1501B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48313" y="3817027"/>
            <a:ext cx="4821619" cy="3040973"/>
          </a:xfrm>
          <a:prstGeom prst="rect">
            <a:avLst/>
          </a:prstGeom>
        </p:spPr>
      </p:pic>
    </p:spTree>
    <p:extLst>
      <p:ext uri="{BB962C8B-B14F-4D97-AF65-F5344CB8AC3E}">
        <p14:creationId xmlns:p14="http://schemas.microsoft.com/office/powerpoint/2010/main" val="297544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0AEE9-9FF9-ECD8-A28E-2C9B54A136AD}"/>
              </a:ext>
            </a:extLst>
          </p:cNvPr>
          <p:cNvSpPr>
            <a:spLocks noGrp="1"/>
          </p:cNvSpPr>
          <p:nvPr>
            <p:ph type="title"/>
          </p:nvPr>
        </p:nvSpPr>
        <p:spPr>
          <a:xfrm>
            <a:off x="1381760" y="1384300"/>
            <a:ext cx="9489440" cy="553998"/>
          </a:xfrm>
        </p:spPr>
        <p:txBody>
          <a:bodyPr/>
          <a:lstStyle/>
          <a:p>
            <a:r>
              <a:rPr lang="en-US" sz="3200" dirty="0"/>
              <a:t>MOUD and Medicaid for incarcerated individuals</a:t>
            </a:r>
          </a:p>
        </p:txBody>
      </p:sp>
      <p:sp>
        <p:nvSpPr>
          <p:cNvPr id="4" name="Content Placeholder 3">
            <a:extLst>
              <a:ext uri="{FF2B5EF4-FFF2-40B4-BE49-F238E27FC236}">
                <a16:creationId xmlns:a16="http://schemas.microsoft.com/office/drawing/2014/main" id="{374972EE-EC1D-AA49-3415-5B41EED663AC}"/>
              </a:ext>
            </a:extLst>
          </p:cNvPr>
          <p:cNvSpPr>
            <a:spLocks noGrp="1"/>
          </p:cNvSpPr>
          <p:nvPr>
            <p:ph sz="quarter" idx="13"/>
          </p:nvPr>
        </p:nvSpPr>
        <p:spPr>
          <a:xfrm>
            <a:off x="1381760" y="2262565"/>
            <a:ext cx="10276840" cy="3211135"/>
          </a:xfrm>
        </p:spPr>
        <p:txBody>
          <a:bodyPr/>
          <a:lstStyle/>
          <a:p>
            <a:pPr marL="342900" indent="-342900">
              <a:buFontTx/>
              <a:buChar char="»"/>
            </a:pPr>
            <a:r>
              <a:rPr lang="en-US" sz="2400" b="0" dirty="0">
                <a:effectLst/>
                <a:latin typeface="Calibri" panose="020F0502020204030204" pitchFamily="34" charset="0"/>
                <a:ea typeface="Yu Gothic Light" panose="020B0300000000000000" pitchFamily="34" charset="-128"/>
                <a:cs typeface="Calibri" panose="020F0502020204030204" pitchFamily="34" charset="0"/>
              </a:rPr>
              <a:t>MOUD provided during incarceration increases community-based substance use treatment engagement, and can decrease illicit opioid use and injection drug use post-release.</a:t>
            </a:r>
          </a:p>
          <a:p>
            <a:pPr marL="342900" indent="-342900">
              <a:buFontTx/>
              <a:buChar char="»"/>
            </a:pPr>
            <a:r>
              <a:rPr lang="en-US" sz="2400" dirty="0">
                <a:latin typeface="Calibri" panose="020F0502020204030204" pitchFamily="34" charset="0"/>
                <a:ea typeface="Yu Gothic Light" panose="020B0300000000000000" pitchFamily="34" charset="-128"/>
                <a:cs typeface="Calibri" panose="020F0502020204030204" pitchFamily="34" charset="0"/>
              </a:rPr>
              <a:t>Using </a:t>
            </a:r>
            <a:r>
              <a:rPr lang="en-US" sz="2400" b="0" dirty="0">
                <a:latin typeface="Calibri" panose="020F0502020204030204" pitchFamily="34" charset="0"/>
                <a:ea typeface="Yu Gothic Light" panose="020B0300000000000000" pitchFamily="34" charset="-128"/>
                <a:cs typeface="Calibri" panose="020F0502020204030204" pitchFamily="34" charset="0"/>
              </a:rPr>
              <a:t>Medicaid flexibility to enroll incarcerated individuals prior to release can allow them to continue treatment and ease re-entry</a:t>
            </a:r>
            <a:endParaRPr lang="en-US" sz="2400" b="0" dirty="0">
              <a:effectLst/>
              <a:latin typeface="Calibri" panose="020F0502020204030204" pitchFamily="34" charset="0"/>
              <a:ea typeface="Yu Gothic Light" panose="020B0300000000000000" pitchFamily="34" charset="-128"/>
              <a:cs typeface="Calibri" panose="020F0502020204030204" pitchFamily="34" charset="0"/>
            </a:endParaRPr>
          </a:p>
          <a:p>
            <a:pPr marL="342900" indent="-342900">
              <a:buFontTx/>
              <a:buChar char="»"/>
            </a:pPr>
            <a:r>
              <a:rPr lang="en-US" sz="2400" b="0" dirty="0">
                <a:latin typeface="Calibri" panose="020F0502020204030204" pitchFamily="34" charset="0"/>
                <a:ea typeface="Yu Gothic Light" panose="020B0300000000000000" pitchFamily="34" charset="-128"/>
                <a:cs typeface="Calibri" panose="020F0502020204030204" pitchFamily="34" charset="0"/>
              </a:rPr>
              <a:t>Overdose rates in the first 2 weeks after release are 129% higher than that of the general population; this bridge to community care </a:t>
            </a:r>
            <a:r>
              <a:rPr lang="en-US" sz="2400" b="0">
                <a:latin typeface="Calibri" panose="020F0502020204030204" pitchFamily="34" charset="0"/>
                <a:ea typeface="Yu Gothic Light" panose="020B0300000000000000" pitchFamily="34" charset="-128"/>
                <a:cs typeface="Calibri" panose="020F0502020204030204" pitchFamily="34" charset="0"/>
              </a:rPr>
              <a:t>is desperatel</a:t>
            </a:r>
            <a:r>
              <a:rPr lang="en-US" sz="2400">
                <a:latin typeface="Calibri" panose="020F0502020204030204" pitchFamily="34" charset="0"/>
                <a:ea typeface="Yu Gothic Light" panose="020B0300000000000000" pitchFamily="34" charset="-128"/>
                <a:cs typeface="Calibri" panose="020F0502020204030204" pitchFamily="34" charset="0"/>
              </a:rPr>
              <a:t>y needed</a:t>
            </a:r>
            <a:endParaRPr lang="en-US"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93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35651B-E7AE-7323-485B-EFFD0B7BC066}"/>
              </a:ext>
            </a:extLst>
          </p:cNvPr>
          <p:cNvSpPr>
            <a:spLocks noGrp="1"/>
          </p:cNvSpPr>
          <p:nvPr>
            <p:ph type="title"/>
          </p:nvPr>
        </p:nvSpPr>
        <p:spPr>
          <a:xfrm>
            <a:off x="1584960" y="2731165"/>
            <a:ext cx="3384082" cy="457199"/>
          </a:xfrm>
        </p:spPr>
        <p:txBody>
          <a:bodyPr/>
          <a:lstStyle/>
          <a:p>
            <a:r>
              <a:rPr lang="en-US"/>
              <a:t>The Policy Process</a:t>
            </a:r>
          </a:p>
        </p:txBody>
      </p:sp>
      <p:sp>
        <p:nvSpPr>
          <p:cNvPr id="10" name="Content Placeholder 9">
            <a:extLst>
              <a:ext uri="{FF2B5EF4-FFF2-40B4-BE49-F238E27FC236}">
                <a16:creationId xmlns:a16="http://schemas.microsoft.com/office/drawing/2014/main" id="{456E2499-E64F-C19F-176F-38CF7AD1054A}"/>
              </a:ext>
            </a:extLst>
          </p:cNvPr>
          <p:cNvSpPr>
            <a:spLocks noGrp="1"/>
          </p:cNvSpPr>
          <p:nvPr>
            <p:ph sz="quarter" idx="13"/>
          </p:nvPr>
        </p:nvSpPr>
        <p:spPr>
          <a:xfrm>
            <a:off x="1608668" y="3416964"/>
            <a:ext cx="3781480" cy="2177717"/>
          </a:xfrm>
        </p:spPr>
        <p:txBody>
          <a:bodyPr anchor="t">
            <a:noAutofit/>
          </a:bodyPr>
          <a:lstStyle/>
          <a:p>
            <a:r>
              <a:rPr lang="en-US" b="0" dirty="0">
                <a:latin typeface="Calibri" panose="020F0502020204030204" pitchFamily="34" charset="0"/>
                <a:cs typeface="Calibri" panose="020F0502020204030204" pitchFamily="34" charset="0"/>
              </a:rPr>
              <a:t>PWUD (People Who Use Drugs) and community members should be involved and engaged.</a:t>
            </a:r>
          </a:p>
        </p:txBody>
      </p:sp>
      <p:pic>
        <p:nvPicPr>
          <p:cNvPr id="11" name="Content Placeholder 7" descr="&quot;The Policy Process&quot; wheel chart. At the center is &quot;Engage People Who Use Drugs &amp; Other Key Partners (at each stage).&quot; 5 steps make up the spokes of the wheel. Arrows point to each step, indicating that after step 5, you repeat at step 1. The steps are: 1. identify and define the problem, 2. envision and plan for success, 3. review and select the policy, 4., develop and adopt the policy, and finally 5. implement and evaluation the policy.">
            <a:extLst>
              <a:ext uri="{FF2B5EF4-FFF2-40B4-BE49-F238E27FC236}">
                <a16:creationId xmlns:a16="http://schemas.microsoft.com/office/drawing/2014/main" id="{41413EF9-54DF-6A28-F695-D0D14A714217}"/>
              </a:ext>
            </a:extLst>
          </p:cNvPr>
          <p:cNvPicPr>
            <a:picLocks noChangeAspect="1"/>
          </p:cNvPicPr>
          <p:nvPr/>
        </p:nvPicPr>
        <p:blipFill rotWithShape="1">
          <a:blip r:embed="rId3"/>
          <a:srcRect l="7212" t="12038" r="15123" b="6213"/>
          <a:stretch/>
        </p:blipFill>
        <p:spPr>
          <a:xfrm>
            <a:off x="5546558" y="2185732"/>
            <a:ext cx="6075950" cy="3649580"/>
          </a:xfrm>
          <a:prstGeom prst="rect">
            <a:avLst/>
          </a:prstGeom>
        </p:spPr>
      </p:pic>
    </p:spTree>
    <p:extLst>
      <p:ext uri="{BB962C8B-B14F-4D97-AF65-F5344CB8AC3E}">
        <p14:creationId xmlns:p14="http://schemas.microsoft.com/office/powerpoint/2010/main" val="140541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DF99-5204-8404-B251-3E4462913461}"/>
              </a:ext>
            </a:extLst>
          </p:cNvPr>
          <p:cNvSpPr>
            <a:spLocks noGrp="1"/>
          </p:cNvSpPr>
          <p:nvPr>
            <p:ph type="title"/>
          </p:nvPr>
        </p:nvSpPr>
        <p:spPr>
          <a:xfrm>
            <a:off x="1608667" y="1338943"/>
            <a:ext cx="9834499" cy="592577"/>
          </a:xfrm>
        </p:spPr>
        <p:txBody>
          <a:bodyPr/>
          <a:lstStyle/>
          <a:p>
            <a:r>
              <a:rPr lang="en-US" dirty="0"/>
              <a:t>Selection, Adoption, Implementation</a:t>
            </a:r>
          </a:p>
        </p:txBody>
      </p:sp>
      <p:sp>
        <p:nvSpPr>
          <p:cNvPr id="4" name="Content Placeholder 3">
            <a:extLst>
              <a:ext uri="{FF2B5EF4-FFF2-40B4-BE49-F238E27FC236}">
                <a16:creationId xmlns:a16="http://schemas.microsoft.com/office/drawing/2014/main" id="{EA6D79C4-6C58-CAA0-4FA6-E2BE65E2699F}"/>
              </a:ext>
            </a:extLst>
          </p:cNvPr>
          <p:cNvSpPr>
            <a:spLocks noGrp="1"/>
          </p:cNvSpPr>
          <p:nvPr>
            <p:ph sz="quarter" idx="13"/>
          </p:nvPr>
        </p:nvSpPr>
        <p:spPr>
          <a:xfrm>
            <a:off x="1608667" y="2081757"/>
            <a:ext cx="9952567" cy="3977690"/>
          </a:xfrm>
        </p:spPr>
        <p:txBody>
          <a:bodyPr/>
          <a:lstStyle/>
          <a:p>
            <a:pPr marL="342900" marR="0" lvl="0" indent="-342900">
              <a:spcBef>
                <a:spcPts val="0"/>
              </a:spcBef>
              <a:spcAft>
                <a:spcPts val="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Policy Selection: </a:t>
            </a:r>
            <a:r>
              <a:rPr lang="en-US" b="0" dirty="0">
                <a:effectLst/>
                <a:latin typeface="Calibri" panose="020F0502020204030204" pitchFamily="34" charset="0"/>
                <a:ea typeface="Calibri" panose="020F0502020204030204" pitchFamily="34" charset="0"/>
                <a:cs typeface="Calibri" panose="020F0502020204030204" pitchFamily="34" charset="0"/>
              </a:rPr>
              <a:t>How can jurisdictions identify and prioritize the policies needed to mitigate overdose in their communities? </a:t>
            </a:r>
          </a:p>
          <a:p>
            <a:pPr marL="742950" lvl="1" indent="-285750">
              <a:lnSpc>
                <a:spcPct val="107000"/>
              </a:lnSpc>
              <a:spcAft>
                <a:spcPts val="1800"/>
              </a:spcAft>
            </a:pPr>
            <a:r>
              <a:rPr lang="en-US" sz="2000" b="0" dirty="0">
                <a:latin typeface="Calibri" panose="020F0502020204030204" pitchFamily="34" charset="0"/>
                <a:ea typeface="Calibri" panose="020F0502020204030204" pitchFamily="34" charset="0"/>
                <a:cs typeface="Calibri" panose="020F0502020204030204" pitchFamily="34" charset="0"/>
              </a:rPr>
              <a:t>H</a:t>
            </a:r>
            <a:r>
              <a:rPr lang="en-US" sz="2000" b="0" dirty="0">
                <a:effectLst/>
                <a:latin typeface="Calibri" panose="020F0502020204030204" pitchFamily="34" charset="0"/>
                <a:ea typeface="Calibri" panose="020F0502020204030204" pitchFamily="34" charset="0"/>
                <a:cs typeface="Calibri" panose="020F0502020204030204" pitchFamily="34" charset="0"/>
              </a:rPr>
              <a:t>ighlights key steps to consider in selecting which evidence-based, equity-centered strategies to pursue.</a:t>
            </a:r>
          </a:p>
          <a:p>
            <a:pPr marL="342900" marR="0" lvl="0" indent="-342900">
              <a:spcBef>
                <a:spcPts val="0"/>
              </a:spcBef>
              <a:spcAft>
                <a:spcPts val="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Policy Adoption: </a:t>
            </a:r>
            <a:r>
              <a:rPr lang="en-US" b="0" dirty="0">
                <a:effectLst/>
                <a:latin typeface="Calibri" panose="020F0502020204030204" pitchFamily="34" charset="0"/>
                <a:ea typeface="Calibri" panose="020F0502020204030204" pitchFamily="34" charset="0"/>
                <a:cs typeface="Calibri" panose="020F0502020204030204" pitchFamily="34" charset="0"/>
              </a:rPr>
              <a:t>What strategies can be employed to move from a proposal to actual policy change? </a:t>
            </a:r>
          </a:p>
          <a:p>
            <a:pPr marL="742950" lvl="1" indent="-285750">
              <a:lnSpc>
                <a:spcPct val="107000"/>
              </a:lnSpc>
              <a:spcAft>
                <a:spcPts val="1800"/>
              </a:spcAft>
            </a:pPr>
            <a:r>
              <a:rPr lang="en-US" sz="2000" b="0" dirty="0">
                <a:effectLst/>
                <a:latin typeface="Calibri" panose="020F0502020204030204" pitchFamily="34" charset="0"/>
                <a:ea typeface="Calibri" panose="020F0502020204030204" pitchFamily="34" charset="0"/>
                <a:cs typeface="Calibri" panose="020F0502020204030204" pitchFamily="34" charset="0"/>
              </a:rPr>
              <a:t>Offers information to support strong policy design and help a proposal move through the adoption process. </a:t>
            </a:r>
          </a:p>
          <a:p>
            <a:pPr marL="342900" marR="0" lvl="0" indent="-342900">
              <a:spcBef>
                <a:spcPts val="0"/>
              </a:spcBef>
              <a:spcAft>
                <a:spcPts val="0"/>
              </a:spcAft>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Policy Implementation: </a:t>
            </a:r>
            <a:r>
              <a:rPr lang="en-US" b="0" dirty="0">
                <a:effectLst/>
                <a:latin typeface="Calibri" panose="020F0502020204030204" pitchFamily="34" charset="0"/>
                <a:ea typeface="Calibri" panose="020F0502020204030204" pitchFamily="34" charset="0"/>
                <a:cs typeface="Calibri" panose="020F0502020204030204" pitchFamily="34" charset="0"/>
              </a:rPr>
              <a:t>What practices can help ensure that policy change, once enacted, translates to meaningful outcomes in peoples’ lives? </a:t>
            </a:r>
          </a:p>
          <a:p>
            <a:pPr marL="742950" lvl="1" indent="-285750">
              <a:lnSpc>
                <a:spcPct val="107000"/>
              </a:lnSpc>
              <a:spcAft>
                <a:spcPts val="800"/>
              </a:spcAft>
            </a:pPr>
            <a:r>
              <a:rPr lang="en-US" sz="2000" b="0" dirty="0">
                <a:latin typeface="Calibri" panose="020F0502020204030204" pitchFamily="34" charset="0"/>
                <a:ea typeface="Calibri" panose="020F0502020204030204" pitchFamily="34" charset="0"/>
                <a:cs typeface="Calibri" panose="020F0502020204030204" pitchFamily="34" charset="0"/>
              </a:rPr>
              <a:t>P</a:t>
            </a:r>
            <a:r>
              <a:rPr lang="en-US" sz="2000" b="0" dirty="0">
                <a:effectLst/>
                <a:latin typeface="Calibri" panose="020F0502020204030204" pitchFamily="34" charset="0"/>
                <a:ea typeface="Calibri" panose="020F0502020204030204" pitchFamily="34" charset="0"/>
                <a:cs typeface="Calibri" panose="020F0502020204030204" pitchFamily="34" charset="0"/>
              </a:rPr>
              <a:t>rovides guidance to ensure that once a policy has been enacted, it is implemented and enforced in ways that it achieves its goals.</a:t>
            </a:r>
          </a:p>
        </p:txBody>
      </p:sp>
    </p:spTree>
    <p:extLst>
      <p:ext uri="{BB962C8B-B14F-4D97-AF65-F5344CB8AC3E}">
        <p14:creationId xmlns:p14="http://schemas.microsoft.com/office/powerpoint/2010/main" val="495337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670E-D65A-10A5-55FC-0119F8B6410A}"/>
              </a:ext>
            </a:extLst>
          </p:cNvPr>
          <p:cNvSpPr>
            <a:spLocks noGrp="1"/>
          </p:cNvSpPr>
          <p:nvPr>
            <p:ph type="title"/>
          </p:nvPr>
        </p:nvSpPr>
        <p:spPr>
          <a:xfrm>
            <a:off x="1608668" y="1430383"/>
            <a:ext cx="9834499" cy="592577"/>
          </a:xfrm>
        </p:spPr>
        <p:txBody>
          <a:bodyPr/>
          <a:lstStyle/>
          <a:p>
            <a:r>
              <a:rPr lang="en-US" dirty="0"/>
              <a:t>Implementation Focus</a:t>
            </a:r>
          </a:p>
        </p:txBody>
      </p:sp>
      <p:sp>
        <p:nvSpPr>
          <p:cNvPr id="7" name="Content Placeholder 6">
            <a:extLst>
              <a:ext uri="{FF2B5EF4-FFF2-40B4-BE49-F238E27FC236}">
                <a16:creationId xmlns:a16="http://schemas.microsoft.com/office/drawing/2014/main" id="{DF200370-18C0-354E-B6F5-059B85B23030}"/>
              </a:ext>
            </a:extLst>
          </p:cNvPr>
          <p:cNvSpPr>
            <a:spLocks noGrp="1"/>
          </p:cNvSpPr>
          <p:nvPr>
            <p:ph sz="quarter" idx="13"/>
          </p:nvPr>
        </p:nvSpPr>
        <p:spPr>
          <a:xfrm>
            <a:off x="1608668" y="2238512"/>
            <a:ext cx="9532574" cy="3977690"/>
          </a:xfrm>
        </p:spPr>
        <p:txBody>
          <a:bodyPr/>
          <a:lstStyle/>
          <a:p>
            <a:pPr marL="288925" indent="-288925">
              <a:spcAft>
                <a:spcPts val="1800"/>
              </a:spcAft>
              <a:buFont typeface="Calibri" panose="020F0502020204030204" pitchFamily="34" charset="0"/>
              <a:buChar char="»"/>
              <a:tabLst>
                <a:tab pos="1371600" algn="l"/>
              </a:tabLst>
            </a:pPr>
            <a:r>
              <a:rPr lang="en-US" sz="24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Key partners: </a:t>
            </a:r>
            <a:r>
              <a:rPr lang="en-US" sz="2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Nothing about us without us: centering people who use drugs</a:t>
            </a:r>
            <a:endParaRPr lang="en-US" sz="2400" dirty="0">
              <a:solidFill>
                <a:srgbClr val="242424"/>
              </a:solidFill>
              <a:latin typeface="Calibri" panose="020F0502020204030204" pitchFamily="34" charset="0"/>
              <a:ea typeface="Times New Roman" panose="02020603050405020304" pitchFamily="18" charset="0"/>
              <a:cs typeface="Calibri" panose="020F0502020204030204" pitchFamily="34" charset="0"/>
            </a:endParaRPr>
          </a:p>
          <a:p>
            <a:pPr marL="288925" indent="-288925">
              <a:spcAft>
                <a:spcPts val="1800"/>
              </a:spcAft>
              <a:buFont typeface="Calibri" panose="020F0502020204030204" pitchFamily="34" charset="0"/>
              <a:buChar char="»"/>
              <a:tabLst>
                <a:tab pos="1371600" algn="l"/>
              </a:tabLst>
            </a:pPr>
            <a:r>
              <a:rPr lang="en-US" sz="24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Education/outreach: </a:t>
            </a:r>
            <a:r>
              <a:rPr lang="en-US" sz="2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Coalition building, community support, messaging and outreach</a:t>
            </a:r>
            <a:endParaRPr lang="en-US" sz="2400" dirty="0">
              <a:solidFill>
                <a:srgbClr val="242424"/>
              </a:solidFill>
              <a:latin typeface="Calibri" panose="020F0502020204030204" pitchFamily="34" charset="0"/>
              <a:ea typeface="Times New Roman" panose="02020603050405020304" pitchFamily="18" charset="0"/>
              <a:cs typeface="Calibri" panose="020F0502020204030204" pitchFamily="34" charset="0"/>
            </a:endParaRPr>
          </a:p>
          <a:p>
            <a:pPr marL="288925" indent="-288925">
              <a:spcAft>
                <a:spcPts val="1800"/>
              </a:spcAft>
              <a:buFont typeface="Calibri" panose="020F0502020204030204" pitchFamily="34" charset="0"/>
              <a:buChar char="»"/>
              <a:tabLst>
                <a:tab pos="1371600" algn="l"/>
              </a:tabLst>
            </a:pPr>
            <a:r>
              <a:rPr lang="en-US" sz="24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Equitable enforcement: </a:t>
            </a:r>
            <a:r>
              <a:rPr lang="en-US" sz="2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Important to think about how the policy will be enforced in different communities</a:t>
            </a:r>
            <a:endParaRPr lang="en-US" sz="2400" dirty="0">
              <a:solidFill>
                <a:srgbClr val="242424"/>
              </a:solidFill>
              <a:latin typeface="Calibri" panose="020F0502020204030204" pitchFamily="34" charset="0"/>
              <a:ea typeface="Times New Roman" panose="02020603050405020304" pitchFamily="18" charset="0"/>
              <a:cs typeface="Calibri" panose="020F0502020204030204" pitchFamily="34" charset="0"/>
            </a:endParaRPr>
          </a:p>
          <a:p>
            <a:pPr marL="288925" indent="-288925">
              <a:spcAft>
                <a:spcPts val="1800"/>
              </a:spcAft>
              <a:buFont typeface="Calibri" panose="020F0502020204030204" pitchFamily="34" charset="0"/>
              <a:buChar char="»"/>
              <a:tabLst>
                <a:tab pos="1371600" algn="l"/>
              </a:tabLst>
            </a:pPr>
            <a:r>
              <a:rPr lang="en-US" sz="2400" b="1"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Evaluation: </a:t>
            </a:r>
            <a:r>
              <a:rPr lang="en-US" sz="2400" dirty="0">
                <a:solidFill>
                  <a:schemeClr val="bg2"/>
                </a:solidFill>
                <a:effectLst/>
                <a:latin typeface="Calibri" panose="020F0502020204030204" pitchFamily="34" charset="0"/>
                <a:ea typeface="Times New Roman" panose="02020603050405020304" pitchFamily="18" charset="0"/>
                <a:cs typeface="Calibri" panose="020F0502020204030204" pitchFamily="34" charset="0"/>
              </a:rPr>
              <a:t>Critical to have an evaluation process in place from the beginning in order to have accurate information for the future of the policy</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770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62180-1694-C174-8A09-FD819CDFA140}"/>
              </a:ext>
            </a:extLst>
          </p:cNvPr>
          <p:cNvSpPr>
            <a:spLocks noGrp="1"/>
          </p:cNvSpPr>
          <p:nvPr>
            <p:ph type="title"/>
          </p:nvPr>
        </p:nvSpPr>
        <p:spPr>
          <a:xfrm>
            <a:off x="4812632" y="1881105"/>
            <a:ext cx="6630318" cy="400050"/>
          </a:xfrm>
        </p:spPr>
        <p:txBody>
          <a:bodyPr/>
          <a:lstStyle/>
          <a:p>
            <a:r>
              <a:rPr lang="en-US" dirty="0">
                <a:solidFill>
                  <a:srgbClr val="008877"/>
                </a:solidFill>
              </a:rPr>
              <a:t>Tracie Gardner</a:t>
            </a:r>
          </a:p>
        </p:txBody>
      </p:sp>
      <p:sp>
        <p:nvSpPr>
          <p:cNvPr id="3" name="Content Placeholder 2">
            <a:extLst>
              <a:ext uri="{FF2B5EF4-FFF2-40B4-BE49-F238E27FC236}">
                <a16:creationId xmlns:a16="http://schemas.microsoft.com/office/drawing/2014/main" id="{50C36A79-2B8D-C396-9DBF-E28C449A7AC6}"/>
              </a:ext>
            </a:extLst>
          </p:cNvPr>
          <p:cNvSpPr>
            <a:spLocks noGrp="1"/>
          </p:cNvSpPr>
          <p:nvPr>
            <p:ph sz="half" idx="2"/>
          </p:nvPr>
        </p:nvSpPr>
        <p:spPr>
          <a:xfrm>
            <a:off x="4812632" y="2598822"/>
            <a:ext cx="6630318" cy="3363426"/>
          </a:xfrm>
        </p:spPr>
        <p:txBody>
          <a:bodyPr/>
          <a:lstStyle/>
          <a:p>
            <a:r>
              <a:rPr lang="en-US" sz="2400" b="0">
                <a:latin typeface="Calibri" panose="020F0502020204030204" pitchFamily="34" charset="0"/>
                <a:cs typeface="Calibri" panose="020F0502020204030204" pitchFamily="34" charset="0"/>
              </a:rPr>
              <a:t>Co-Director</a:t>
            </a:r>
            <a:endParaRPr lang="en-US" sz="2400" b="0" dirty="0">
              <a:latin typeface="Calibri" panose="020F0502020204030204" pitchFamily="34" charset="0"/>
              <a:cs typeface="Calibri" panose="020F0502020204030204" pitchFamily="34" charset="0"/>
            </a:endParaRPr>
          </a:p>
          <a:p>
            <a:r>
              <a:rPr lang="en-US" sz="2400" b="0" dirty="0">
                <a:latin typeface="Calibri" panose="020F0502020204030204" pitchFamily="34" charset="0"/>
                <a:cs typeface="Calibri" panose="020F0502020204030204" pitchFamily="34" charset="0"/>
              </a:rPr>
              <a:t>National Black Harm Reduction Network (NBHRN)</a:t>
            </a:r>
          </a:p>
          <a:p>
            <a:r>
              <a:rPr lang="en-US" sz="2400" b="0" dirty="0">
                <a:latin typeface="Calibri" panose="020F0502020204030204" pitchFamily="34" charset="0"/>
                <a:cs typeface="Calibri" panose="020F0502020204030204" pitchFamily="34" charset="0"/>
              </a:rPr>
              <a:t>www.nbhrn.org</a:t>
            </a:r>
          </a:p>
          <a:p>
            <a:r>
              <a:rPr lang="en-US" sz="2400" b="0" dirty="0">
                <a:latin typeface="Calibri" panose="020F0502020204030204" pitchFamily="34" charset="0"/>
                <a:cs typeface="Calibri" panose="020F0502020204030204" pitchFamily="34" charset="0"/>
              </a:rPr>
              <a:t>Twitter/X @TracieMGardner</a:t>
            </a:r>
          </a:p>
        </p:txBody>
      </p:sp>
      <p:pic>
        <p:nvPicPr>
          <p:cNvPr id="8" name="Content Placeholder 7">
            <a:extLst>
              <a:ext uri="{FF2B5EF4-FFF2-40B4-BE49-F238E27FC236}">
                <a16:creationId xmlns:a16="http://schemas.microsoft.com/office/drawing/2014/main" id="{3EE1B618-19CE-DC38-87A6-8926520AF467}"/>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1584325" y="1700631"/>
            <a:ext cx="2843296" cy="4261617"/>
          </a:xfrm>
          <a:prstGeom prst="rect">
            <a:avLst/>
          </a:prstGeom>
        </p:spPr>
      </p:pic>
    </p:spTree>
    <p:extLst>
      <p:ext uri="{BB962C8B-B14F-4D97-AF65-F5344CB8AC3E}">
        <p14:creationId xmlns:p14="http://schemas.microsoft.com/office/powerpoint/2010/main" val="2439698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44196-B8C9-490F-2850-BCDD335CC93A}"/>
              </a:ext>
            </a:extLst>
          </p:cNvPr>
          <p:cNvSpPr>
            <a:spLocks noGrp="1"/>
          </p:cNvSpPr>
          <p:nvPr>
            <p:ph type="ctrTitle"/>
          </p:nvPr>
        </p:nvSpPr>
        <p:spPr>
          <a:xfrm>
            <a:off x="2076451" y="2979904"/>
            <a:ext cx="10119360" cy="769441"/>
          </a:xfrm>
        </p:spPr>
        <p:txBody>
          <a:bodyPr/>
          <a:lstStyle/>
          <a:p>
            <a:r>
              <a:rPr lang="en-US"/>
              <a:t>Questions?</a:t>
            </a:r>
          </a:p>
        </p:txBody>
      </p:sp>
    </p:spTree>
    <p:extLst>
      <p:ext uri="{BB962C8B-B14F-4D97-AF65-F5344CB8AC3E}">
        <p14:creationId xmlns:p14="http://schemas.microsoft.com/office/powerpoint/2010/main" val="411536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DB3C-4D72-767F-0AB4-AA19D6B1613D}"/>
              </a:ext>
            </a:extLst>
          </p:cNvPr>
          <p:cNvSpPr>
            <a:spLocks noGrp="1"/>
          </p:cNvSpPr>
          <p:nvPr>
            <p:ph type="title"/>
          </p:nvPr>
        </p:nvSpPr>
        <p:spPr>
          <a:xfrm>
            <a:off x="1584960" y="1600200"/>
            <a:ext cx="9834499" cy="592577"/>
          </a:xfrm>
        </p:spPr>
        <p:txBody>
          <a:bodyPr/>
          <a:lstStyle/>
          <a:p>
            <a:r>
              <a:rPr lang="en-US"/>
              <a:t>Funding Acknowledgment</a:t>
            </a:r>
          </a:p>
        </p:txBody>
      </p:sp>
      <p:sp>
        <p:nvSpPr>
          <p:cNvPr id="4" name="Content Placeholder 3">
            <a:extLst>
              <a:ext uri="{FF2B5EF4-FFF2-40B4-BE49-F238E27FC236}">
                <a16:creationId xmlns:a16="http://schemas.microsoft.com/office/drawing/2014/main" id="{4E15023D-0C79-7C2B-BD80-58A880D22656}"/>
              </a:ext>
            </a:extLst>
          </p:cNvPr>
          <p:cNvSpPr>
            <a:spLocks noGrp="1"/>
          </p:cNvSpPr>
          <p:nvPr>
            <p:ph sz="quarter" idx="13"/>
          </p:nvPr>
        </p:nvSpPr>
        <p:spPr>
          <a:xfrm>
            <a:off x="1608667" y="2290763"/>
            <a:ext cx="9952567" cy="1566070"/>
          </a:xfrm>
        </p:spPr>
        <p:txBody>
          <a:bodyPr/>
          <a:lstStyle/>
          <a:p>
            <a:r>
              <a:rPr lang="en-US" sz="2000" dirty="0"/>
              <a:t>This training was supported by the Centers for Disease Control and Prevention of the U.S. Department of Health and Human Services (HHS) as part of a financial assistance award with 100 percent funded by CDC/HHS. </a:t>
            </a:r>
          </a:p>
          <a:p>
            <a:r>
              <a:rPr lang="en-US" sz="2000" dirty="0"/>
              <a:t>The contents are those of the author(s) and do not necessarily represent the official views of, nor an endorsement, by CDC/HHS, or the U.S. Government.</a:t>
            </a:r>
          </a:p>
        </p:txBody>
      </p:sp>
      <p:pic>
        <p:nvPicPr>
          <p:cNvPr id="5" name="Picture 4">
            <a:extLst>
              <a:ext uri="{FF2B5EF4-FFF2-40B4-BE49-F238E27FC236}">
                <a16:creationId xmlns:a16="http://schemas.microsoft.com/office/drawing/2014/main" id="{272F1960-EDDA-4930-20E7-6C184901B8DE}"/>
              </a:ext>
              <a:ext uri="{C183D7F6-B498-43B3-948B-1728B52AA6E4}">
                <adec:decorative xmlns:adec="http://schemas.microsoft.com/office/drawing/2017/decorative" val="1"/>
              </a:ext>
            </a:extLst>
          </p:cNvPr>
          <p:cNvPicPr>
            <a:picLocks noChangeAspect="1"/>
          </p:cNvPicPr>
          <p:nvPr/>
        </p:nvPicPr>
        <p:blipFill rotWithShape="1">
          <a:blip r:embed="rId2"/>
          <a:srcRect l="888"/>
          <a:stretch/>
        </p:blipFill>
        <p:spPr>
          <a:xfrm>
            <a:off x="601578" y="4210237"/>
            <a:ext cx="11590421" cy="2647763"/>
          </a:xfrm>
          <a:prstGeom prst="rect">
            <a:avLst/>
          </a:prstGeom>
        </p:spPr>
      </p:pic>
    </p:spTree>
    <p:extLst>
      <p:ext uri="{BB962C8B-B14F-4D97-AF65-F5344CB8AC3E}">
        <p14:creationId xmlns:p14="http://schemas.microsoft.com/office/powerpoint/2010/main" val="163335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60E02325-B3F5-4997-EA73-7EC8B1DE4266}"/>
              </a:ext>
            </a:extLst>
          </p:cNvPr>
          <p:cNvSpPr>
            <a:spLocks noGrp="1"/>
          </p:cNvSpPr>
          <p:nvPr>
            <p:ph type="title"/>
          </p:nvPr>
        </p:nvSpPr>
        <p:spPr>
          <a:xfrm>
            <a:off x="799538" y="2972491"/>
            <a:ext cx="5296462" cy="1108044"/>
          </a:xfrm>
        </p:spPr>
        <p:txBody>
          <a:bodyPr/>
          <a:lstStyle/>
          <a:p>
            <a:r>
              <a:rPr lang="en-US"/>
              <a:t>Our mission</a:t>
            </a:r>
          </a:p>
        </p:txBody>
      </p:sp>
      <p:sp>
        <p:nvSpPr>
          <p:cNvPr id="19" name="Subtitle 4">
            <a:extLst>
              <a:ext uri="{FF2B5EF4-FFF2-40B4-BE49-F238E27FC236}">
                <a16:creationId xmlns:a16="http://schemas.microsoft.com/office/drawing/2014/main" id="{347524B1-2272-091E-909B-10A41CCD2B7B}"/>
              </a:ext>
            </a:extLst>
          </p:cNvPr>
          <p:cNvSpPr>
            <a:spLocks noGrp="1"/>
          </p:cNvSpPr>
          <p:nvPr>
            <p:ph type="subTitle" idx="1"/>
          </p:nvPr>
        </p:nvSpPr>
        <p:spPr>
          <a:xfrm>
            <a:off x="799538" y="4215033"/>
            <a:ext cx="5296462" cy="1989612"/>
          </a:xfrm>
        </p:spPr>
        <p:txBody>
          <a:bodyPr/>
          <a:lstStyle/>
          <a:p>
            <a:r>
              <a:rPr lang="en-US"/>
              <a:t>Healthier communities </a:t>
            </a:r>
          </a:p>
          <a:p>
            <a:r>
              <a:rPr lang="en-US"/>
              <a:t>for all through equitable </a:t>
            </a:r>
          </a:p>
          <a:p>
            <a:r>
              <a:rPr lang="en-US"/>
              <a:t>laws &amp; policies.</a:t>
            </a:r>
          </a:p>
        </p:txBody>
      </p:sp>
      <p:pic>
        <p:nvPicPr>
          <p:cNvPr id="20" name="Picture Placeholder 6">
            <a:extLst>
              <a:ext uri="{FF2B5EF4-FFF2-40B4-BE49-F238E27FC236}">
                <a16:creationId xmlns:a16="http://schemas.microsoft.com/office/drawing/2014/main" id="{5645751F-24C2-F3F0-8506-CBD932616335}"/>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337" b="1337"/>
          <a:stretch>
            <a:fillRect/>
          </a:stretch>
        </p:blipFill>
        <p:spPr>
          <a:xfrm>
            <a:off x="2634225" y="849995"/>
            <a:ext cx="1627087" cy="1581852"/>
          </a:xfrm>
        </p:spPr>
      </p:pic>
      <p:pic>
        <p:nvPicPr>
          <p:cNvPr id="21" name="Picture Placeholder 12">
            <a:extLst>
              <a:ext uri="{FF2B5EF4-FFF2-40B4-BE49-F238E27FC236}">
                <a16:creationId xmlns:a16="http://schemas.microsoft.com/office/drawing/2014/main" id="{97CBCB51-BA5D-C174-D0FB-31C40338C8E0}"/>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l="1138" r="56206"/>
          <a:stretch/>
        </p:blipFill>
        <p:spPr>
          <a:xfrm>
            <a:off x="6852394" y="0"/>
            <a:ext cx="5339606" cy="6858000"/>
          </a:xfrm>
        </p:spPr>
      </p:pic>
    </p:spTree>
    <p:extLst>
      <p:ext uri="{BB962C8B-B14F-4D97-AF65-F5344CB8AC3E}">
        <p14:creationId xmlns:p14="http://schemas.microsoft.com/office/powerpoint/2010/main" val="2547069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AE002-AAEF-9F5A-9857-F6B1948CE751}"/>
              </a:ext>
            </a:extLst>
          </p:cNvPr>
          <p:cNvSpPr>
            <a:spLocks noGrp="1"/>
          </p:cNvSpPr>
          <p:nvPr>
            <p:ph type="title"/>
          </p:nvPr>
        </p:nvSpPr>
        <p:spPr/>
        <p:txBody>
          <a:bodyPr>
            <a:noAutofit/>
          </a:bodyPr>
          <a:lstStyle/>
          <a:p>
            <a:r>
              <a:rPr lang="en-US" sz="4000"/>
              <a:t>New resources on state and local policies </a:t>
            </a:r>
            <a:br>
              <a:rPr lang="en-US" sz="4000"/>
            </a:br>
            <a:r>
              <a:rPr lang="en-US" sz="4000"/>
              <a:t>to prevent overdose</a:t>
            </a:r>
          </a:p>
        </p:txBody>
      </p:sp>
      <p:sp>
        <p:nvSpPr>
          <p:cNvPr id="39" name="Content Placeholder 38">
            <a:extLst>
              <a:ext uri="{FF2B5EF4-FFF2-40B4-BE49-F238E27FC236}">
                <a16:creationId xmlns:a16="http://schemas.microsoft.com/office/drawing/2014/main" id="{5EC47F02-7660-B6F4-20ED-46D78D3944AF}"/>
              </a:ext>
            </a:extLst>
          </p:cNvPr>
          <p:cNvSpPr>
            <a:spLocks noGrp="1"/>
          </p:cNvSpPr>
          <p:nvPr>
            <p:ph idx="1"/>
          </p:nvPr>
        </p:nvSpPr>
        <p:spPr>
          <a:xfrm>
            <a:off x="7531768" y="2286000"/>
            <a:ext cx="3699823" cy="3749224"/>
          </a:xfrm>
        </p:spPr>
        <p:txBody>
          <a:bodyPr anchor="ctr">
            <a:normAutofit/>
          </a:bodyPr>
          <a:lstStyle/>
          <a:p>
            <a:pPr marL="168275" marR="0" lvl="0" indent="-168275" algn="l" defTabSz="457200" rtl="0" eaLnBrk="1" fontAlgn="auto" latinLnBrk="0" hangingPunct="1">
              <a:buClr>
                <a:srgbClr val="006AB6"/>
              </a:buClr>
              <a:buSzTx/>
              <a:buFont typeface="Arial" panose="020B0604020202020204" pitchFamily="34" charset="0"/>
              <a:buChar char="•"/>
              <a:tabLst>
                <a:tab pos="168275" algn="l"/>
              </a:tabLst>
              <a:defRPr/>
            </a:pPr>
            <a:r>
              <a:rPr kumimoji="0" lang="en-US" sz="2400" b="0" i="0" u="none" strike="noStrike" kern="1200" cap="none" spc="0" normalizeH="0" baseline="0" noProof="0" dirty="0">
                <a:ln>
                  <a:noFill/>
                </a:ln>
                <a:solidFill>
                  <a:srgbClr val="1A1A1A"/>
                </a:solidFill>
                <a:effectLst/>
                <a:uLnTx/>
                <a:uFillTx/>
                <a:latin typeface="Calibri"/>
                <a:ea typeface="Calibri"/>
                <a:cs typeface="Calibri"/>
              </a:rPr>
              <a:t>Policy guide highlights a range of </a:t>
            </a:r>
            <a:r>
              <a:rPr kumimoji="0" lang="en-US" sz="2400" b="1" i="0" u="none" strike="noStrike" kern="1200" cap="none" spc="0" normalizeH="0" baseline="0" noProof="0" dirty="0">
                <a:ln>
                  <a:noFill/>
                </a:ln>
                <a:solidFill>
                  <a:srgbClr val="006AB6"/>
                </a:solidFill>
                <a:effectLst/>
                <a:uLnTx/>
                <a:uFillTx/>
                <a:latin typeface="Calibri"/>
                <a:ea typeface="Calibri"/>
                <a:cs typeface="Calibri"/>
              </a:rPr>
              <a:t>state and local policy strategies</a:t>
            </a:r>
            <a:endParaRPr kumimoji="0" lang="en-US" sz="2400" b="0" i="0" u="none" strike="noStrike" kern="1200" cap="none" spc="0" normalizeH="0" baseline="0" noProof="0" dirty="0">
              <a:ln>
                <a:noFill/>
              </a:ln>
              <a:solidFill>
                <a:srgbClr val="1A1A1A"/>
              </a:solidFill>
              <a:effectLst/>
              <a:uLnTx/>
              <a:uFillTx/>
              <a:latin typeface="Calibri"/>
              <a:ea typeface="Calibri"/>
              <a:cs typeface="Calibri"/>
            </a:endParaRPr>
          </a:p>
          <a:p>
            <a:pPr marL="168275" marR="0" lvl="0" indent="-168275" algn="l" defTabSz="457200" rtl="0" eaLnBrk="1" fontAlgn="auto" latinLnBrk="0" hangingPunct="1">
              <a:buClr>
                <a:srgbClr val="006AB6"/>
              </a:buClr>
              <a:buSzTx/>
              <a:buFont typeface="Arial" panose="020B0604020202020204" pitchFamily="34" charset="0"/>
              <a:buChar char="•"/>
              <a:tabLst>
                <a:tab pos="168275" algn="l"/>
              </a:tabLst>
              <a:defRPr/>
            </a:pPr>
            <a:r>
              <a:rPr kumimoji="0" lang="en-US" sz="2400" b="0" i="0" u="none" strike="noStrike" kern="1200" cap="none" spc="0" normalizeH="0" baseline="0" noProof="0" dirty="0">
                <a:ln>
                  <a:noFill/>
                </a:ln>
                <a:solidFill>
                  <a:srgbClr val="1A1A1A"/>
                </a:solidFill>
                <a:effectLst/>
                <a:uLnTx/>
                <a:uFillTx/>
                <a:latin typeface="Calibri"/>
                <a:ea typeface="Calibri"/>
                <a:cs typeface="Calibri"/>
              </a:rPr>
              <a:t>Implementation resource offers guidance on the </a:t>
            </a:r>
            <a:r>
              <a:rPr kumimoji="0" lang="en-US" sz="2400" b="1" i="0" u="none" strike="noStrike" kern="1200" cap="none" spc="0" normalizeH="0" baseline="0" noProof="0" dirty="0">
                <a:ln>
                  <a:noFill/>
                </a:ln>
                <a:solidFill>
                  <a:srgbClr val="006AB6"/>
                </a:solidFill>
                <a:effectLst/>
                <a:uLnTx/>
                <a:uFillTx/>
                <a:latin typeface="Calibri"/>
                <a:ea typeface="Calibri"/>
                <a:cs typeface="Calibri"/>
              </a:rPr>
              <a:t>policy process</a:t>
            </a:r>
          </a:p>
        </p:txBody>
      </p:sp>
      <p:pic>
        <p:nvPicPr>
          <p:cNvPr id="40" name="Picture 4">
            <a:extLst>
              <a:ext uri="{FF2B5EF4-FFF2-40B4-BE49-F238E27FC236}">
                <a16:creationId xmlns:a16="http://schemas.microsoft.com/office/drawing/2014/main" id="{AC432D42-5A46-D837-E16F-97EE8B321064}"/>
              </a:ext>
              <a:ext uri="{C183D7F6-B498-43B3-948B-1728B52AA6E4}">
                <adec:decorative xmlns:adec="http://schemas.microsoft.com/office/drawing/2017/decorative" val="1"/>
              </a:ext>
            </a:extLst>
          </p:cNvPr>
          <p:cNvPicPr>
            <a:picLocks noChangeAspect="1" noChangeArrowheads="1"/>
          </p:cNvPicPr>
          <p:nvPr/>
        </p:nvPicPr>
        <p:blipFill>
          <a:blip r:embed="rId3"/>
          <a:srcRect t="1278" b="1278"/>
          <a:stretch/>
        </p:blipFill>
        <p:spPr>
          <a:xfrm>
            <a:off x="789410" y="2203770"/>
            <a:ext cx="3038712" cy="3831929"/>
          </a:xfrm>
          <a:prstGeom prst="rect">
            <a:avLst/>
          </a:prstGeom>
          <a:effectLst>
            <a:outerShdw blurRad="50800" dist="38100" dir="2700000" algn="tl" rotWithShape="0">
              <a:prstClr val="black">
                <a:alpha val="40000"/>
              </a:prstClr>
            </a:outerShdw>
          </a:effectLst>
        </p:spPr>
      </p:pic>
      <p:pic>
        <p:nvPicPr>
          <p:cNvPr id="41" name="Picture Placeholder 9">
            <a:extLst>
              <a:ext uri="{FF2B5EF4-FFF2-40B4-BE49-F238E27FC236}">
                <a16:creationId xmlns:a16="http://schemas.microsoft.com/office/drawing/2014/main" id="{7CA063F6-1176-63DE-5A5C-16F412F7C315}"/>
              </a:ext>
              <a:ext uri="{C183D7F6-B498-43B3-948B-1728B52AA6E4}">
                <adec:decorative xmlns:adec="http://schemas.microsoft.com/office/drawing/2017/decorative" val="1"/>
              </a:ext>
            </a:extLst>
          </p:cNvPr>
          <p:cNvPicPr>
            <a:picLocks noChangeAspect="1"/>
          </p:cNvPicPr>
          <p:nvPr/>
        </p:nvPicPr>
        <p:blipFill>
          <a:blip r:embed="rId4"/>
          <a:srcRect t="1284" b="1284"/>
          <a:stretch/>
        </p:blipFill>
        <p:spPr>
          <a:xfrm>
            <a:off x="4215064" y="2203770"/>
            <a:ext cx="3038712" cy="38314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03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3FE5-B43C-8983-D260-851681C0D684}"/>
              </a:ext>
            </a:extLst>
          </p:cNvPr>
          <p:cNvSpPr>
            <a:spLocks noGrp="1"/>
          </p:cNvSpPr>
          <p:nvPr>
            <p:ph type="title"/>
          </p:nvPr>
        </p:nvSpPr>
        <p:spPr/>
        <p:txBody>
          <a:bodyPr/>
          <a:lstStyle/>
          <a:p>
            <a:r>
              <a:rPr lang="en-US" sz="4000"/>
              <a:t>Additional tools</a:t>
            </a:r>
          </a:p>
        </p:txBody>
      </p:sp>
      <p:pic>
        <p:nvPicPr>
          <p:cNvPr id="15" name="Picture 14">
            <a:extLst>
              <a:ext uri="{FF2B5EF4-FFF2-40B4-BE49-F238E27FC236}">
                <a16:creationId xmlns:a16="http://schemas.microsoft.com/office/drawing/2014/main" id="{DD12C8A7-6254-E38A-716E-586275D82E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014" y="2084832"/>
            <a:ext cx="2913148" cy="3828292"/>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2E173D2D-F24A-0E4E-6850-2B3F5ED0DFE4}"/>
              </a:ext>
            </a:extLst>
          </p:cNvPr>
          <p:cNvSpPr txBox="1"/>
          <p:nvPr/>
        </p:nvSpPr>
        <p:spPr>
          <a:xfrm>
            <a:off x="5005137" y="3260314"/>
            <a:ext cx="6008849" cy="1477328"/>
          </a:xfrm>
          <a:prstGeom prst="rect">
            <a:avLst/>
          </a:prstGeom>
          <a:noFill/>
        </p:spPr>
        <p:txBody>
          <a:bodyPr wrap="square" rtlCol="0" anchor="ctr">
            <a:spAutoFit/>
          </a:bodyPr>
          <a:lstStyle/>
          <a:p>
            <a:pPr marR="0" lvl="0" algn="l" defTabSz="457200" rtl="0" eaLnBrk="1" fontAlgn="auto" latinLnBrk="0" hangingPunct="1">
              <a:lnSpc>
                <a:spcPct val="100000"/>
              </a:lnSpc>
              <a:spcBef>
                <a:spcPts val="0"/>
              </a:spcBef>
              <a:spcAft>
                <a:spcPts val="0"/>
              </a:spcAft>
              <a:buClr>
                <a:srgbClr val="006AB6"/>
              </a:buClr>
              <a:buSzTx/>
              <a:tabLst/>
              <a:defRPr/>
            </a:pPr>
            <a:r>
              <a:rPr kumimoji="0" lang="en-US" sz="3000" b="0" i="0" u="none" strike="noStrike" kern="1200" cap="none" spc="0" normalizeH="0" baseline="0" noProof="0">
                <a:ln>
                  <a:noFill/>
                </a:ln>
                <a:solidFill>
                  <a:srgbClr val="1A1A1A"/>
                </a:solidFill>
                <a:effectLst/>
                <a:uLnTx/>
                <a:uFillTx/>
                <a:latin typeface="Calibri Body"/>
                <a:ea typeface="+mn-ea"/>
                <a:cs typeface="+mn-cs"/>
              </a:rPr>
              <a:t>NACo’s case studies highlight five counties using </a:t>
            </a:r>
            <a:r>
              <a:rPr kumimoji="0" lang="en-US" sz="3000" b="1" i="0" u="none" strike="noStrike" kern="1200" cap="none" spc="0" normalizeH="0" baseline="0" noProof="0">
                <a:ln>
                  <a:noFill/>
                </a:ln>
                <a:solidFill>
                  <a:srgbClr val="006AB6"/>
                </a:solidFill>
                <a:effectLst/>
                <a:uLnTx/>
                <a:uFillTx/>
                <a:latin typeface="Calibri Body"/>
                <a:ea typeface="+mn-ea"/>
                <a:cs typeface="+mn-cs"/>
              </a:rPr>
              <a:t>opioid settlement funds </a:t>
            </a:r>
            <a:r>
              <a:rPr kumimoji="0" lang="en-US" sz="3000" b="0" i="0" u="none" strike="noStrike" kern="1200" cap="none" spc="0" normalizeH="0" baseline="0" noProof="0">
                <a:ln>
                  <a:noFill/>
                </a:ln>
                <a:solidFill>
                  <a:srgbClr val="1A1A1A"/>
                </a:solidFill>
                <a:effectLst/>
                <a:uLnTx/>
                <a:uFillTx/>
                <a:latin typeface="Calibri Body"/>
                <a:ea typeface="+mn-ea"/>
                <a:cs typeface="+mn-cs"/>
              </a:rPr>
              <a:t>to advance health equity</a:t>
            </a:r>
          </a:p>
        </p:txBody>
      </p:sp>
    </p:spTree>
    <p:extLst>
      <p:ext uri="{BB962C8B-B14F-4D97-AF65-F5344CB8AC3E}">
        <p14:creationId xmlns:p14="http://schemas.microsoft.com/office/powerpoint/2010/main" val="233164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0338F393-552C-0AE4-DDE9-6EB21316098E}"/>
              </a:ext>
            </a:extLst>
          </p:cNvPr>
          <p:cNvSpPr>
            <a:spLocks noGrp="1"/>
          </p:cNvSpPr>
          <p:nvPr>
            <p:ph type="title"/>
          </p:nvPr>
        </p:nvSpPr>
        <p:spPr>
          <a:xfrm>
            <a:off x="1024128" y="585216"/>
            <a:ext cx="10207464" cy="1499616"/>
          </a:xfrm>
        </p:spPr>
        <p:txBody>
          <a:bodyPr/>
          <a:lstStyle/>
          <a:p>
            <a:r>
              <a:rPr lang="en-US"/>
              <a:t>Methods</a:t>
            </a:r>
          </a:p>
        </p:txBody>
      </p:sp>
      <p:sp>
        <p:nvSpPr>
          <p:cNvPr id="22" name="Content Placeholder 21">
            <a:extLst>
              <a:ext uri="{FF2B5EF4-FFF2-40B4-BE49-F238E27FC236}">
                <a16:creationId xmlns:a16="http://schemas.microsoft.com/office/drawing/2014/main" id="{2242EF7C-F5B4-DA8E-A782-50F9EA7AD931}"/>
              </a:ext>
            </a:extLst>
          </p:cNvPr>
          <p:cNvSpPr>
            <a:spLocks noGrp="1"/>
          </p:cNvSpPr>
          <p:nvPr>
            <p:ph idx="1"/>
          </p:nvPr>
        </p:nvSpPr>
        <p:spPr>
          <a:xfrm>
            <a:off x="6096000" y="2286000"/>
            <a:ext cx="5526505" cy="3322002"/>
          </a:xfrm>
        </p:spPr>
        <p:txBody>
          <a:bodyPr>
            <a:noAutofit/>
          </a:bodyPr>
          <a:lstStyle/>
          <a:p>
            <a:r>
              <a:rPr lang="en-US" sz="2400" b="1"/>
              <a:t>Scan of existing policies </a:t>
            </a:r>
            <a:r>
              <a:rPr lang="en-US" sz="2400"/>
              <a:t>in peer-reviewed and gray literature </a:t>
            </a:r>
          </a:p>
          <a:p>
            <a:r>
              <a:rPr lang="en-US" sz="2400" b="1"/>
              <a:t>Key informant interviews </a:t>
            </a:r>
            <a:r>
              <a:rPr lang="en-US" sz="2400"/>
              <a:t>with 22 overdose prevention experts </a:t>
            </a:r>
          </a:p>
          <a:p>
            <a:r>
              <a:rPr lang="en-US" sz="2400" b="1"/>
              <a:t>Policy assessment </a:t>
            </a:r>
            <a:r>
              <a:rPr lang="en-US" sz="2400"/>
              <a:t>across a range of feasibility and impact criteria (e.g., strength of evidence &amp; ability to advance equity)</a:t>
            </a:r>
          </a:p>
        </p:txBody>
      </p:sp>
      <p:pic>
        <p:nvPicPr>
          <p:cNvPr id="23" name="Picture 22">
            <a:extLst>
              <a:ext uri="{FF2B5EF4-FFF2-40B4-BE49-F238E27FC236}">
                <a16:creationId xmlns:a16="http://schemas.microsoft.com/office/drawing/2014/main" id="{1E2B729D-C109-B1CF-86E8-0A37F3B819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23938" y="2286000"/>
            <a:ext cx="4764349" cy="332200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9774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DE9EC2-F6F2-4EE3-BAAF-2E2013FCA3C6}"/>
              </a:ext>
            </a:extLst>
          </p:cNvPr>
          <p:cNvSpPr>
            <a:spLocks noGrp="1"/>
          </p:cNvSpPr>
          <p:nvPr>
            <p:ph type="ctrTitle"/>
          </p:nvPr>
        </p:nvSpPr>
        <p:spPr/>
        <p:txBody>
          <a:bodyPr/>
          <a:lstStyle/>
          <a:p>
            <a:pPr algn="l"/>
            <a:r>
              <a:rPr lang="en-US"/>
              <a:t>Policy Guide</a:t>
            </a:r>
          </a:p>
        </p:txBody>
      </p:sp>
      <p:sp>
        <p:nvSpPr>
          <p:cNvPr id="5" name="Content Placeholder 4">
            <a:extLst>
              <a:ext uri="{FF2B5EF4-FFF2-40B4-BE49-F238E27FC236}">
                <a16:creationId xmlns:a16="http://schemas.microsoft.com/office/drawing/2014/main" id="{230C4A0F-491B-733F-2898-2AC39EDC56D4}"/>
              </a:ext>
            </a:extLst>
          </p:cNvPr>
          <p:cNvSpPr>
            <a:spLocks noGrp="1"/>
          </p:cNvSpPr>
          <p:nvPr>
            <p:ph type="subTitle" idx="10"/>
          </p:nvPr>
        </p:nvSpPr>
        <p:spPr/>
        <p:txBody>
          <a:bodyPr>
            <a:normAutofit fontScale="92500" lnSpcReduction="10000"/>
          </a:bodyPr>
          <a:lstStyle/>
          <a:p>
            <a:pPr marL="228600" indent="-228600" algn="l">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Includes strategies selected for their ability to save lives; mitigate growing inequities; and be feasibly implemented at the state, local, and/or institutional levels</a:t>
            </a:r>
          </a:p>
          <a:p>
            <a:pPr marL="228600" indent="-228600" algn="l">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Introduces policy details, reviews evidence, and highlights examples of the policy in action</a:t>
            </a:r>
          </a:p>
        </p:txBody>
      </p:sp>
      <p:pic>
        <p:nvPicPr>
          <p:cNvPr id="13" name="Picture 12">
            <a:extLst>
              <a:ext uri="{FF2B5EF4-FFF2-40B4-BE49-F238E27FC236}">
                <a16:creationId xmlns:a16="http://schemas.microsoft.com/office/drawing/2014/main" id="{8BD1003D-4A7F-B9F3-C0AB-8DEEAA8102E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7055331" y="642938"/>
            <a:ext cx="4384232" cy="5673713"/>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308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DDE9EC2-F6F2-4EE3-BAAF-2E2013FCA3C6}"/>
              </a:ext>
            </a:extLst>
          </p:cNvPr>
          <p:cNvSpPr>
            <a:spLocks noGrp="1"/>
          </p:cNvSpPr>
          <p:nvPr>
            <p:ph type="ctrTitle"/>
          </p:nvPr>
        </p:nvSpPr>
        <p:spPr/>
        <p:txBody>
          <a:bodyPr/>
          <a:lstStyle/>
          <a:p>
            <a:pPr algn="l"/>
            <a:r>
              <a:rPr lang="en-US"/>
              <a:t>Implementation Resource</a:t>
            </a:r>
          </a:p>
        </p:txBody>
      </p:sp>
      <p:sp>
        <p:nvSpPr>
          <p:cNvPr id="5" name="Content Placeholder 4">
            <a:extLst>
              <a:ext uri="{FF2B5EF4-FFF2-40B4-BE49-F238E27FC236}">
                <a16:creationId xmlns:a16="http://schemas.microsoft.com/office/drawing/2014/main" id="{230C4A0F-491B-733F-2898-2AC39EDC56D4}"/>
              </a:ext>
            </a:extLst>
          </p:cNvPr>
          <p:cNvSpPr>
            <a:spLocks noGrp="1"/>
          </p:cNvSpPr>
          <p:nvPr>
            <p:ph type="subTitle" idx="10"/>
          </p:nvPr>
        </p:nvSpPr>
        <p:spPr/>
        <p:txBody>
          <a:bodyPr>
            <a:normAutofit fontScale="92500" lnSpcReduction="10000"/>
          </a:bodyPr>
          <a:lstStyle/>
          <a:p>
            <a:pPr marL="228600" indent="-228600" algn="l">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Intended for readers who may be less familiar with the policymaking process</a:t>
            </a:r>
          </a:p>
          <a:p>
            <a:pPr marL="228600" indent="-228600" algn="l">
              <a:buFont typeface="Arial" panose="020B0604020202020204" pitchFamily="34" charset="0"/>
              <a:buChar char="•"/>
            </a:pPr>
            <a:r>
              <a:rPr lang="en-US">
                <a:latin typeface="Calibri" panose="020F0502020204030204" pitchFamily="34" charset="0"/>
                <a:ea typeface="Calibri" panose="020F0502020204030204" pitchFamily="34" charset="0"/>
                <a:cs typeface="Calibri" panose="020F0502020204030204" pitchFamily="34" charset="0"/>
              </a:rPr>
              <a:t>Outlines key steps to put policy strategies into action &amp; shares guidance for identifying, adopting, and implementing strategies that respond to community needs</a:t>
            </a:r>
          </a:p>
        </p:txBody>
      </p:sp>
      <p:pic>
        <p:nvPicPr>
          <p:cNvPr id="15" name="Picture 14">
            <a:extLst>
              <a:ext uri="{FF2B5EF4-FFF2-40B4-BE49-F238E27FC236}">
                <a16:creationId xmlns:a16="http://schemas.microsoft.com/office/drawing/2014/main" id="{52662BD2-9D85-87EF-CB54-7AEDA88967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55331" y="642938"/>
            <a:ext cx="4384233" cy="5673713"/>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163607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ldversionNetwork_PPT_template">
  <a:themeElements>
    <a:clrScheme name="Network with Hyperlinks">
      <a:dk1>
        <a:srgbClr val="404040"/>
      </a:dk1>
      <a:lt1>
        <a:srgbClr val="FEFEFE"/>
      </a:lt1>
      <a:dk2>
        <a:srgbClr val="B1BA1E"/>
      </a:dk2>
      <a:lt2>
        <a:srgbClr val="008877"/>
      </a:lt2>
      <a:accent1>
        <a:srgbClr val="247CBB"/>
      </a:accent1>
      <a:accent2>
        <a:srgbClr val="66B6E2"/>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ngeLab Solutions">
  <a:themeElements>
    <a:clrScheme name="CLS - Accessible">
      <a:dk1>
        <a:srgbClr val="1A1A1A"/>
      </a:dk1>
      <a:lt1>
        <a:srgbClr val="FFFFFF"/>
      </a:lt1>
      <a:dk2>
        <a:srgbClr val="00358E"/>
      </a:dk2>
      <a:lt2>
        <a:srgbClr val="FFFFFF"/>
      </a:lt2>
      <a:accent1>
        <a:srgbClr val="006AB6"/>
      </a:accent1>
      <a:accent2>
        <a:srgbClr val="AA4322"/>
      </a:accent2>
      <a:accent3>
        <a:srgbClr val="007784"/>
      </a:accent3>
      <a:accent4>
        <a:srgbClr val="94292E"/>
      </a:accent4>
      <a:accent5>
        <a:srgbClr val="007B34"/>
      </a:accent5>
      <a:accent6>
        <a:srgbClr val="712F91"/>
      </a:accent6>
      <a:hlink>
        <a:srgbClr val="006AB6"/>
      </a:hlink>
      <a:folHlink>
        <a:srgbClr val="00358E"/>
      </a:folHlink>
    </a:clrScheme>
    <a:fontScheme name="Change Lab 2">
      <a:majorFont>
        <a:latin typeface="Calibri Light"/>
        <a:ea typeface=""/>
        <a:cs typeface=""/>
      </a:majorFont>
      <a:minorFont>
        <a:latin typeface="Calibri Body"/>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ChangeLabSolutions_PowerPoint_Template.potx" id="{742C5024-52B0-4F56-9986-B94D5B109DDE}" vid="{321754D4-2766-4842-9679-08E68B9361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23dda7e-e416-4f15-9e1a-620d0c1453cf">
      <Terms xmlns="http://schemas.microsoft.com/office/infopath/2007/PartnerControls"/>
    </lcf76f155ced4ddcb4097134ff3c332f>
    <TaxCatchAll xmlns="181d4dfc-290b-4690-841c-6316727b390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A5DD203403D4449B6A7B70F3317FCF" ma:contentTypeVersion="16" ma:contentTypeDescription="Create a new document." ma:contentTypeScope="" ma:versionID="abca7868d50ff6aa684c13eba3f03289">
  <xsd:schema xmlns:xsd="http://www.w3.org/2001/XMLSchema" xmlns:xs="http://www.w3.org/2001/XMLSchema" xmlns:p="http://schemas.microsoft.com/office/2006/metadata/properties" xmlns:ns2="423dda7e-e416-4f15-9e1a-620d0c1453cf" xmlns:ns3="181d4dfc-290b-4690-841c-6316727b390b" targetNamespace="http://schemas.microsoft.com/office/2006/metadata/properties" ma:root="true" ma:fieldsID="e8865547d866f708c7aa5dcf1b957265" ns2:_="" ns3:_="">
    <xsd:import namespace="423dda7e-e416-4f15-9e1a-620d0c1453cf"/>
    <xsd:import namespace="181d4dfc-290b-4690-841c-6316727b39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dda7e-e416-4f15-9e1a-620d0c1453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ea75da-b6e6-4d7f-82f5-aab8d8bedca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1d4dfc-290b-4690-841c-6316727b390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f7913e6-d7f6-4d69-ad0e-8b96949b6fec}" ma:internalName="TaxCatchAll" ma:showField="CatchAllData" ma:web="181d4dfc-290b-4690-841c-6316727b3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49FB8-16E3-4FA4-93D3-474D8A951B5F}">
  <ds:schemaRef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181d4dfc-290b-4690-841c-6316727b390b"/>
    <ds:schemaRef ds:uri="http://purl.org/dc/terms/"/>
    <ds:schemaRef ds:uri="http://purl.org/dc/dcmitype/"/>
    <ds:schemaRef ds:uri="http://purl.org/dc/elements/1.1/"/>
    <ds:schemaRef ds:uri="423dda7e-e416-4f15-9e1a-620d0c1453cf"/>
    <ds:schemaRef ds:uri="http://www.w3.org/XML/1998/namespace"/>
  </ds:schemaRefs>
</ds:datastoreItem>
</file>

<file path=customXml/itemProps2.xml><?xml version="1.0" encoding="utf-8"?>
<ds:datastoreItem xmlns:ds="http://schemas.openxmlformats.org/officeDocument/2006/customXml" ds:itemID="{E58AD0A3-BC70-48E0-8A26-70B02EBC5DDE}">
  <ds:schemaRefs>
    <ds:schemaRef ds:uri="http://schemas.microsoft.com/sharepoint/v3/contenttype/forms"/>
  </ds:schemaRefs>
</ds:datastoreItem>
</file>

<file path=customXml/itemProps3.xml><?xml version="1.0" encoding="utf-8"?>
<ds:datastoreItem xmlns:ds="http://schemas.openxmlformats.org/officeDocument/2006/customXml" ds:itemID="{5D0267B1-D5DE-4FCE-90B7-B6174207F10C}">
  <ds:schemaRefs>
    <ds:schemaRef ds:uri="181d4dfc-290b-4690-841c-6316727b390b"/>
    <ds:schemaRef ds:uri="423dda7e-e416-4f15-9e1a-620d0c1453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OldversionNetwork_PPT_template</Template>
  <TotalTime>146</TotalTime>
  <Words>2652</Words>
  <Application>Microsoft Office PowerPoint</Application>
  <PresentationFormat>Widescreen</PresentationFormat>
  <Paragraphs>164</Paragraphs>
  <Slides>26</Slides>
  <Notes>21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-apple-system</vt:lpstr>
      <vt:lpstr>Aptos</vt:lpstr>
      <vt:lpstr>Arial</vt:lpstr>
      <vt:lpstr>Calibri</vt:lpstr>
      <vt:lpstr>Calibri Body</vt:lpstr>
      <vt:lpstr>Calibri Light</vt:lpstr>
      <vt:lpstr>Lucida Grande</vt:lpstr>
      <vt:lpstr>Sabon Next LT</vt:lpstr>
      <vt:lpstr>Segoe UI</vt:lpstr>
      <vt:lpstr>Symbol,Sans-Serif</vt:lpstr>
      <vt:lpstr>Wingdings 3</vt:lpstr>
      <vt:lpstr>OldversionNetwork_PPT_template</vt:lpstr>
      <vt:lpstr>ChangeLab Solutions</vt:lpstr>
      <vt:lpstr>Implementing state and local overdose prevention policies in the criminal/legal system</vt:lpstr>
      <vt:lpstr>The Network for Public Health Law</vt:lpstr>
      <vt:lpstr>Funding Acknowledgment</vt:lpstr>
      <vt:lpstr>Our mission</vt:lpstr>
      <vt:lpstr>New resources on state and local policies  to prevent overdose</vt:lpstr>
      <vt:lpstr>Additional tools</vt:lpstr>
      <vt:lpstr>Methods</vt:lpstr>
      <vt:lpstr>Policy Guide</vt:lpstr>
      <vt:lpstr>Implementation Resource</vt:lpstr>
      <vt:lpstr>Webinar series</vt:lpstr>
      <vt:lpstr>Themes from Key Informant Interviews</vt:lpstr>
      <vt:lpstr>Law and policy changes are critical to making progress in overdose prevention</vt:lpstr>
      <vt:lpstr>Existing law and policy may pose a barrier  to overdose prevention</vt:lpstr>
      <vt:lpstr>Substance use disorder should be treated as a medical condition first</vt:lpstr>
      <vt:lpstr>Overdose prevention is distinct from recovery needs and treatment of substance use disorder</vt:lpstr>
      <vt:lpstr>Structural racism is a significant driver of inequitable outcomes for drug policy</vt:lpstr>
      <vt:lpstr>Drug overdose can often be best prevented by addressing the social determinants of health</vt:lpstr>
      <vt:lpstr>Lived experience is key</vt:lpstr>
      <vt:lpstr>Sustainable and attainable funding is essential for implementing policy solutions</vt:lpstr>
      <vt:lpstr>Example Policy Strategies for the Criminal/Legal Sector</vt:lpstr>
      <vt:lpstr>MOUD and Medicaid for incarcerated individuals</vt:lpstr>
      <vt:lpstr>The Policy Process</vt:lpstr>
      <vt:lpstr>Selection, Adoption, Implementation</vt:lpstr>
      <vt:lpstr>Implementation Focus</vt:lpstr>
      <vt:lpstr>Tracie Gardner</vt:lpstr>
      <vt:lpstr>Questions?</vt:lpstr>
    </vt:vector>
  </TitlesOfParts>
  <Company>William Mitchell College of Law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Network</dc:title>
  <dc:creator>Windows User</dc:creator>
  <cp:lastModifiedBy>Amy Lieberman</cp:lastModifiedBy>
  <cp:revision>2</cp:revision>
  <cp:lastPrinted>2011-06-22T19:44:08Z</cp:lastPrinted>
  <dcterms:created xsi:type="dcterms:W3CDTF">2013-02-06T16:11:28Z</dcterms:created>
  <dcterms:modified xsi:type="dcterms:W3CDTF">2024-06-28T18:16:52Z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0x01010022A5DD203403D4449B6A7B70F3317FCF</vt:lpwstr>
  </property>
  <property fmtid="{D5CDD505-2E9C-101B-9397-08002B2CF9AE}" pid="3" name="MediaServiceImageTags">
    <vt:lpwstr/>
  </property>
</Properties>
</file>