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2" r:id="rId5"/>
  </p:sldMasterIdLst>
  <p:notesMasterIdLst>
    <p:notesMasterId r:id="rId31"/>
  </p:notesMasterIdLst>
  <p:handoutMasterIdLst>
    <p:handoutMasterId r:id="rId32"/>
  </p:handoutMasterIdLst>
  <p:sldIdLst>
    <p:sldId id="269" r:id="rId6"/>
    <p:sldId id="294" r:id="rId7"/>
    <p:sldId id="316" r:id="rId8"/>
    <p:sldId id="1095" r:id="rId9"/>
    <p:sldId id="4244" r:id="rId10"/>
    <p:sldId id="4243" r:id="rId11"/>
    <p:sldId id="4252" r:id="rId12"/>
    <p:sldId id="4253" r:id="rId13"/>
    <p:sldId id="1058" r:id="rId14"/>
    <p:sldId id="4254" r:id="rId15"/>
    <p:sldId id="4236" r:id="rId16"/>
    <p:sldId id="296" r:id="rId17"/>
    <p:sldId id="4238" r:id="rId18"/>
    <p:sldId id="4239" r:id="rId19"/>
    <p:sldId id="4240" r:id="rId20"/>
    <p:sldId id="4241" r:id="rId21"/>
    <p:sldId id="303" r:id="rId22"/>
    <p:sldId id="304" r:id="rId23"/>
    <p:sldId id="4242" r:id="rId24"/>
    <p:sldId id="310" r:id="rId25"/>
    <p:sldId id="311" r:id="rId26"/>
    <p:sldId id="305" r:id="rId27"/>
    <p:sldId id="306" r:id="rId28"/>
    <p:sldId id="309" r:id="rId29"/>
    <p:sldId id="313"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lcome &amp; intro" id="{E158478E-45D0-43B7-B104-0D6A6637B254}">
          <p14:sldIdLst>
            <p14:sldId id="269"/>
            <p14:sldId id="294"/>
            <p14:sldId id="316"/>
          </p14:sldIdLst>
        </p14:section>
        <p14:section name="Project background (CLS)" id="{1E69F0CE-C2CC-4BA7-B4A4-904131A2D163}">
          <p14:sldIdLst>
            <p14:sldId id="1095"/>
            <p14:sldId id="4244"/>
            <p14:sldId id="4243"/>
            <p14:sldId id="4252"/>
            <p14:sldId id="4253"/>
            <p14:sldId id="1058"/>
            <p14:sldId id="4254"/>
          </p14:sldIdLst>
        </p14:section>
        <p14:section name="Key themes" id="{FF79B390-9A1A-4D02-BFC5-3DAFABC528E6}">
          <p14:sldIdLst>
            <p14:sldId id="4236"/>
            <p14:sldId id="296"/>
            <p14:sldId id="4238"/>
            <p14:sldId id="4239"/>
            <p14:sldId id="4240"/>
            <p14:sldId id="4241"/>
            <p14:sldId id="303"/>
          </p14:sldIdLst>
        </p14:section>
        <p14:section name="Policy strategies &amp; process" id="{83C04BD0-EFAE-4373-86F5-B6D5ECF673D0}">
          <p14:sldIdLst>
            <p14:sldId id="304"/>
            <p14:sldId id="4242"/>
            <p14:sldId id="310"/>
            <p14:sldId id="311"/>
            <p14:sldId id="305"/>
            <p14:sldId id="306"/>
          </p14:sldIdLst>
        </p14:section>
        <p14:section name="Panel discussion" id="{DB923780-A920-4629-B652-A5A693009786}">
          <p14:sldIdLst>
            <p14:sldId id="309"/>
            <p14:sldId id="313"/>
          </p14:sldIdLst>
        </p14:section>
      </p14:sectionLst>
    </p:ext>
    <p:ext uri="{EFAFB233-063F-42B5-8137-9DF3F51BA10A}">
      <p15:sldGuideLst xmlns:p15="http://schemas.microsoft.com/office/powerpoint/2012/main">
        <p15:guide id="1" orient="horz" pos="1068" userDrawn="1">
          <p15:clr>
            <a:srgbClr val="A4A3A4"/>
          </p15:clr>
        </p15:guide>
        <p15:guide id="2" orient="horz" pos="1443" userDrawn="1">
          <p15:clr>
            <a:srgbClr val="A4A3A4"/>
          </p15:clr>
        </p15:guide>
        <p15:guide id="3" orient="horz" pos="4029" userDrawn="1">
          <p15:clr>
            <a:srgbClr val="A4A3A4"/>
          </p15:clr>
        </p15:guide>
        <p15:guide id="4" orient="horz" pos="4210" userDrawn="1">
          <p15:clr>
            <a:srgbClr val="A4A3A4"/>
          </p15:clr>
        </p15:guide>
        <p15:guide id="5" orient="horz" pos="2556" userDrawn="1">
          <p15:clr>
            <a:srgbClr val="A4A3A4"/>
          </p15:clr>
        </p15:guide>
        <p15:guide id="6" orient="horz" userDrawn="1">
          <p15:clr>
            <a:srgbClr val="A4A3A4"/>
          </p15:clr>
        </p15:guide>
        <p15:guide id="7" pos="1013" userDrawn="1">
          <p15:clr>
            <a:srgbClr val="A4A3A4"/>
          </p15:clr>
        </p15:guide>
        <p15:guide id="8" pos="7283" userDrawn="1">
          <p15:clr>
            <a:srgbClr val="A4A3A4"/>
          </p15:clr>
        </p15:guide>
        <p15:guide id="9" pos="397" userDrawn="1">
          <p15:clr>
            <a:srgbClr val="A4A3A4"/>
          </p15:clr>
        </p15:guide>
        <p15:guide id="10" pos="3665" userDrawn="1">
          <p15:clr>
            <a:srgbClr val="A4A3A4"/>
          </p15:clr>
        </p15:guide>
        <p15:guide id="11" pos="1325"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7C7811F-5CF1-E31B-E5DA-C2C9AEEE502B}" name="Amy Lieberman" initials="AL" userId="S::ALieberman@networkforphl.org::81dfd8e5-43da-4853-b8ca-b909faad4b39" providerId="AD"/>
  <p188:author id="{B40C8654-A2A5-28B5-EA4D-CC9CDFDB8F33}" name="Liz Olson" initials="LO" userId="S::lolson@changelabsolutions.org::97e58923-d5cb-4c1b-8424-ec5949aa6c28" providerId="AD"/>
  <p188:author id="{322C4BAE-6F39-D737-32DF-8D6D0A13D3D4}" name="Amy Judd Lieberman" initials="AL" userId="094efdd1c56a974e" providerId="Windows Live"/>
  <p188:author id="{0BFC9DC1-383E-35FD-45C1-868C7B1D9EAD}" name="Renée Wilson-Simmons" initials="RWS" userId="S::rwsimmons@changelabsolutions.org::cf6d6428-4ce1-4c4c-bc0d-6efb0a77cd45"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877"/>
    <a:srgbClr val="FFFFFF"/>
    <a:srgbClr val="FFFEFF"/>
    <a:srgbClr val="FEFEFF"/>
    <a:srgbClr val="FEFFFE"/>
    <a:srgbClr val="FEFFFF"/>
    <a:srgbClr val="FCFEFD"/>
    <a:srgbClr val="FDFEFD"/>
    <a:srgbClr val="FFFEFD"/>
    <a:srgbClr val="FFFF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2"/>
    <p:restoredTop sz="83822" autoAdjust="0"/>
  </p:normalViewPr>
  <p:slideViewPr>
    <p:cSldViewPr snapToGrid="0">
      <p:cViewPr varScale="1">
        <p:scale>
          <a:sx n="93" d="100"/>
          <a:sy n="93" d="100"/>
        </p:scale>
        <p:origin x="1236" y="72"/>
      </p:cViewPr>
      <p:guideLst>
        <p:guide orient="horz" pos="1068"/>
        <p:guide orient="horz" pos="1443"/>
        <p:guide orient="horz" pos="4029"/>
        <p:guide orient="horz" pos="4210"/>
        <p:guide orient="horz" pos="2556"/>
        <p:guide orient="horz"/>
        <p:guide pos="1013"/>
        <p:guide pos="7283"/>
        <p:guide pos="397"/>
        <p:guide pos="3665"/>
        <p:guide pos="1325"/>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handoutMaster" Target="handoutMasters/handoutMaster1.xml"/><Relationship Id="rId37"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975FE34-0254-CB4E-A5E4-5F0B8F700389}" type="datetimeFigureOut">
              <a:rPr lang="en-US" smtClean="0"/>
              <a:pPr/>
              <a:t>6/6/2024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B5725CC-1AA9-CA45-AB75-91D94092D047}" type="slidenum">
              <a:rPr lang="en-US" smtClean="0"/>
              <a:pPr/>
              <a:t>‹#›</a:t>
            </a:fld>
            <a:endParaRPr lang="en-US"/>
          </a:p>
        </p:txBody>
      </p:sp>
    </p:spTree>
    <p:extLst>
      <p:ext uri="{BB962C8B-B14F-4D97-AF65-F5344CB8AC3E}">
        <p14:creationId xmlns:p14="http://schemas.microsoft.com/office/powerpoint/2010/main" val="23053474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71D3BD-027A-A147-A84A-68BC2B27E5A1}" type="datetimeFigureOut">
              <a:rPr lang="en-US" smtClean="0"/>
              <a:pPr/>
              <a:t>6/6/2024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568234-3C94-5441-9BE6-F55F3848C366}" type="slidenum">
              <a:rPr lang="en-US" smtClean="0"/>
              <a:pPr/>
              <a:t>‹#›</a:t>
            </a:fld>
            <a:endParaRPr lang="en-US"/>
          </a:p>
        </p:txBody>
      </p:sp>
    </p:spTree>
    <p:extLst>
      <p:ext uri="{BB962C8B-B14F-4D97-AF65-F5344CB8AC3E}">
        <p14:creationId xmlns:p14="http://schemas.microsoft.com/office/powerpoint/2010/main" val="101048457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15938"/>
            <a:ext cx="5486400" cy="3086100"/>
          </a:xfrm>
        </p:spPr>
      </p:sp>
      <p:sp>
        <p:nvSpPr>
          <p:cNvPr id="3" name="Notes Placeholder 2"/>
          <p:cNvSpPr>
            <a:spLocks noGrp="1"/>
          </p:cNvSpPr>
          <p:nvPr>
            <p:ph type="body" idx="1"/>
          </p:nvPr>
        </p:nvSpPr>
        <p:spPr/>
        <p:txBody>
          <a:bodyPr/>
          <a:lstStyle/>
          <a:p>
            <a:pPr marL="342900" indent="-342900">
              <a:buFont typeface="Symbol,Sans-Serif" panose="05050102010706020507" pitchFamily="18" charset="2"/>
              <a:buChar char=""/>
            </a:pPr>
            <a:endParaRPr lang="en-US" dirty="0">
              <a:effectLst/>
              <a:cs typeface="Calibri"/>
            </a:endParaRPr>
          </a:p>
        </p:txBody>
      </p:sp>
      <p:sp>
        <p:nvSpPr>
          <p:cNvPr id="4" name="Slide Number Placeholder 3"/>
          <p:cNvSpPr>
            <a:spLocks noGrp="1"/>
          </p:cNvSpPr>
          <p:nvPr>
            <p:ph type="sldNum" sz="quarter" idx="5"/>
          </p:nvPr>
        </p:nvSpPr>
        <p:spPr/>
        <p:txBody>
          <a:bodyPr/>
          <a:lstStyle/>
          <a:p>
            <a:fld id="{58CD8FF5-53C7-443E-8611-E619D7BFA654}" type="slidenum">
              <a:rPr lang="en-US" smtClean="0"/>
              <a:t>4</a:t>
            </a:fld>
            <a:endParaRPr lang="en-US"/>
          </a:p>
        </p:txBody>
      </p:sp>
    </p:spTree>
    <p:extLst>
      <p:ext uri="{BB962C8B-B14F-4D97-AF65-F5344CB8AC3E}">
        <p14:creationId xmlns:p14="http://schemas.microsoft.com/office/powerpoint/2010/main" val="21099113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A568234-3C94-5441-9BE6-F55F3848C366}" type="slidenum">
              <a:rPr lang="en-US" smtClean="0"/>
              <a:pPr/>
              <a:t>14</a:t>
            </a:fld>
            <a:endParaRPr lang="en-US"/>
          </a:p>
        </p:txBody>
      </p:sp>
    </p:spTree>
    <p:extLst>
      <p:ext uri="{BB962C8B-B14F-4D97-AF65-F5344CB8AC3E}">
        <p14:creationId xmlns:p14="http://schemas.microsoft.com/office/powerpoint/2010/main" val="17119369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A568234-3C94-5441-9BE6-F55F3848C366}" type="slidenum">
              <a:rPr lang="en-US" smtClean="0"/>
              <a:pPr/>
              <a:t>15</a:t>
            </a:fld>
            <a:endParaRPr lang="en-US"/>
          </a:p>
        </p:txBody>
      </p:sp>
    </p:spTree>
    <p:extLst>
      <p:ext uri="{BB962C8B-B14F-4D97-AF65-F5344CB8AC3E}">
        <p14:creationId xmlns:p14="http://schemas.microsoft.com/office/powerpoint/2010/main" val="25496606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A568234-3C94-5441-9BE6-F55F3848C366}" type="slidenum">
              <a:rPr lang="en-US" smtClean="0"/>
              <a:pPr/>
              <a:t>16</a:t>
            </a:fld>
            <a:endParaRPr lang="en-US"/>
          </a:p>
        </p:txBody>
      </p:sp>
    </p:spTree>
    <p:extLst>
      <p:ext uri="{BB962C8B-B14F-4D97-AF65-F5344CB8AC3E}">
        <p14:creationId xmlns:p14="http://schemas.microsoft.com/office/powerpoint/2010/main" val="31627309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568234-3C94-5441-9BE6-F55F3848C366}" type="slidenum">
              <a:rPr lang="en-US" smtClean="0"/>
              <a:pPr/>
              <a:t>17</a:t>
            </a:fld>
            <a:endParaRPr lang="en-US"/>
          </a:p>
        </p:txBody>
      </p:sp>
    </p:spTree>
    <p:extLst>
      <p:ext uri="{BB962C8B-B14F-4D97-AF65-F5344CB8AC3E}">
        <p14:creationId xmlns:p14="http://schemas.microsoft.com/office/powerpoint/2010/main" val="13133993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568234-3C94-5441-9BE6-F55F3848C366}" type="slidenum">
              <a:rPr lang="en-US" smtClean="0"/>
              <a:pPr/>
              <a:t>18</a:t>
            </a:fld>
            <a:endParaRPr lang="en-US"/>
          </a:p>
        </p:txBody>
      </p:sp>
    </p:spTree>
    <p:extLst>
      <p:ext uri="{BB962C8B-B14F-4D97-AF65-F5344CB8AC3E}">
        <p14:creationId xmlns:p14="http://schemas.microsoft.com/office/powerpoint/2010/main" val="9141828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568234-3C94-5441-9BE6-F55F3848C366}" type="slidenum">
              <a:rPr lang="en-US" smtClean="0"/>
              <a:pPr/>
              <a:t>19</a:t>
            </a:fld>
            <a:endParaRPr lang="en-US"/>
          </a:p>
        </p:txBody>
      </p:sp>
    </p:spTree>
    <p:extLst>
      <p:ext uri="{BB962C8B-B14F-4D97-AF65-F5344CB8AC3E}">
        <p14:creationId xmlns:p14="http://schemas.microsoft.com/office/powerpoint/2010/main" val="20313347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568234-3C94-5441-9BE6-F55F3848C366}" type="slidenum">
              <a:rPr lang="en-US" smtClean="0"/>
              <a:pPr/>
              <a:t>20</a:t>
            </a:fld>
            <a:endParaRPr lang="en-US"/>
          </a:p>
        </p:txBody>
      </p:sp>
    </p:spTree>
    <p:extLst>
      <p:ext uri="{BB962C8B-B14F-4D97-AF65-F5344CB8AC3E}">
        <p14:creationId xmlns:p14="http://schemas.microsoft.com/office/powerpoint/2010/main" val="18746446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568234-3C94-5441-9BE6-F55F3848C366}" type="slidenum">
              <a:rPr lang="en-US" smtClean="0"/>
              <a:pPr/>
              <a:t>21</a:t>
            </a:fld>
            <a:endParaRPr lang="en-US"/>
          </a:p>
        </p:txBody>
      </p:sp>
    </p:spTree>
    <p:extLst>
      <p:ext uri="{BB962C8B-B14F-4D97-AF65-F5344CB8AC3E}">
        <p14:creationId xmlns:p14="http://schemas.microsoft.com/office/powerpoint/2010/main" val="29670625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568234-3C94-5441-9BE6-F55F3848C366}" type="slidenum">
              <a:rPr lang="en-US" smtClean="0"/>
              <a:pPr/>
              <a:t>22</a:t>
            </a:fld>
            <a:endParaRPr lang="en-US"/>
          </a:p>
        </p:txBody>
      </p:sp>
    </p:spTree>
    <p:extLst>
      <p:ext uri="{BB962C8B-B14F-4D97-AF65-F5344CB8AC3E}">
        <p14:creationId xmlns:p14="http://schemas.microsoft.com/office/powerpoint/2010/main" val="37260750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568234-3C94-5441-9BE6-F55F3848C366}" type="slidenum">
              <a:rPr lang="en-US" smtClean="0"/>
              <a:pPr/>
              <a:t>23</a:t>
            </a:fld>
            <a:endParaRPr lang="en-US"/>
          </a:p>
        </p:txBody>
      </p:sp>
    </p:spTree>
    <p:extLst>
      <p:ext uri="{BB962C8B-B14F-4D97-AF65-F5344CB8AC3E}">
        <p14:creationId xmlns:p14="http://schemas.microsoft.com/office/powerpoint/2010/main" val="3429225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3638" y="458788"/>
            <a:ext cx="4816475" cy="2709862"/>
          </a:xfrm>
        </p:spPr>
      </p:sp>
      <p:sp>
        <p:nvSpPr>
          <p:cNvPr id="3" name="Notes Placeholder 2"/>
          <p:cNvSpPr>
            <a:spLocks noGrp="1"/>
          </p:cNvSpPr>
          <p:nvPr>
            <p:ph type="body" idx="1"/>
          </p:nvPr>
        </p:nvSpPr>
        <p:spPr>
          <a:xfrm>
            <a:off x="709064" y="3287390"/>
            <a:ext cx="5439871" cy="5532928"/>
          </a:xfrm>
        </p:spPr>
        <p:txBody>
          <a:bodyPr/>
          <a:lstStyle/>
          <a:p>
            <a:pPr marL="285750" marR="0" lvl="0" indent="-285750" algn="l" defTabSz="4572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endParaRPr lang="en-US" sz="1100" b="0" i="0" dirty="0">
              <a:solidFill>
                <a:srgbClr val="111111"/>
              </a:solidFill>
              <a:effectLst/>
              <a:highlight>
                <a:srgbClr val="FFFFFF"/>
              </a:highlight>
              <a:latin typeface="-apple-system"/>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8CD8FF5-53C7-443E-8611-E619D7BFA65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6247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endParaRPr lang="en-US" dirty="0"/>
          </a:p>
        </p:txBody>
      </p:sp>
      <p:sp>
        <p:nvSpPr>
          <p:cNvPr id="4" name="Slide Number Placeholder 3"/>
          <p:cNvSpPr>
            <a:spLocks noGrp="1"/>
          </p:cNvSpPr>
          <p:nvPr>
            <p:ph type="sldNum" sz="quarter" idx="5"/>
          </p:nvPr>
        </p:nvSpPr>
        <p:spPr/>
        <p:txBody>
          <a:bodyPr/>
          <a:lstStyle/>
          <a:p>
            <a:fld id="{0A568234-3C94-5441-9BE6-F55F3848C366}" type="slidenum">
              <a:rPr lang="en-US" smtClean="0"/>
              <a:pPr/>
              <a:t>24</a:t>
            </a:fld>
            <a:endParaRPr lang="en-US"/>
          </a:p>
        </p:txBody>
      </p:sp>
    </p:spTree>
    <p:extLst>
      <p:ext uri="{BB962C8B-B14F-4D97-AF65-F5344CB8AC3E}">
        <p14:creationId xmlns:p14="http://schemas.microsoft.com/office/powerpoint/2010/main" val="1401833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rgbClr val="1A1A1A"/>
              </a:solidFill>
              <a:effectLst/>
              <a:uLnTx/>
              <a:uFillTx/>
              <a:latin typeface="Calibri"/>
              <a:ea typeface="Calibri"/>
              <a:cs typeface="Calibri"/>
            </a:endParaRP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srgbClr val="1A1A1A"/>
              </a:solidFill>
              <a:effectLst/>
              <a:uLnTx/>
              <a:uFillTx/>
              <a:latin typeface="Calibri"/>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A568234-3C94-5441-9BE6-F55F3848C36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52759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dirty="0">
                <a:latin typeface="Segoe UI" panose="020B0502040204020203" pitchFamily="34" charset="0"/>
                <a:ea typeface="Calibri" panose="020F0502020204030204" pitchFamily="34" charset="0"/>
                <a:cs typeface="Segoe UI" panose="020B0502040204020203" pitchFamily="34" charset="0"/>
              </a:rPr>
              <a:t>For a bit of context on how the policy guide and implementation resource were developed, I’ll share that our team used a couple of different methods to identify the strategies outlined in the documents, including: </a:t>
            </a:r>
          </a:p>
          <a:p>
            <a:pPr marL="0" indent="0">
              <a:buFont typeface="Arial" panose="020B0604020202020204" pitchFamily="34" charset="0"/>
              <a:buNone/>
            </a:pPr>
            <a:endParaRPr lang="en-US" sz="1200" b="0" dirty="0">
              <a:latin typeface="Segoe UI" panose="020B0502040204020203" pitchFamily="34" charset="0"/>
              <a:ea typeface="Calibri" panose="020F0502020204030204" pitchFamily="34" charset="0"/>
              <a:cs typeface="Segoe UI" panose="020B0502040204020203" pitchFamily="34" charset="0"/>
            </a:endParaRPr>
          </a:p>
          <a:p>
            <a:pPr marL="628650" lvl="1" indent="-171450">
              <a:buFont typeface="Arial" panose="020B0604020202020204" pitchFamily="34" charset="0"/>
              <a:buChar char="•"/>
            </a:pPr>
            <a:r>
              <a:rPr lang="en-US" sz="1200" b="0" dirty="0">
                <a:latin typeface="Segoe UI" panose="020B0502040204020203" pitchFamily="34" charset="0"/>
                <a:ea typeface="Calibri" panose="020F0502020204030204" pitchFamily="34" charset="0"/>
                <a:cs typeface="Segoe UI" panose="020B0502040204020203" pitchFamily="34" charset="0"/>
              </a:rPr>
              <a:t>An initial</a:t>
            </a:r>
            <a:r>
              <a:rPr lang="en-US" sz="1200" b="1" dirty="0">
                <a:latin typeface="Segoe UI" panose="020B0502040204020203" pitchFamily="34" charset="0"/>
                <a:ea typeface="Calibri" panose="020F0502020204030204" pitchFamily="34" charset="0"/>
                <a:cs typeface="Segoe UI" panose="020B0502040204020203" pitchFamily="34" charset="0"/>
              </a:rPr>
              <a:t> scan </a:t>
            </a:r>
            <a:r>
              <a:rPr lang="en-US" sz="1200" b="0" dirty="0">
                <a:latin typeface="Segoe UI" panose="020B0502040204020203" pitchFamily="34" charset="0"/>
                <a:ea typeface="Calibri" panose="020F0502020204030204" pitchFamily="34" charset="0"/>
                <a:cs typeface="Segoe UI" panose="020B0502040204020203" pitchFamily="34" charset="0"/>
              </a:rPr>
              <a:t>of peer-reviewed and gray literature to identify existing overdose prevention policies implemented in our four focus sectors (healthcare, criminal/legal, schools, and community);</a:t>
            </a:r>
          </a:p>
          <a:p>
            <a:pPr marL="457200" lvl="1" indent="0">
              <a:buFont typeface="Arial" panose="020B0604020202020204" pitchFamily="34" charset="0"/>
              <a:buNone/>
            </a:pPr>
            <a:endParaRPr lang="en-US" sz="1200" b="0" dirty="0">
              <a:latin typeface="Segoe UI" panose="020B0502040204020203" pitchFamily="34" charset="0"/>
              <a:ea typeface="Calibri" panose="020F0502020204030204" pitchFamily="34" charset="0"/>
              <a:cs typeface="Segoe UI" panose="020B0502040204020203" pitchFamily="34" charset="0"/>
            </a:endParaRPr>
          </a:p>
          <a:p>
            <a:pPr marL="628650" lvl="1" indent="-171450">
              <a:buFont typeface="Arial" panose="020B0604020202020204" pitchFamily="34" charset="0"/>
              <a:buChar char="•"/>
            </a:pPr>
            <a:r>
              <a:rPr lang="en-US" sz="1200" b="1" dirty="0">
                <a:latin typeface="Segoe UI" panose="020B0502040204020203" pitchFamily="34" charset="0"/>
                <a:ea typeface="Calibri" panose="020F0502020204030204" pitchFamily="34" charset="0"/>
                <a:cs typeface="Segoe UI" panose="020B0502040204020203" pitchFamily="34" charset="0"/>
              </a:rPr>
              <a:t>Interviews</a:t>
            </a:r>
            <a:r>
              <a:rPr lang="en-US" sz="1200" b="0" dirty="0">
                <a:latin typeface="Segoe UI" panose="020B0502040204020203" pitchFamily="34" charset="0"/>
                <a:ea typeface="Calibri" panose="020F0502020204030204" pitchFamily="34" charset="0"/>
                <a:cs typeface="Segoe UI" panose="020B0502040204020203" pitchFamily="34" charset="0"/>
              </a:rPr>
              <a:t> with 22 experts across those sectors who work in a diversity of state and local contexts across the nation, including as researchers, health care providers, policymakers, community-based organization and government agency staff, and policy experts and advocates. Many also shared their perspectives as people with lived experience. We are extremely grateful to each of them for sharing their expertise with us; their insights are foundational to the materials, and you’ll hear some of their quotes today. </a:t>
            </a:r>
          </a:p>
          <a:p>
            <a:pPr marL="457200" lvl="1" indent="0">
              <a:buFont typeface="Arial" panose="020B0604020202020204" pitchFamily="34" charset="0"/>
              <a:buNone/>
            </a:pPr>
            <a:endParaRPr lang="en-US" sz="1200" b="0" dirty="0">
              <a:latin typeface="Segoe UI" panose="020B0502040204020203" pitchFamily="34" charset="0"/>
              <a:ea typeface="Calibri" panose="020F0502020204030204" pitchFamily="34" charset="0"/>
              <a:cs typeface="Segoe UI" panose="020B0502040204020203" pitchFamily="34" charset="0"/>
            </a:endParaRPr>
          </a:p>
          <a:p>
            <a:pPr marL="628650" lvl="1" indent="-171450">
              <a:buFont typeface="Arial" panose="020B0604020202020204" pitchFamily="34" charset="0"/>
              <a:buChar char="•"/>
            </a:pPr>
            <a:r>
              <a:rPr lang="en-US" sz="1200" b="0" dirty="0">
                <a:latin typeface="Segoe UI" panose="020B0502040204020203" pitchFamily="34" charset="0"/>
                <a:ea typeface="Calibri" panose="020F0502020204030204" pitchFamily="34" charset="0"/>
                <a:cs typeface="Segoe UI" panose="020B0502040204020203" pitchFamily="34" charset="0"/>
              </a:rPr>
              <a:t>We also conducted an </a:t>
            </a:r>
            <a:r>
              <a:rPr lang="en-US" sz="1200" b="1" dirty="0">
                <a:latin typeface="Segoe UI" panose="020B0502040204020203" pitchFamily="34" charset="0"/>
                <a:ea typeface="Calibri" panose="020F0502020204030204" pitchFamily="34" charset="0"/>
                <a:cs typeface="Segoe UI" panose="020B0502040204020203" pitchFamily="34" charset="0"/>
              </a:rPr>
              <a:t>assessment</a:t>
            </a:r>
            <a:r>
              <a:rPr lang="en-US" sz="1200" b="0" dirty="0">
                <a:latin typeface="Segoe UI" panose="020B0502040204020203" pitchFamily="34" charset="0"/>
                <a:ea typeface="Calibri" panose="020F0502020204030204" pitchFamily="34" charset="0"/>
                <a:cs typeface="Segoe UI" panose="020B0502040204020203" pitchFamily="34" charset="0"/>
              </a:rPr>
              <a:t> to screen policies across a range of impact and feasibility criteria (including strength of evidence, ability to advance equity), which helped us to produce the final group of strategies that are highlighted in the guide. </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rgbClr val="1A1A1A"/>
              </a:solidFill>
              <a:effectLst/>
              <a:uLnTx/>
              <a:uFillTx/>
              <a:latin typeface="Calibri"/>
              <a:ea typeface="Calibri"/>
              <a:cs typeface="Calibri"/>
            </a:endParaRP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srgbClr val="1A1A1A"/>
              </a:solidFill>
              <a:effectLst/>
              <a:uLnTx/>
              <a:uFillTx/>
              <a:latin typeface="Calibri"/>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A568234-3C94-5441-9BE6-F55F3848C36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413766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15938"/>
            <a:ext cx="5486400" cy="3086100"/>
          </a:xfrm>
        </p:spPr>
      </p:sp>
      <p:sp>
        <p:nvSpPr>
          <p:cNvPr id="3" name="Notes Placeholder 2"/>
          <p:cNvSpPr>
            <a:spLocks noGrp="1"/>
          </p:cNvSpPr>
          <p:nvPr>
            <p:ph type="body" idx="1"/>
          </p:nvPr>
        </p:nvSpPr>
        <p:spPr/>
        <p:txBody>
          <a:bodyPr>
            <a:normAutofit/>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a:t>The </a:t>
            </a:r>
            <a:r>
              <a:rPr lang="en-US" b="0" dirty="0"/>
              <a:t>strategies included in the guide were </a:t>
            </a:r>
            <a:r>
              <a:rPr lang="en-US" sz="1200" b="0" dirty="0">
                <a:latin typeface="Segoe UI" panose="020B0502040204020203" pitchFamily="34" charset="0"/>
                <a:ea typeface="Calibri" panose="020F0502020204030204" pitchFamily="34" charset="0"/>
                <a:cs typeface="Segoe UI" panose="020B0502040204020203" pitchFamily="34" charset="0"/>
              </a:rPr>
              <a:t>selected for their ability to save lives; mitigate growing racial, socioeconomic, and other intersecting inequities in drug-related harm; and be feasibly implemented </a:t>
            </a:r>
            <a:r>
              <a:rPr lang="en-US" sz="1200" b="0" dirty="0">
                <a:latin typeface="Segoe UI" panose="020B0502040204020203" pitchFamily="34" charset="0"/>
                <a:ea typeface="Calibri" panose="020F0502020204030204" pitchFamily="34" charset="0"/>
                <a:cs typeface="Calibri" panose="020F0502020204030204" pitchFamily="34" charset="0"/>
              </a:rPr>
              <a:t>at the state, local, and institutional levels. </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dirty="0">
              <a:latin typeface="Segoe UI" panose="020B0502040204020203" pitchFamily="34" charset="0"/>
              <a:ea typeface="Calibri" panose="020F0502020204030204" pitchFamily="34" charset="0"/>
              <a:cs typeface="Calibri" panose="020F0502020204030204" pitchFamily="34"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latin typeface="Segoe UI" panose="020B0502040204020203" pitchFamily="34" charset="0"/>
                <a:ea typeface="Calibri" panose="020F0502020204030204" pitchFamily="34" charset="0"/>
                <a:cs typeface="Calibri" panose="020F0502020204030204" pitchFamily="34" charset="0"/>
              </a:rPr>
              <a:t>The guide introduces each strategy, briefly reviews relevant evidence &amp; considerations for how the policy can be designed to reach people facing elevated risk (including people who are currently or formerly incarcerated; people who are pregnant or postpartum; and people who are unhoused), and highlights an example in action at the state or local level.</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8CD8FF5-53C7-443E-8611-E619D7BFA65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24891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15938"/>
            <a:ext cx="5486400" cy="3086100"/>
          </a:xfrm>
        </p:spPr>
      </p:sp>
      <p:sp>
        <p:nvSpPr>
          <p:cNvPr id="3" name="Notes Placeholder 2"/>
          <p:cNvSpPr>
            <a:spLocks noGrp="1"/>
          </p:cNvSpPr>
          <p:nvPr>
            <p:ph type="body" idx="1"/>
          </p:nvPr>
        </p:nvSpPr>
        <p:spPr/>
        <p:txBody>
          <a:bodyPr>
            <a:normAutofit/>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dirty="0">
              <a:latin typeface="Segoe UI" panose="020B0502040204020203" pitchFamily="34" charset="0"/>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8CD8FF5-53C7-443E-8611-E619D7BFA65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40096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dirty="0"/>
              <a:t>This conversation is the first of a four-part webinar series, each focused on one of the four sectors we explore in the resources.</a:t>
            </a:r>
          </a:p>
          <a:p>
            <a:pPr marL="171450" indent="-171450">
              <a:buFont typeface="Arial" panose="020B0604020202020204" pitchFamily="34" charset="0"/>
              <a:buChar char="•"/>
            </a:pPr>
            <a:endParaRPr lang="en-US" b="0" dirty="0"/>
          </a:p>
          <a:p>
            <a:pPr marL="171450" indent="-171450">
              <a:buFont typeface="Arial" panose="020B0604020202020204" pitchFamily="34" charset="0"/>
              <a:buChar char="•"/>
            </a:pPr>
            <a:r>
              <a:rPr lang="en-US" b="0" dirty="0"/>
              <a:t>Today will focus on policies that can be implemented in community settings – for the purposes of this project, we considered these to be settings outside of health care, criminal legal, and school settings, including housing, public health, and other social service settings. These interventions are often delivered by community-based organizations doing vital work to support people who use drugs to meet basic their needs. </a:t>
            </a:r>
          </a:p>
          <a:p>
            <a:pPr marL="0" indent="0">
              <a:buFont typeface="Arial" panose="020B0604020202020204" pitchFamily="34" charset="0"/>
              <a:buNone/>
            </a:pPr>
            <a:endParaRPr lang="en-US" b="0" dirty="0"/>
          </a:p>
          <a:p>
            <a:pPr marL="171450" indent="-171450">
              <a:buFont typeface="Arial" panose="020B0604020202020204" pitchFamily="34" charset="0"/>
              <a:buChar char="•"/>
            </a:pPr>
            <a:r>
              <a:rPr lang="en-US" b="0" dirty="0"/>
              <a:t>We hope that these will be useful in your work and are excited to engage in conversation with all of you. Thank you again for joining us today! With that, I’ll turn it back over to Amy. </a:t>
            </a:r>
          </a:p>
          <a:p>
            <a:endParaRPr lang="en-US" dirty="0"/>
          </a:p>
        </p:txBody>
      </p:sp>
      <p:sp>
        <p:nvSpPr>
          <p:cNvPr id="4" name="Slide Number Placeholder 3"/>
          <p:cNvSpPr>
            <a:spLocks noGrp="1"/>
          </p:cNvSpPr>
          <p:nvPr>
            <p:ph type="sldNum" sz="quarter" idx="5"/>
          </p:nvPr>
        </p:nvSpPr>
        <p:spPr/>
        <p:txBody>
          <a:bodyPr/>
          <a:lstStyle/>
          <a:p>
            <a:fld id="{0A568234-3C94-5441-9BE6-F55F3848C366}" type="slidenum">
              <a:rPr lang="en-US" smtClean="0"/>
              <a:pPr/>
              <a:t>10</a:t>
            </a:fld>
            <a:endParaRPr lang="en-US"/>
          </a:p>
        </p:txBody>
      </p:sp>
    </p:spTree>
    <p:extLst>
      <p:ext uri="{BB962C8B-B14F-4D97-AF65-F5344CB8AC3E}">
        <p14:creationId xmlns:p14="http://schemas.microsoft.com/office/powerpoint/2010/main" val="14473016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A568234-3C94-5441-9BE6-F55F3848C366}" type="slidenum">
              <a:rPr lang="en-US" smtClean="0"/>
              <a:pPr/>
              <a:t>12</a:t>
            </a:fld>
            <a:endParaRPr lang="en-US"/>
          </a:p>
        </p:txBody>
      </p:sp>
    </p:spTree>
    <p:extLst>
      <p:ext uri="{BB962C8B-B14F-4D97-AF65-F5344CB8AC3E}">
        <p14:creationId xmlns:p14="http://schemas.microsoft.com/office/powerpoint/2010/main" val="32866241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568234-3C94-5441-9BE6-F55F3848C366}" type="slidenum">
              <a:rPr lang="en-US" smtClean="0"/>
              <a:pPr/>
              <a:t>13</a:t>
            </a:fld>
            <a:endParaRPr lang="en-US"/>
          </a:p>
        </p:txBody>
      </p:sp>
    </p:spTree>
    <p:extLst>
      <p:ext uri="{BB962C8B-B14F-4D97-AF65-F5344CB8AC3E}">
        <p14:creationId xmlns:p14="http://schemas.microsoft.com/office/powerpoint/2010/main" val="23299691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2" name="Title 1"/>
          <p:cNvSpPr>
            <a:spLocks noGrp="1"/>
          </p:cNvSpPr>
          <p:nvPr>
            <p:ph type="title" hasCustomPrompt="1"/>
          </p:nvPr>
        </p:nvSpPr>
        <p:spPr>
          <a:xfrm>
            <a:off x="2076451" y="3065962"/>
            <a:ext cx="10119360" cy="769441"/>
          </a:xfrm>
        </p:spPr>
        <p:txBody>
          <a:bodyPr lIns="0" tIns="0" rIns="0" bIns="0" anchor="b" anchorCtr="0">
            <a:spAutoFit/>
          </a:bodyPr>
          <a:lstStyle>
            <a:lvl1pPr algn="l">
              <a:defRPr sz="5000" b="1" cap="none" baseline="0">
                <a:solidFill>
                  <a:schemeClr val="tx1"/>
                </a:solidFill>
              </a:defRPr>
            </a:lvl1pPr>
          </a:lstStyle>
          <a:p>
            <a:r>
              <a:rPr lang="en-US"/>
              <a:t>Title page: single line</a:t>
            </a:r>
          </a:p>
        </p:txBody>
      </p:sp>
      <p:sp>
        <p:nvSpPr>
          <p:cNvPr id="3" name="Text Placeholder 2"/>
          <p:cNvSpPr>
            <a:spLocks noGrp="1"/>
          </p:cNvSpPr>
          <p:nvPr>
            <p:ph type="body" idx="1"/>
          </p:nvPr>
        </p:nvSpPr>
        <p:spPr>
          <a:xfrm>
            <a:off x="2076451" y="3835402"/>
            <a:ext cx="10119360" cy="215444"/>
          </a:xfrm>
        </p:spPr>
        <p:txBody>
          <a:bodyPr wrap="square" bIns="0" anchor="t" anchorCtr="0">
            <a:spAutoFit/>
          </a:bodyPr>
          <a:lstStyle>
            <a:lvl1pPr marL="0" indent="0">
              <a:buNone/>
              <a:defRPr sz="1400" b="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a:xfrm>
            <a:off x="2072640" y="6400800"/>
            <a:ext cx="9669400" cy="153888"/>
          </a:xfrm>
          <a:prstGeom prst="rect">
            <a:avLst/>
          </a:prstGeom>
        </p:spPr>
        <p:txBody>
          <a:bodyPr wrap="square" lIns="0" tIns="0" rIns="0" bIns="0" anchor="t" anchorCtr="0">
            <a:spAutoFit/>
          </a:bodyPr>
          <a:lstStyle>
            <a:lvl1pPr algn="l">
              <a:lnSpc>
                <a:spcPts val="1200"/>
              </a:lnSpc>
              <a:defRPr sz="800" b="0" i="0">
                <a:solidFill>
                  <a:schemeClr val="bg1"/>
                </a:solidFill>
                <a:latin typeface="Helvetica"/>
                <a:cs typeface="Helvetica"/>
              </a:defRPr>
            </a:lvl1pPr>
          </a:lstStyle>
          <a:p>
            <a:r>
              <a:rPr lang="en-US" sz="1000" b="1">
                <a:latin typeface="Arial"/>
                <a:cs typeface="Arial"/>
              </a:rPr>
              <a:t>[Enter the presentation name in Insert &gt; Header &amp; Footer]     7/24/2011 </a:t>
            </a:r>
            <a:endParaRPr lang="en-US">
              <a:latin typeface="Arial"/>
              <a:cs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up_Photo_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A4AE216E-30EE-794D-82EB-E7F5CCC91463}" type="slidenum">
              <a:rPr lang="en-US" smtClean="0"/>
              <a:pPr/>
              <a:t>‹#›</a:t>
            </a:fld>
            <a:endParaRPr lang="en-US"/>
          </a:p>
        </p:txBody>
      </p:sp>
      <p:sp>
        <p:nvSpPr>
          <p:cNvPr id="7" name="Text Placeholder 6"/>
          <p:cNvSpPr>
            <a:spLocks noGrp="1"/>
          </p:cNvSpPr>
          <p:nvPr>
            <p:ph type="body" sz="quarter" idx="13" hasCustomPrompt="1"/>
          </p:nvPr>
        </p:nvSpPr>
        <p:spPr>
          <a:xfrm>
            <a:off x="1587302" y="4656912"/>
            <a:ext cx="3034316" cy="359073"/>
          </a:xfrm>
        </p:spPr>
        <p:txBody>
          <a:bodyPr/>
          <a:lstStyle>
            <a:lvl1pPr>
              <a:lnSpc>
                <a:spcPts val="1400"/>
              </a:lnSpc>
              <a:spcAft>
                <a:spcPts val="0"/>
              </a:spcAft>
              <a:defRPr sz="1200">
                <a:solidFill>
                  <a:schemeClr val="bg2"/>
                </a:solidFill>
              </a:defRPr>
            </a:lvl1pPr>
            <a:lvl2pPr marL="0" indent="0">
              <a:lnSpc>
                <a:spcPts val="1400"/>
              </a:lnSpc>
              <a:spcAft>
                <a:spcPts val="0"/>
              </a:spcAft>
              <a:buNone/>
              <a:defRPr sz="1200" b="0">
                <a:solidFill>
                  <a:schemeClr val="tx1"/>
                </a:solidFill>
              </a:defRPr>
            </a:lvl2pPr>
          </a:lstStyle>
          <a:p>
            <a:pPr lvl="0"/>
            <a:r>
              <a:rPr lang="en-US"/>
              <a:t>Click to edit text styles</a:t>
            </a:r>
          </a:p>
          <a:p>
            <a:pPr lvl="1"/>
            <a:r>
              <a:rPr lang="en-US"/>
              <a:t>Second level</a:t>
            </a:r>
          </a:p>
        </p:txBody>
      </p:sp>
      <p:sp>
        <p:nvSpPr>
          <p:cNvPr id="9" name="Picture Placeholder 8"/>
          <p:cNvSpPr>
            <a:spLocks noGrp="1"/>
          </p:cNvSpPr>
          <p:nvPr>
            <p:ph type="pic" sz="quarter" idx="14"/>
          </p:nvPr>
        </p:nvSpPr>
        <p:spPr>
          <a:xfrm>
            <a:off x="1587500" y="2274888"/>
            <a:ext cx="3048296" cy="246221"/>
          </a:xfrm>
        </p:spPr>
        <p:txBody>
          <a:bodyPr/>
          <a:lstStyle/>
          <a:p>
            <a:r>
              <a:rPr lang="en-US"/>
              <a:t>Click icon to add picture</a:t>
            </a:r>
          </a:p>
        </p:txBody>
      </p:sp>
      <p:sp>
        <p:nvSpPr>
          <p:cNvPr id="8" name="Picture Placeholder 8"/>
          <p:cNvSpPr>
            <a:spLocks noGrp="1"/>
          </p:cNvSpPr>
          <p:nvPr>
            <p:ph type="pic" sz="quarter" idx="15"/>
          </p:nvPr>
        </p:nvSpPr>
        <p:spPr>
          <a:xfrm>
            <a:off x="5287631" y="2274888"/>
            <a:ext cx="3048296" cy="246221"/>
          </a:xfrm>
        </p:spPr>
        <p:txBody>
          <a:bodyPr/>
          <a:lstStyle/>
          <a:p>
            <a:r>
              <a:rPr lang="en-US"/>
              <a:t>Click icon to add picture</a:t>
            </a:r>
          </a:p>
        </p:txBody>
      </p:sp>
      <p:sp>
        <p:nvSpPr>
          <p:cNvPr id="10" name="Text Placeholder 6"/>
          <p:cNvSpPr>
            <a:spLocks noGrp="1"/>
          </p:cNvSpPr>
          <p:nvPr>
            <p:ph type="body" sz="quarter" idx="16" hasCustomPrompt="1"/>
          </p:nvPr>
        </p:nvSpPr>
        <p:spPr>
          <a:xfrm>
            <a:off x="5301609" y="4656912"/>
            <a:ext cx="3034316" cy="359073"/>
          </a:xfrm>
        </p:spPr>
        <p:txBody>
          <a:bodyPr/>
          <a:lstStyle>
            <a:lvl1pPr>
              <a:lnSpc>
                <a:spcPts val="1400"/>
              </a:lnSpc>
              <a:spcAft>
                <a:spcPts val="0"/>
              </a:spcAft>
              <a:defRPr sz="1200">
                <a:solidFill>
                  <a:schemeClr val="bg2"/>
                </a:solidFill>
              </a:defRPr>
            </a:lvl1pPr>
            <a:lvl2pPr marL="0" indent="0">
              <a:lnSpc>
                <a:spcPts val="1400"/>
              </a:lnSpc>
              <a:spcAft>
                <a:spcPts val="0"/>
              </a:spcAft>
              <a:buNone/>
              <a:defRPr sz="1200" b="0">
                <a:solidFill>
                  <a:schemeClr val="tx1"/>
                </a:solidFill>
              </a:defRPr>
            </a:lvl2pPr>
          </a:lstStyle>
          <a:p>
            <a:pPr lvl="0"/>
            <a:r>
              <a:rPr lang="en-US"/>
              <a:t>Click to edit text styles</a:t>
            </a:r>
          </a:p>
          <a:p>
            <a:pPr lvl="1"/>
            <a:r>
              <a:rPr lang="en-US"/>
              <a:t>Second level</a:t>
            </a:r>
          </a:p>
        </p:txBody>
      </p:sp>
      <p:sp>
        <p:nvSpPr>
          <p:cNvPr id="12" name="Footer Placeholder 9"/>
          <p:cNvSpPr>
            <a:spLocks noGrp="1"/>
          </p:cNvSpPr>
          <p:nvPr>
            <p:ph type="ftr" sz="quarter" idx="3"/>
          </p:nvPr>
        </p:nvSpPr>
        <p:spPr>
          <a:xfrm>
            <a:off x="1466892" y="6417304"/>
            <a:ext cx="9952567" cy="438912"/>
          </a:xfrm>
          <a:prstGeom prst="rect">
            <a:avLst/>
          </a:prstGeom>
        </p:spPr>
        <p:txBody>
          <a:bodyPr vert="horz" lIns="91440" tIns="45720" rIns="91440" bIns="45720" rtlCol="0" anchor="ctr"/>
          <a:lstStyle>
            <a:lvl1pPr algn="l">
              <a:defRPr sz="900">
                <a:solidFill>
                  <a:schemeClr val="tx1"/>
                </a:solidFill>
              </a:defRPr>
            </a:lvl1pPr>
          </a:lstStyle>
          <a:p>
            <a:r>
              <a:rPr lang="en-US"/>
              <a:t>[Enter the presentation name in Insert &gt; Header &amp; Footer]      </a:t>
            </a:r>
            <a:fld id="{94874A69-97B2-46D9-BF6B-0F794A1AAF30}" type="datetime4">
              <a:rPr lang="en-US" smtClean="0"/>
              <a:pPr/>
              <a:t>June 6, 2024</a:t>
            </a:fld>
            <a:r>
              <a:rPr lang="en-US"/>
              <a:t> </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ap_breakout_layout">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3459273" y="2307304"/>
            <a:ext cx="7981359" cy="1468607"/>
          </a:xfrm>
        </p:spPr>
        <p:txBody>
          <a:bodyPr/>
          <a:lstStyle>
            <a:lvl1pPr>
              <a:spcAft>
                <a:spcPts val="0"/>
              </a:spcAft>
              <a:buFont typeface="Arial" pitchFamily="34" charset="0"/>
              <a:buChar char="»"/>
              <a:defRPr lang="en-US" sz="1800" b="1" kern="1200" baseline="0" dirty="0" smtClean="0">
                <a:solidFill>
                  <a:schemeClr val="bg2"/>
                </a:solidFill>
                <a:latin typeface="Arial"/>
                <a:ea typeface="+mn-ea"/>
                <a:cs typeface="+mn-cs"/>
              </a:defRPr>
            </a:lvl1pPr>
            <a:lvl2pPr marL="228600" indent="4763">
              <a:buNone/>
              <a:defRPr b="0">
                <a:solidFill>
                  <a:schemeClr val="tx1">
                    <a:lumMod val="50000"/>
                    <a:lumOff val="50000"/>
                  </a:schemeClr>
                </a:solidFill>
              </a:defRPr>
            </a:lvl2pPr>
            <a:lvl4pPr>
              <a:defRPr lang="en-US" sz="1200" kern="1200" dirty="0" smtClean="0">
                <a:solidFill>
                  <a:schemeClr val="tx1">
                    <a:lumMod val="75000"/>
                    <a:lumOff val="25000"/>
                  </a:schemeClr>
                </a:solidFill>
                <a:latin typeface="Arial"/>
                <a:ea typeface="+mn-ea"/>
                <a:cs typeface="+mn-cs"/>
              </a:defRPr>
            </a:lvl4pPr>
            <a:lvl5pPr>
              <a:defRPr lang="en-US" sz="1200" kern="1200" dirty="0">
                <a:solidFill>
                  <a:schemeClr val="tx1">
                    <a:lumMod val="75000"/>
                    <a:lumOff val="25000"/>
                  </a:schemeClr>
                </a:solidFill>
                <a:latin typeface="Arial"/>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6" name="Slide Number Placeholder 5"/>
          <p:cNvSpPr>
            <a:spLocks noGrp="1"/>
          </p:cNvSpPr>
          <p:nvPr>
            <p:ph type="sldNum" sz="quarter" idx="12"/>
          </p:nvPr>
        </p:nvSpPr>
        <p:spPr/>
        <p:txBody>
          <a:bodyPr/>
          <a:lstStyle/>
          <a:p>
            <a:fld id="{A4AE216E-30EE-794D-82EB-E7F5CCC91463}" type="slidenum">
              <a:rPr lang="en-US" smtClean="0"/>
              <a:pPr/>
              <a:t>‹#›</a:t>
            </a:fld>
            <a:endParaRPr lang="en-US"/>
          </a:p>
        </p:txBody>
      </p:sp>
      <p:sp>
        <p:nvSpPr>
          <p:cNvPr id="10" name="Footer Placeholder 9"/>
          <p:cNvSpPr>
            <a:spLocks noGrp="1"/>
          </p:cNvSpPr>
          <p:nvPr>
            <p:ph type="ftr" sz="quarter" idx="3"/>
          </p:nvPr>
        </p:nvSpPr>
        <p:spPr>
          <a:xfrm>
            <a:off x="1466892" y="6417304"/>
            <a:ext cx="9952567" cy="438912"/>
          </a:xfrm>
          <a:prstGeom prst="rect">
            <a:avLst/>
          </a:prstGeom>
        </p:spPr>
        <p:txBody>
          <a:bodyPr vert="horz" lIns="91440" tIns="45720" rIns="91440" bIns="45720" rtlCol="0" anchor="ctr"/>
          <a:lstStyle>
            <a:lvl1pPr algn="l">
              <a:defRPr sz="900">
                <a:solidFill>
                  <a:schemeClr val="tx1"/>
                </a:solidFill>
              </a:defRPr>
            </a:lvl1pPr>
          </a:lstStyle>
          <a:p>
            <a:r>
              <a:rPr lang="en-US"/>
              <a:t>[Enter the presentation name in Insert &gt; Header &amp; Footer]      </a:t>
            </a:r>
            <a:fld id="{94874A69-97B2-46D9-BF6B-0F794A1AAF30}" type="datetime4">
              <a:rPr lang="en-US" smtClean="0"/>
              <a:pPr/>
              <a:t>June 6, 2024</a:t>
            </a:fld>
            <a:r>
              <a:rPr lang="en-US"/>
              <a:t> </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Mission values statemen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7F21C38-57E7-FE60-0950-2C13D9B712FD}"/>
              </a:ext>
            </a:extLst>
          </p:cNvPr>
          <p:cNvSpPr>
            <a:spLocks noGrp="1"/>
          </p:cNvSpPr>
          <p:nvPr>
            <p:ph type="title" hasCustomPrompt="1"/>
          </p:nvPr>
        </p:nvSpPr>
        <p:spPr>
          <a:xfrm>
            <a:off x="799538" y="2972491"/>
            <a:ext cx="5296462" cy="1108044"/>
          </a:xfrm>
        </p:spPr>
        <p:txBody>
          <a:bodyPr anchor="b">
            <a:noAutofit/>
          </a:bodyPr>
          <a:lstStyle>
            <a:lvl1pPr algn="ctr">
              <a:defRPr sz="4400">
                <a:solidFill>
                  <a:schemeClr val="accent2"/>
                </a:solidFill>
              </a:defRPr>
            </a:lvl1pPr>
          </a:lstStyle>
          <a:p>
            <a:r>
              <a:rPr lang="en-US"/>
              <a:t>Title</a:t>
            </a:r>
          </a:p>
        </p:txBody>
      </p:sp>
      <p:sp>
        <p:nvSpPr>
          <p:cNvPr id="7" name="Subtitle 2">
            <a:extLst>
              <a:ext uri="{FF2B5EF4-FFF2-40B4-BE49-F238E27FC236}">
                <a16:creationId xmlns:a16="http://schemas.microsoft.com/office/drawing/2014/main" id="{4F644B74-9B5E-350B-427A-571D61E34FC6}"/>
              </a:ext>
            </a:extLst>
          </p:cNvPr>
          <p:cNvSpPr>
            <a:spLocks noGrp="1"/>
          </p:cNvSpPr>
          <p:nvPr>
            <p:ph type="subTitle" idx="1"/>
          </p:nvPr>
        </p:nvSpPr>
        <p:spPr>
          <a:xfrm>
            <a:off x="799538" y="4215033"/>
            <a:ext cx="5296462" cy="1989612"/>
          </a:xfrm>
        </p:spPr>
        <p:txBody>
          <a:bodyPr anchor="t">
            <a:noAutofit/>
          </a:bodyPr>
          <a:lstStyle>
            <a:lvl1pPr marL="0" indent="0" algn="ctr">
              <a:spcBef>
                <a:spcPts val="0"/>
              </a:spcBef>
              <a:buNone/>
              <a:defRPr sz="2800" i="1">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Picture Placeholder 2">
            <a:extLst>
              <a:ext uri="{FF2B5EF4-FFF2-40B4-BE49-F238E27FC236}">
                <a16:creationId xmlns:a16="http://schemas.microsoft.com/office/drawing/2014/main" id="{89990F00-49E1-08C1-8C5C-4813E2690217}"/>
              </a:ext>
              <a:ext uri="{C183D7F6-B498-43B3-948B-1728B52AA6E4}">
                <adec:decorative xmlns:adec="http://schemas.microsoft.com/office/drawing/2017/decorative" val="1"/>
              </a:ext>
            </a:extLst>
          </p:cNvPr>
          <p:cNvSpPr>
            <a:spLocks noGrp="1"/>
          </p:cNvSpPr>
          <p:nvPr>
            <p:ph type="pic" sz="quarter" idx="10"/>
          </p:nvPr>
        </p:nvSpPr>
        <p:spPr>
          <a:xfrm>
            <a:off x="2634225" y="849995"/>
            <a:ext cx="1627087" cy="1581852"/>
          </a:xfrm>
          <a:prstGeom prst="ellipse">
            <a:avLst/>
          </a:prstGeom>
        </p:spPr>
        <p:txBody>
          <a:bodyPr anchor="ctr">
            <a:normAutofit/>
          </a:bodyPr>
          <a:lstStyle>
            <a:lvl1pPr marL="0" indent="0" algn="ctr">
              <a:buNone/>
              <a:defRPr sz="1400"/>
            </a:lvl1pPr>
          </a:lstStyle>
          <a:p>
            <a:r>
              <a:rPr lang="en-US"/>
              <a:t>Click icon to add picture</a:t>
            </a:r>
          </a:p>
        </p:txBody>
      </p:sp>
      <p:sp>
        <p:nvSpPr>
          <p:cNvPr id="9" name="Picture Placeholder 14">
            <a:extLst>
              <a:ext uri="{FF2B5EF4-FFF2-40B4-BE49-F238E27FC236}">
                <a16:creationId xmlns:a16="http://schemas.microsoft.com/office/drawing/2014/main" id="{2B7E6CA2-9821-0677-88FD-E1AB35B544DF}"/>
              </a:ext>
              <a:ext uri="{C183D7F6-B498-43B3-948B-1728B52AA6E4}">
                <adec:decorative xmlns:adec="http://schemas.microsoft.com/office/drawing/2017/decorative" val="1"/>
              </a:ext>
            </a:extLst>
          </p:cNvPr>
          <p:cNvSpPr>
            <a:spLocks noGrp="1"/>
          </p:cNvSpPr>
          <p:nvPr>
            <p:ph type="pic" sz="quarter" idx="11"/>
          </p:nvPr>
        </p:nvSpPr>
        <p:spPr>
          <a:xfrm>
            <a:off x="6852394" y="0"/>
            <a:ext cx="5339606" cy="6858000"/>
          </a:xfrm>
        </p:spPr>
        <p:txBody>
          <a:bodyPr anchor="ctr"/>
          <a:lstStyle>
            <a:lvl1pPr marL="0" indent="0" algn="ctr">
              <a:buNone/>
              <a:defRPr/>
            </a:lvl1pPr>
          </a:lstStyle>
          <a:p>
            <a:r>
              <a:rPr lang="en-US"/>
              <a:t>Click icon to add picture</a:t>
            </a:r>
          </a:p>
        </p:txBody>
      </p:sp>
    </p:spTree>
    <p:extLst>
      <p:ext uri="{BB962C8B-B14F-4D97-AF65-F5344CB8AC3E}">
        <p14:creationId xmlns:p14="http://schemas.microsoft.com/office/powerpoint/2010/main" val="3369367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50762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4596E56-12B4-7506-390A-6C1A9F485B6C}"/>
              </a:ext>
              <a:ext uri="{C183D7F6-B498-43B3-948B-1728B52AA6E4}">
                <adec:decorative xmlns:adec="http://schemas.microsoft.com/office/drawing/2017/decorative" val="1"/>
              </a:ext>
            </a:extLst>
          </p:cNvPr>
          <p:cNvSpPr/>
          <p:nvPr userDrawn="1"/>
        </p:nvSpPr>
        <p:spPr>
          <a:xfrm>
            <a:off x="481044" y="492452"/>
            <a:ext cx="11229920" cy="5873096"/>
          </a:xfrm>
          <a:prstGeom prst="rect">
            <a:avLst/>
          </a:prstGeom>
          <a:solidFill>
            <a:srgbClr val="CCCCCC">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cxnSp>
        <p:nvCxnSpPr>
          <p:cNvPr id="12" name="Straight Connector 11">
            <a:extLst>
              <a:ext uri="{FF2B5EF4-FFF2-40B4-BE49-F238E27FC236}">
                <a16:creationId xmlns:a16="http://schemas.microsoft.com/office/drawing/2014/main" id="{91AED2FE-F31E-49B9-A25C-84FEA462E1D9}"/>
              </a:ext>
              <a:ext uri="{C183D7F6-B498-43B3-948B-1728B52AA6E4}">
                <adec:decorative xmlns:adec="http://schemas.microsoft.com/office/drawing/2017/decorative" val="1"/>
              </a:ext>
            </a:extLst>
          </p:cNvPr>
          <p:cNvCxnSpPr>
            <a:cxnSpLocks/>
          </p:cNvCxnSpPr>
          <p:nvPr userDrawn="1"/>
        </p:nvCxnSpPr>
        <p:spPr>
          <a:xfrm flipV="1">
            <a:off x="8139605" y="1828800"/>
            <a:ext cx="0" cy="3200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Title 1">
            <a:extLst>
              <a:ext uri="{FF2B5EF4-FFF2-40B4-BE49-F238E27FC236}">
                <a16:creationId xmlns:a16="http://schemas.microsoft.com/office/drawing/2014/main" id="{7B98890E-6E26-45B0-B251-DAD1D08D3F36}"/>
              </a:ext>
            </a:extLst>
          </p:cNvPr>
          <p:cNvSpPr>
            <a:spLocks noGrp="1"/>
          </p:cNvSpPr>
          <p:nvPr>
            <p:ph type="ctrTitle" hasCustomPrompt="1"/>
          </p:nvPr>
        </p:nvSpPr>
        <p:spPr>
          <a:xfrm>
            <a:off x="643470" y="643467"/>
            <a:ext cx="7167716" cy="5571066"/>
          </a:xfrm>
          <a:prstGeom prst="rect">
            <a:avLst/>
          </a:prstGeom>
        </p:spPr>
        <p:txBody>
          <a:bodyPr anchor="ctr">
            <a:noAutofit/>
          </a:bodyPr>
          <a:lstStyle>
            <a:lvl1pPr algn="r">
              <a:defRPr sz="6500" spc="200" baseline="0">
                <a:solidFill>
                  <a:schemeClr val="tx1"/>
                </a:solidFill>
              </a:defRPr>
            </a:lvl1pPr>
          </a:lstStyle>
          <a:p>
            <a:r>
              <a:rPr lang="en-US"/>
              <a:t>Title</a:t>
            </a:r>
          </a:p>
        </p:txBody>
      </p:sp>
      <p:sp>
        <p:nvSpPr>
          <p:cNvPr id="18" name="Subtitle 2">
            <a:extLst>
              <a:ext uri="{FF2B5EF4-FFF2-40B4-BE49-F238E27FC236}">
                <a16:creationId xmlns:a16="http://schemas.microsoft.com/office/drawing/2014/main" id="{920E648C-6877-4C05-AEF1-C65ECF6AE517}"/>
              </a:ext>
            </a:extLst>
          </p:cNvPr>
          <p:cNvSpPr>
            <a:spLocks noGrp="1"/>
          </p:cNvSpPr>
          <p:nvPr>
            <p:ph type="subTitle" idx="10" hasCustomPrompt="1"/>
          </p:nvPr>
        </p:nvSpPr>
        <p:spPr>
          <a:xfrm>
            <a:off x="8451608" y="643467"/>
            <a:ext cx="3096922" cy="5571066"/>
          </a:xfrm>
          <a:prstGeom prst="rect">
            <a:avLst/>
          </a:prstGeom>
        </p:spPr>
        <p:txBody>
          <a:bodyPr lIns="91440" rIns="91440" anchor="ctr">
            <a:normAutofit/>
          </a:bodyPr>
          <a:lstStyle>
            <a:lvl1pPr marL="0" indent="0" algn="l">
              <a:lnSpc>
                <a:spcPct val="100000"/>
              </a:lnSpc>
              <a:spcBef>
                <a:spcPts val="0"/>
              </a:spcBef>
              <a:buNone/>
              <a:defRPr sz="3000">
                <a:solidFill>
                  <a:schemeClr val="tx1"/>
                </a:solidFill>
                <a:latin typeface="+mj-lt"/>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SUBTITLE or DATE</a:t>
            </a:r>
          </a:p>
        </p:txBody>
      </p:sp>
      <p:sp>
        <p:nvSpPr>
          <p:cNvPr id="5" name="Picture Placeholder 4">
            <a:extLst>
              <a:ext uri="{FF2B5EF4-FFF2-40B4-BE49-F238E27FC236}">
                <a16:creationId xmlns:a16="http://schemas.microsoft.com/office/drawing/2014/main" id="{FEC40AE6-2192-3D74-234D-4FE5A7F40A3C}"/>
              </a:ext>
              <a:ext uri="{C183D7F6-B498-43B3-948B-1728B52AA6E4}">
                <adec:decorative xmlns:adec="http://schemas.microsoft.com/office/drawing/2017/decorative" val="1"/>
              </a:ext>
            </a:extLst>
          </p:cNvPr>
          <p:cNvSpPr>
            <a:spLocks noGrp="1"/>
          </p:cNvSpPr>
          <p:nvPr>
            <p:ph type="pic" sz="quarter" idx="11" hasCustomPrompt="1"/>
          </p:nvPr>
        </p:nvSpPr>
        <p:spPr>
          <a:xfrm>
            <a:off x="643470" y="643467"/>
            <a:ext cx="3576638" cy="895350"/>
          </a:xfrm>
        </p:spPr>
        <p:txBody>
          <a:bodyPr anchor="ctr">
            <a:normAutofit/>
          </a:bodyPr>
          <a:lstStyle>
            <a:lvl1pPr marL="0" indent="0" algn="ctr">
              <a:buNone/>
              <a:defRPr sz="2000" b="1">
                <a:solidFill>
                  <a:schemeClr val="tx1"/>
                </a:solidFill>
              </a:defRPr>
            </a:lvl1pPr>
          </a:lstStyle>
          <a:p>
            <a:r>
              <a:rPr lang="en-US"/>
              <a:t>Logo here – delete this box if you don’t want the logo</a:t>
            </a:r>
          </a:p>
        </p:txBody>
      </p:sp>
    </p:spTree>
    <p:extLst>
      <p:ext uri="{BB962C8B-B14F-4D97-AF65-F5344CB8AC3E}">
        <p14:creationId xmlns:p14="http://schemas.microsoft.com/office/powerpoint/2010/main" val="34747391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_dark bg">
    <p:bg>
      <p:bgPr>
        <a:solidFill>
          <a:schemeClr val="accent1"/>
        </a:solidFill>
        <a:effectLst/>
      </p:bgPr>
    </p:bg>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91AED2FE-F31E-49B9-A25C-84FEA462E1D9}"/>
              </a:ext>
              <a:ext uri="{C183D7F6-B498-43B3-948B-1728B52AA6E4}">
                <adec:decorative xmlns:adec="http://schemas.microsoft.com/office/drawing/2017/decorative" val="1"/>
              </a:ext>
            </a:extLst>
          </p:cNvPr>
          <p:cNvCxnSpPr>
            <a:cxnSpLocks/>
          </p:cNvCxnSpPr>
          <p:nvPr userDrawn="1"/>
        </p:nvCxnSpPr>
        <p:spPr>
          <a:xfrm flipV="1">
            <a:off x="8139605" y="1828800"/>
            <a:ext cx="0" cy="320040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9" name="Title 1">
            <a:extLst>
              <a:ext uri="{FF2B5EF4-FFF2-40B4-BE49-F238E27FC236}">
                <a16:creationId xmlns:a16="http://schemas.microsoft.com/office/drawing/2014/main" id="{7B98890E-6E26-45B0-B251-DAD1D08D3F36}"/>
              </a:ext>
            </a:extLst>
          </p:cNvPr>
          <p:cNvSpPr>
            <a:spLocks noGrp="1"/>
          </p:cNvSpPr>
          <p:nvPr>
            <p:ph type="ctrTitle" hasCustomPrompt="1"/>
          </p:nvPr>
        </p:nvSpPr>
        <p:spPr>
          <a:xfrm>
            <a:off x="643470" y="643467"/>
            <a:ext cx="7167716" cy="5571066"/>
          </a:xfrm>
          <a:prstGeom prst="rect">
            <a:avLst/>
          </a:prstGeom>
        </p:spPr>
        <p:txBody>
          <a:bodyPr anchor="ctr">
            <a:noAutofit/>
          </a:bodyPr>
          <a:lstStyle>
            <a:lvl1pPr algn="r">
              <a:defRPr sz="6500" spc="200" baseline="0">
                <a:solidFill>
                  <a:schemeClr val="bg1"/>
                </a:solidFill>
              </a:defRPr>
            </a:lvl1pPr>
          </a:lstStyle>
          <a:p>
            <a:r>
              <a:rPr lang="en-US"/>
              <a:t>Title</a:t>
            </a:r>
          </a:p>
        </p:txBody>
      </p:sp>
      <p:sp>
        <p:nvSpPr>
          <p:cNvPr id="18" name="Subtitle 2">
            <a:extLst>
              <a:ext uri="{FF2B5EF4-FFF2-40B4-BE49-F238E27FC236}">
                <a16:creationId xmlns:a16="http://schemas.microsoft.com/office/drawing/2014/main" id="{920E648C-6877-4C05-AEF1-C65ECF6AE517}"/>
              </a:ext>
            </a:extLst>
          </p:cNvPr>
          <p:cNvSpPr>
            <a:spLocks noGrp="1"/>
          </p:cNvSpPr>
          <p:nvPr>
            <p:ph type="subTitle" idx="10" hasCustomPrompt="1"/>
          </p:nvPr>
        </p:nvSpPr>
        <p:spPr>
          <a:xfrm>
            <a:off x="8451608" y="643467"/>
            <a:ext cx="3096922" cy="5571066"/>
          </a:xfrm>
          <a:prstGeom prst="rect">
            <a:avLst/>
          </a:prstGeom>
        </p:spPr>
        <p:txBody>
          <a:bodyPr lIns="91440" rIns="91440" anchor="ctr">
            <a:normAutofit/>
          </a:bodyPr>
          <a:lstStyle>
            <a:lvl1pPr marL="0" indent="0" algn="l">
              <a:lnSpc>
                <a:spcPct val="100000"/>
              </a:lnSpc>
              <a:spcBef>
                <a:spcPts val="0"/>
              </a:spcBef>
              <a:buNone/>
              <a:defRPr sz="3000">
                <a:solidFill>
                  <a:schemeClr val="bg1"/>
                </a:solidFill>
                <a:latin typeface="+mj-lt"/>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SUBTITLE or DATE</a:t>
            </a:r>
          </a:p>
        </p:txBody>
      </p:sp>
      <p:sp>
        <p:nvSpPr>
          <p:cNvPr id="5" name="Picture Placeholder 4">
            <a:extLst>
              <a:ext uri="{FF2B5EF4-FFF2-40B4-BE49-F238E27FC236}">
                <a16:creationId xmlns:a16="http://schemas.microsoft.com/office/drawing/2014/main" id="{FEC40AE6-2192-3D74-234D-4FE5A7F40A3C}"/>
              </a:ext>
              <a:ext uri="{C183D7F6-B498-43B3-948B-1728B52AA6E4}">
                <adec:decorative xmlns:adec="http://schemas.microsoft.com/office/drawing/2017/decorative" val="1"/>
              </a:ext>
            </a:extLst>
          </p:cNvPr>
          <p:cNvSpPr>
            <a:spLocks noGrp="1"/>
          </p:cNvSpPr>
          <p:nvPr>
            <p:ph type="pic" sz="quarter" idx="11" hasCustomPrompt="1"/>
          </p:nvPr>
        </p:nvSpPr>
        <p:spPr>
          <a:xfrm>
            <a:off x="643470" y="643467"/>
            <a:ext cx="3576638" cy="895350"/>
          </a:xfrm>
        </p:spPr>
        <p:txBody>
          <a:bodyPr anchor="ctr">
            <a:normAutofit/>
          </a:bodyPr>
          <a:lstStyle>
            <a:lvl1pPr marL="0" indent="0" algn="ctr">
              <a:buNone/>
              <a:defRPr sz="2000" b="1">
                <a:solidFill>
                  <a:schemeClr val="bg1"/>
                </a:solidFill>
              </a:defRPr>
            </a:lvl1pPr>
          </a:lstStyle>
          <a:p>
            <a:r>
              <a:rPr lang="en-US"/>
              <a:t>Logo here – delete this box if you don’t want the logo</a:t>
            </a:r>
          </a:p>
        </p:txBody>
      </p:sp>
    </p:spTree>
    <p:extLst>
      <p:ext uri="{BB962C8B-B14F-4D97-AF65-F5344CB8AC3E}">
        <p14:creationId xmlns:p14="http://schemas.microsoft.com/office/powerpoint/2010/main" val="3024910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ection &amp; subtitl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4960137"/>
            <a:ext cx="7772400" cy="1463040"/>
          </a:xfrm>
          <a:prstGeom prst="rect">
            <a:avLst/>
          </a:prstGeom>
        </p:spPr>
        <p:txBody>
          <a:bodyPr anchor="ctr">
            <a:normAutofit/>
          </a:bodyPr>
          <a:lstStyle>
            <a:lvl1pPr algn="r">
              <a:defRPr sz="5000" spc="200" baseline="0"/>
            </a:lvl1pPr>
          </a:lstStyle>
          <a:p>
            <a:r>
              <a:rPr lang="en-US"/>
              <a:t>Title</a:t>
            </a:r>
          </a:p>
        </p:txBody>
      </p:sp>
      <p:sp>
        <p:nvSpPr>
          <p:cNvPr id="3" name="Subtitle 2"/>
          <p:cNvSpPr>
            <a:spLocks noGrp="1"/>
          </p:cNvSpPr>
          <p:nvPr>
            <p:ph type="subTitle" idx="1" hasCustomPrompt="1"/>
          </p:nvPr>
        </p:nvSpPr>
        <p:spPr>
          <a:xfrm>
            <a:off x="8610600" y="4960137"/>
            <a:ext cx="3200400" cy="1463040"/>
          </a:xfrm>
          <a:prstGeom prst="rect">
            <a:avLst/>
          </a:prstGeom>
        </p:spPr>
        <p:txBody>
          <a:bodyPr lIns="91440" rIns="91440" anchor="ctr">
            <a:normAutofit/>
          </a:bodyPr>
          <a:lstStyle>
            <a:lvl1pPr marL="0" indent="0" algn="l">
              <a:lnSpc>
                <a:spcPct val="100000"/>
              </a:lnSpc>
              <a:spcBef>
                <a:spcPts val="0"/>
              </a:spcBef>
              <a:buNone/>
              <a:defRPr sz="2400">
                <a:solidFill>
                  <a:schemeClr val="tx1"/>
                </a:solidFill>
                <a:latin typeface="+mj-lt"/>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SUBTITLE or DATE</a:t>
            </a:r>
          </a:p>
        </p:txBody>
      </p:sp>
      <p:cxnSp>
        <p:nvCxnSpPr>
          <p:cNvPr id="8" name="Straight Connector 7">
            <a:extLst>
              <a:ext uri="{C183D7F6-B498-43B3-948B-1728B52AA6E4}">
                <adec:decorative xmlns:adec="http://schemas.microsoft.com/office/drawing/2017/decorative" val="1"/>
              </a:ext>
            </a:extLst>
          </p:cNvPr>
          <p:cNvCxnSpPr/>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Picture Placeholder 2">
            <a:extLst>
              <a:ext uri="{FF2B5EF4-FFF2-40B4-BE49-F238E27FC236}">
                <a16:creationId xmlns:a16="http://schemas.microsoft.com/office/drawing/2014/main" id="{26F41659-1FD5-4300-A618-7C01205D949F}"/>
              </a:ext>
              <a:ext uri="{C183D7F6-B498-43B3-948B-1728B52AA6E4}">
                <adec:decorative xmlns:adec="http://schemas.microsoft.com/office/drawing/2017/decorative" val="1"/>
              </a:ext>
            </a:extLst>
          </p:cNvPr>
          <p:cNvSpPr>
            <a:spLocks noGrp="1" noChangeAspect="1"/>
          </p:cNvSpPr>
          <p:nvPr>
            <p:ph type="pic" idx="10"/>
          </p:nvPr>
        </p:nvSpPr>
        <p:spPr>
          <a:xfrm>
            <a:off x="-17253" y="-1"/>
            <a:ext cx="12209253" cy="4572000"/>
          </a:xfrm>
          <a:prstGeom prst="rect">
            <a:avLst/>
          </a:prstGeom>
          <a:solidFill>
            <a:srgbClr val="E9F5FB"/>
          </a:solidFill>
          <a:ln>
            <a:noFill/>
          </a:ln>
        </p:spPr>
        <p:txBody>
          <a:bodyPr lIns="457200" tIns="365760" rIns="45720" bIns="45720" anchor="ctr"/>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Picture Placeholder 4">
            <a:extLst>
              <a:ext uri="{FF2B5EF4-FFF2-40B4-BE49-F238E27FC236}">
                <a16:creationId xmlns:a16="http://schemas.microsoft.com/office/drawing/2014/main" id="{021C9933-E9A4-8DD4-CDA8-51F72B270578}"/>
              </a:ext>
              <a:ext uri="{C183D7F6-B498-43B3-948B-1728B52AA6E4}">
                <adec:decorative xmlns:adec="http://schemas.microsoft.com/office/drawing/2017/decorative" val="1"/>
              </a:ext>
            </a:extLst>
          </p:cNvPr>
          <p:cNvSpPr>
            <a:spLocks noGrp="1"/>
          </p:cNvSpPr>
          <p:nvPr>
            <p:ph type="pic" sz="quarter" idx="11" hasCustomPrompt="1"/>
          </p:nvPr>
        </p:nvSpPr>
        <p:spPr>
          <a:xfrm>
            <a:off x="198970" y="211667"/>
            <a:ext cx="3576638" cy="895350"/>
          </a:xfrm>
        </p:spPr>
        <p:txBody>
          <a:bodyPr anchor="ctr">
            <a:normAutofit/>
          </a:bodyPr>
          <a:lstStyle>
            <a:lvl1pPr marL="0" indent="0" algn="ctr">
              <a:buNone/>
              <a:defRPr sz="2000" b="1">
                <a:solidFill>
                  <a:schemeClr val="tx1"/>
                </a:solidFill>
              </a:defRPr>
            </a:lvl1pPr>
          </a:lstStyle>
          <a:p>
            <a:r>
              <a:rPr lang="en-US"/>
              <a:t>Logo here – delete this box if you don’t want the logo</a:t>
            </a:r>
          </a:p>
        </p:txBody>
      </p:sp>
    </p:spTree>
    <p:extLst>
      <p:ext uri="{BB962C8B-B14F-4D97-AF65-F5344CB8AC3E}">
        <p14:creationId xmlns:p14="http://schemas.microsoft.com/office/powerpoint/2010/main" val="1565247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ection title only">
    <p:bg>
      <p:bgPr>
        <a:solidFill>
          <a:schemeClr val="accent1"/>
        </a:solidFill>
        <a:effectLst/>
      </p:bgPr>
    </p:bg>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A4756F42-B1E8-72F0-D6EC-C875DA968C5A}"/>
              </a:ext>
              <a:ext uri="{C183D7F6-B498-43B3-948B-1728B52AA6E4}">
                <adec:decorative xmlns:adec="http://schemas.microsoft.com/office/drawing/2017/decorative" val="1"/>
              </a:ext>
            </a:extLst>
          </p:cNvPr>
          <p:cNvSpPr>
            <a:spLocks noGrp="1" noChangeAspect="1"/>
          </p:cNvSpPr>
          <p:nvPr>
            <p:ph type="pic" idx="1"/>
          </p:nvPr>
        </p:nvSpPr>
        <p:spPr>
          <a:xfrm>
            <a:off x="-17253" y="-1"/>
            <a:ext cx="12209253" cy="4572000"/>
          </a:xfrm>
          <a:prstGeom prst="rect">
            <a:avLst/>
          </a:prstGeom>
          <a:solidFill>
            <a:srgbClr val="E9F5FB"/>
          </a:solidFill>
        </p:spPr>
        <p:txBody>
          <a:bodyPr lIns="457200" tIns="365760" rIns="45720" bIns="45720" anchor="ctr"/>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7" name="Title 1">
            <a:extLst>
              <a:ext uri="{FF2B5EF4-FFF2-40B4-BE49-F238E27FC236}">
                <a16:creationId xmlns:a16="http://schemas.microsoft.com/office/drawing/2014/main" id="{C214672B-166C-138F-FEB6-2442304CF613}"/>
              </a:ext>
            </a:extLst>
          </p:cNvPr>
          <p:cNvSpPr>
            <a:spLocks noGrp="1"/>
          </p:cNvSpPr>
          <p:nvPr>
            <p:ph type="ctrTitle" hasCustomPrompt="1"/>
          </p:nvPr>
        </p:nvSpPr>
        <p:spPr>
          <a:xfrm>
            <a:off x="457200" y="4960137"/>
            <a:ext cx="7535729" cy="1463040"/>
          </a:xfrm>
          <a:prstGeom prst="rect">
            <a:avLst/>
          </a:prstGeom>
        </p:spPr>
        <p:txBody>
          <a:bodyPr anchor="ctr">
            <a:normAutofit/>
          </a:bodyPr>
          <a:lstStyle>
            <a:lvl1pPr algn="l">
              <a:defRPr sz="5000" spc="200" baseline="0">
                <a:solidFill>
                  <a:schemeClr val="bg2"/>
                </a:solidFill>
              </a:defRPr>
            </a:lvl1pPr>
          </a:lstStyle>
          <a:p>
            <a:r>
              <a:rPr lang="en-US"/>
              <a:t>Title</a:t>
            </a:r>
          </a:p>
        </p:txBody>
      </p:sp>
      <p:sp>
        <p:nvSpPr>
          <p:cNvPr id="8" name="Picture Placeholder 4">
            <a:extLst>
              <a:ext uri="{FF2B5EF4-FFF2-40B4-BE49-F238E27FC236}">
                <a16:creationId xmlns:a16="http://schemas.microsoft.com/office/drawing/2014/main" id="{1D595501-36A8-A8CB-CCEA-491281D2EA60}"/>
              </a:ext>
              <a:ext uri="{C183D7F6-B498-43B3-948B-1728B52AA6E4}">
                <adec:decorative xmlns:adec="http://schemas.microsoft.com/office/drawing/2017/decorative" val="1"/>
              </a:ext>
            </a:extLst>
          </p:cNvPr>
          <p:cNvSpPr>
            <a:spLocks noGrp="1"/>
          </p:cNvSpPr>
          <p:nvPr>
            <p:ph type="pic" sz="quarter" idx="12" hasCustomPrompt="1"/>
          </p:nvPr>
        </p:nvSpPr>
        <p:spPr>
          <a:xfrm>
            <a:off x="8354424" y="5264508"/>
            <a:ext cx="3576321" cy="894080"/>
          </a:xfrm>
        </p:spPr>
        <p:txBody>
          <a:bodyPr anchor="ctr">
            <a:normAutofit/>
          </a:bodyPr>
          <a:lstStyle>
            <a:lvl1pPr marL="0" indent="0" algn="ctr">
              <a:buNone/>
              <a:defRPr sz="2000" b="1">
                <a:solidFill>
                  <a:schemeClr val="bg1"/>
                </a:solidFill>
              </a:defRPr>
            </a:lvl1pPr>
          </a:lstStyle>
          <a:p>
            <a:r>
              <a:rPr lang="en-US"/>
              <a:t>Logo here – delete this box if you don’t want the logo</a:t>
            </a:r>
          </a:p>
        </p:txBody>
      </p:sp>
    </p:spTree>
    <p:extLst>
      <p:ext uri="{BB962C8B-B14F-4D97-AF65-F5344CB8AC3E}">
        <p14:creationId xmlns:p14="http://schemas.microsoft.com/office/powerpoint/2010/main" val="6931994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Mission values statemen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7F21C38-57E7-FE60-0950-2C13D9B712FD}"/>
              </a:ext>
            </a:extLst>
          </p:cNvPr>
          <p:cNvSpPr>
            <a:spLocks noGrp="1"/>
          </p:cNvSpPr>
          <p:nvPr>
            <p:ph type="title" hasCustomPrompt="1"/>
          </p:nvPr>
        </p:nvSpPr>
        <p:spPr>
          <a:xfrm>
            <a:off x="799538" y="2972491"/>
            <a:ext cx="5296462" cy="1108044"/>
          </a:xfrm>
        </p:spPr>
        <p:txBody>
          <a:bodyPr anchor="b">
            <a:noAutofit/>
          </a:bodyPr>
          <a:lstStyle>
            <a:lvl1pPr algn="ctr">
              <a:defRPr sz="4400">
                <a:solidFill>
                  <a:schemeClr val="accent2"/>
                </a:solidFill>
              </a:defRPr>
            </a:lvl1pPr>
          </a:lstStyle>
          <a:p>
            <a:r>
              <a:rPr lang="en-US"/>
              <a:t>Title</a:t>
            </a:r>
          </a:p>
        </p:txBody>
      </p:sp>
      <p:sp>
        <p:nvSpPr>
          <p:cNvPr id="7" name="Subtitle 2">
            <a:extLst>
              <a:ext uri="{FF2B5EF4-FFF2-40B4-BE49-F238E27FC236}">
                <a16:creationId xmlns:a16="http://schemas.microsoft.com/office/drawing/2014/main" id="{4F644B74-9B5E-350B-427A-571D61E34FC6}"/>
              </a:ext>
            </a:extLst>
          </p:cNvPr>
          <p:cNvSpPr>
            <a:spLocks noGrp="1"/>
          </p:cNvSpPr>
          <p:nvPr>
            <p:ph type="subTitle" idx="1"/>
          </p:nvPr>
        </p:nvSpPr>
        <p:spPr>
          <a:xfrm>
            <a:off x="799538" y="4215033"/>
            <a:ext cx="5296462" cy="1989612"/>
          </a:xfrm>
        </p:spPr>
        <p:txBody>
          <a:bodyPr anchor="t">
            <a:noAutofit/>
          </a:bodyPr>
          <a:lstStyle>
            <a:lvl1pPr marL="0" indent="0" algn="ctr">
              <a:spcBef>
                <a:spcPts val="0"/>
              </a:spcBef>
              <a:buNone/>
              <a:defRPr sz="2800" i="1">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Picture Placeholder 2">
            <a:extLst>
              <a:ext uri="{FF2B5EF4-FFF2-40B4-BE49-F238E27FC236}">
                <a16:creationId xmlns:a16="http://schemas.microsoft.com/office/drawing/2014/main" id="{89990F00-49E1-08C1-8C5C-4813E2690217}"/>
              </a:ext>
              <a:ext uri="{C183D7F6-B498-43B3-948B-1728B52AA6E4}">
                <adec:decorative xmlns:adec="http://schemas.microsoft.com/office/drawing/2017/decorative" val="1"/>
              </a:ext>
            </a:extLst>
          </p:cNvPr>
          <p:cNvSpPr>
            <a:spLocks noGrp="1"/>
          </p:cNvSpPr>
          <p:nvPr>
            <p:ph type="pic" sz="quarter" idx="10"/>
          </p:nvPr>
        </p:nvSpPr>
        <p:spPr>
          <a:xfrm>
            <a:off x="2634225" y="849995"/>
            <a:ext cx="1627087" cy="1581852"/>
          </a:xfrm>
          <a:prstGeom prst="ellipse">
            <a:avLst/>
          </a:prstGeom>
        </p:spPr>
        <p:txBody>
          <a:bodyPr anchor="ctr">
            <a:normAutofit/>
          </a:bodyPr>
          <a:lstStyle>
            <a:lvl1pPr marL="0" indent="0" algn="ctr">
              <a:buNone/>
              <a:defRPr sz="1400"/>
            </a:lvl1pPr>
          </a:lstStyle>
          <a:p>
            <a:r>
              <a:rPr lang="en-US"/>
              <a:t>Click icon to add picture</a:t>
            </a:r>
          </a:p>
        </p:txBody>
      </p:sp>
      <p:sp>
        <p:nvSpPr>
          <p:cNvPr id="9" name="Picture Placeholder 14">
            <a:extLst>
              <a:ext uri="{FF2B5EF4-FFF2-40B4-BE49-F238E27FC236}">
                <a16:creationId xmlns:a16="http://schemas.microsoft.com/office/drawing/2014/main" id="{2B7E6CA2-9821-0677-88FD-E1AB35B544DF}"/>
              </a:ext>
              <a:ext uri="{C183D7F6-B498-43B3-948B-1728B52AA6E4}">
                <adec:decorative xmlns:adec="http://schemas.microsoft.com/office/drawing/2017/decorative" val="1"/>
              </a:ext>
            </a:extLst>
          </p:cNvPr>
          <p:cNvSpPr>
            <a:spLocks noGrp="1"/>
          </p:cNvSpPr>
          <p:nvPr>
            <p:ph type="pic" sz="quarter" idx="11"/>
          </p:nvPr>
        </p:nvSpPr>
        <p:spPr>
          <a:xfrm>
            <a:off x="6852394" y="0"/>
            <a:ext cx="5339606" cy="6858000"/>
          </a:xfrm>
        </p:spPr>
        <p:txBody>
          <a:bodyPr anchor="ctr"/>
          <a:lstStyle>
            <a:lvl1pPr marL="0" indent="0" algn="ctr">
              <a:buNone/>
              <a:defRPr/>
            </a:lvl1pPr>
          </a:lstStyle>
          <a:p>
            <a:r>
              <a:rPr lang="en-US"/>
              <a:t>Click icon to add picture</a:t>
            </a:r>
          </a:p>
        </p:txBody>
      </p:sp>
    </p:spTree>
    <p:extLst>
      <p:ext uri="{BB962C8B-B14F-4D97-AF65-F5344CB8AC3E}">
        <p14:creationId xmlns:p14="http://schemas.microsoft.com/office/powerpoint/2010/main" val="19829636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Live transcription">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632E8A3-DFA5-F8FD-F3A5-4B4A2472CB31}"/>
              </a:ext>
            </a:extLst>
          </p:cNvPr>
          <p:cNvSpPr>
            <a:spLocks noGrp="1"/>
          </p:cNvSpPr>
          <p:nvPr>
            <p:ph type="title" hasCustomPrompt="1"/>
          </p:nvPr>
        </p:nvSpPr>
        <p:spPr>
          <a:xfrm>
            <a:off x="816272" y="1499616"/>
            <a:ext cx="6041727" cy="629305"/>
          </a:xfrm>
          <a:prstGeom prst="rect">
            <a:avLst/>
          </a:prstGeom>
        </p:spPr>
        <p:txBody>
          <a:bodyPr lIns="0" tIns="0" bIns="0" anchor="b">
            <a:noAutofit/>
          </a:bodyPr>
          <a:lstStyle>
            <a:lvl1pPr>
              <a:defRPr sz="4000" spc="0">
                <a:solidFill>
                  <a:schemeClr val="accent2"/>
                </a:solidFill>
              </a:defRPr>
            </a:lvl1pPr>
          </a:lstStyle>
          <a:p>
            <a:r>
              <a:rPr lang="en-US"/>
              <a:t>Title</a:t>
            </a:r>
          </a:p>
        </p:txBody>
      </p:sp>
      <p:pic>
        <p:nvPicPr>
          <p:cNvPr id="7" name="Picture 6">
            <a:extLst>
              <a:ext uri="{FF2B5EF4-FFF2-40B4-BE49-F238E27FC236}">
                <a16:creationId xmlns:a16="http://schemas.microsoft.com/office/drawing/2014/main" id="{5EA7C606-1715-C861-F563-BD44F0B957C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65655" y="293221"/>
            <a:ext cx="3777027" cy="1038588"/>
          </a:xfrm>
          <a:prstGeom prst="rect">
            <a:avLst/>
          </a:prstGeom>
        </p:spPr>
      </p:pic>
      <p:sp>
        <p:nvSpPr>
          <p:cNvPr id="9" name="Content Placeholder 2">
            <a:extLst>
              <a:ext uri="{FF2B5EF4-FFF2-40B4-BE49-F238E27FC236}">
                <a16:creationId xmlns:a16="http://schemas.microsoft.com/office/drawing/2014/main" id="{33E4B8D3-D45D-B06C-221D-32A5D47C6DE4}"/>
              </a:ext>
            </a:extLst>
          </p:cNvPr>
          <p:cNvSpPr>
            <a:spLocks noGrp="1"/>
          </p:cNvSpPr>
          <p:nvPr>
            <p:ph idx="1"/>
          </p:nvPr>
        </p:nvSpPr>
        <p:spPr>
          <a:xfrm>
            <a:off x="816273" y="2296729"/>
            <a:ext cx="6041727" cy="3821268"/>
          </a:xfrm>
          <a:prstGeom prst="rect">
            <a:avLst/>
          </a:prstGeom>
        </p:spPr>
        <p:txBody>
          <a:bodyPr lIns="0" anchor="t">
            <a:noAutofit/>
          </a:bodyPr>
          <a:lstStyle>
            <a:lvl1pPr>
              <a:lnSpc>
                <a:spcPct val="90000"/>
              </a:lnSpc>
              <a:spcBef>
                <a:spcPts val="1200"/>
              </a:spcBef>
              <a:buClr>
                <a:schemeClr val="accent2"/>
              </a:buClr>
              <a:defRPr sz="2000">
                <a:solidFill>
                  <a:schemeClr val="tx1"/>
                </a:solidFill>
              </a:defRPr>
            </a:lvl1pPr>
            <a:lvl2pPr>
              <a:lnSpc>
                <a:spcPct val="90000"/>
              </a:lnSpc>
              <a:spcBef>
                <a:spcPts val="1200"/>
              </a:spcBef>
              <a:buClr>
                <a:schemeClr val="accent2"/>
              </a:buClr>
              <a:defRPr sz="2000">
                <a:solidFill>
                  <a:schemeClr val="tx1"/>
                </a:solidFill>
              </a:defRPr>
            </a:lvl2pPr>
            <a:lvl3pPr>
              <a:lnSpc>
                <a:spcPct val="90000"/>
              </a:lnSpc>
              <a:spcBef>
                <a:spcPts val="1200"/>
              </a:spcBef>
              <a:buClr>
                <a:schemeClr val="accent2"/>
              </a:buClr>
              <a:defRPr sz="2000">
                <a:solidFill>
                  <a:schemeClr val="tx1"/>
                </a:solidFill>
              </a:defRPr>
            </a:lvl3pPr>
            <a:lvl4pPr>
              <a:lnSpc>
                <a:spcPct val="90000"/>
              </a:lnSpc>
              <a:spcBef>
                <a:spcPts val="1200"/>
              </a:spcBef>
              <a:buClr>
                <a:schemeClr val="accent2"/>
              </a:buClr>
              <a:defRPr sz="2000">
                <a:solidFill>
                  <a:schemeClr val="tx1"/>
                </a:solidFill>
              </a:defRPr>
            </a:lvl4pPr>
            <a:lvl5pPr>
              <a:lnSpc>
                <a:spcPct val="90000"/>
              </a:lnSpc>
              <a:spcBef>
                <a:spcPts val="1200"/>
              </a:spcBef>
              <a:buClr>
                <a:schemeClr val="accent2"/>
              </a:buClr>
              <a:defRPr sz="20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16">
            <a:extLst>
              <a:ext uri="{FF2B5EF4-FFF2-40B4-BE49-F238E27FC236}">
                <a16:creationId xmlns:a16="http://schemas.microsoft.com/office/drawing/2014/main" id="{46A4D1F2-97BC-1C95-E25D-23523BFA7DF0}"/>
              </a:ext>
            </a:extLst>
          </p:cNvPr>
          <p:cNvSpPr>
            <a:spLocks noGrp="1"/>
          </p:cNvSpPr>
          <p:nvPr>
            <p:ph sz="quarter" idx="10" hasCustomPrompt="1"/>
          </p:nvPr>
        </p:nvSpPr>
        <p:spPr>
          <a:xfrm>
            <a:off x="6858000" y="1500188"/>
            <a:ext cx="4724400" cy="4618037"/>
          </a:xfrm>
        </p:spPr>
        <p:txBody>
          <a:bodyPr anchor="ctr"/>
          <a:lstStyle>
            <a:lvl1pPr marL="0" indent="0" algn="ctr">
              <a:buNone/>
              <a:defRPr/>
            </a:lvl1pPr>
          </a:lstStyle>
          <a:p>
            <a:pPr lvl="0"/>
            <a:r>
              <a:rPr lang="en-US"/>
              <a:t>image</a:t>
            </a:r>
          </a:p>
        </p:txBody>
      </p:sp>
    </p:spTree>
    <p:extLst>
      <p:ext uri="{BB962C8B-B14F-4D97-AF65-F5344CB8AC3E}">
        <p14:creationId xmlns:p14="http://schemas.microsoft.com/office/powerpoint/2010/main" val="1003948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2" name="Title 1"/>
          <p:cNvSpPr>
            <a:spLocks noGrp="1"/>
          </p:cNvSpPr>
          <p:nvPr>
            <p:ph type="ctrTitle" hasCustomPrompt="1"/>
          </p:nvPr>
        </p:nvSpPr>
        <p:spPr>
          <a:xfrm>
            <a:off x="2076451" y="2210462"/>
            <a:ext cx="10119360" cy="1538883"/>
          </a:xfrm>
        </p:spPr>
        <p:txBody>
          <a:bodyPr wrap="square" lIns="0" tIns="0" rIns="0" bIns="0" anchor="b" anchorCtr="0">
            <a:spAutoFit/>
          </a:bodyPr>
          <a:lstStyle>
            <a:lvl1pPr algn="l">
              <a:lnSpc>
                <a:spcPts val="6000"/>
              </a:lnSpc>
              <a:defRPr sz="5000" b="1">
                <a:solidFill>
                  <a:schemeClr val="tx1"/>
                </a:solidFill>
              </a:defRPr>
            </a:lvl1pPr>
          </a:lstStyle>
          <a:p>
            <a:r>
              <a:rPr lang="en-US"/>
              <a:t>Title page: double lines</a:t>
            </a:r>
            <a:br>
              <a:rPr lang="en-US"/>
            </a:br>
            <a:r>
              <a:rPr lang="en-US" err="1"/>
              <a:t>Lorem</a:t>
            </a:r>
            <a:r>
              <a:rPr lang="en-US"/>
              <a:t> </a:t>
            </a:r>
            <a:r>
              <a:rPr lang="en-US" err="1"/>
              <a:t>ipsum</a:t>
            </a:r>
            <a:r>
              <a:rPr lang="en-US"/>
              <a:t> dolor sit</a:t>
            </a:r>
          </a:p>
        </p:txBody>
      </p:sp>
      <p:sp>
        <p:nvSpPr>
          <p:cNvPr id="3" name="Subtitle 2"/>
          <p:cNvSpPr>
            <a:spLocks noGrp="1"/>
          </p:cNvSpPr>
          <p:nvPr>
            <p:ph type="subTitle" idx="1"/>
          </p:nvPr>
        </p:nvSpPr>
        <p:spPr>
          <a:xfrm>
            <a:off x="2076451" y="3855674"/>
            <a:ext cx="10119360" cy="215444"/>
          </a:xfrm>
        </p:spPr>
        <p:txBody>
          <a:bodyPr wrap="square" lIns="0" tIns="0" rIns="0" bIns="0">
            <a:spAutoFit/>
          </a:bodyPr>
          <a:lstStyle>
            <a:lvl1pPr marL="0" indent="0" algn="l">
              <a:buNone/>
              <a:defRPr sz="1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a:xfrm>
            <a:off x="2072640" y="6552123"/>
            <a:ext cx="9679093" cy="153888"/>
          </a:xfrm>
          <a:prstGeom prst="rect">
            <a:avLst/>
          </a:prstGeom>
        </p:spPr>
        <p:txBody>
          <a:bodyPr wrap="square" lIns="0" tIns="0" rIns="0" bIns="0">
            <a:spAutoFit/>
          </a:bodyPr>
          <a:lstStyle>
            <a:lvl1pPr algn="l">
              <a:lnSpc>
                <a:spcPts val="1200"/>
              </a:lnSpc>
              <a:defRPr sz="800" b="0" i="0">
                <a:solidFill>
                  <a:schemeClr val="bg1"/>
                </a:solidFill>
                <a:latin typeface="Helvetica"/>
                <a:cs typeface="Helvetica"/>
              </a:defRPr>
            </a:lvl1pPr>
          </a:lstStyle>
          <a:p>
            <a:r>
              <a:rPr lang="en-US" sz="1000" b="1">
                <a:latin typeface="Arial"/>
                <a:cs typeface="Arial"/>
              </a:rPr>
              <a:t>[Enter the presentation name in Insert &gt; Header &amp; Footer]     7/24/2011 </a:t>
            </a:r>
            <a:endParaRPr lang="en-US">
              <a:latin typeface="Arial"/>
              <a:cs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amp; subtitle (large img)">
    <p:bg>
      <p:bgPr>
        <a:solidFill>
          <a:schemeClr val="bg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8B946C5-4510-40E5-A89C-B1ED671990C7}"/>
              </a:ext>
            </a:extLst>
          </p:cNvPr>
          <p:cNvSpPr>
            <a:spLocks noGrp="1"/>
          </p:cNvSpPr>
          <p:nvPr>
            <p:ph type="ctrTitle" hasCustomPrompt="1"/>
          </p:nvPr>
        </p:nvSpPr>
        <p:spPr>
          <a:xfrm>
            <a:off x="752436" y="643467"/>
            <a:ext cx="3096922" cy="2946531"/>
          </a:xfrm>
          <a:prstGeom prst="rect">
            <a:avLst/>
          </a:prstGeom>
        </p:spPr>
        <p:txBody>
          <a:bodyPr anchor="b">
            <a:noAutofit/>
          </a:bodyPr>
          <a:lstStyle>
            <a:lvl1pPr algn="r">
              <a:defRPr sz="4400" spc="200" baseline="0">
                <a:solidFill>
                  <a:schemeClr val="tx1"/>
                </a:solidFill>
              </a:defRPr>
            </a:lvl1pPr>
          </a:lstStyle>
          <a:p>
            <a:r>
              <a:rPr lang="en-US"/>
              <a:t>Click to edit master title style</a:t>
            </a:r>
          </a:p>
        </p:txBody>
      </p:sp>
      <p:sp>
        <p:nvSpPr>
          <p:cNvPr id="18" name="Subtitle 2">
            <a:extLst>
              <a:ext uri="{FF2B5EF4-FFF2-40B4-BE49-F238E27FC236}">
                <a16:creationId xmlns:a16="http://schemas.microsoft.com/office/drawing/2014/main" id="{920E648C-6877-4C05-AEF1-C65ECF6AE517}"/>
              </a:ext>
            </a:extLst>
          </p:cNvPr>
          <p:cNvSpPr>
            <a:spLocks noGrp="1"/>
          </p:cNvSpPr>
          <p:nvPr>
            <p:ph type="subTitle" idx="10"/>
          </p:nvPr>
        </p:nvSpPr>
        <p:spPr>
          <a:xfrm>
            <a:off x="752436" y="3940630"/>
            <a:ext cx="3096922" cy="2273903"/>
          </a:xfrm>
          <a:prstGeom prst="rect">
            <a:avLst/>
          </a:prstGeom>
        </p:spPr>
        <p:txBody>
          <a:bodyPr lIns="91440" rIns="91440" anchor="t">
            <a:normAutofit/>
          </a:bodyPr>
          <a:lstStyle>
            <a:lvl1pPr marL="0" indent="0" algn="r">
              <a:lnSpc>
                <a:spcPct val="100000"/>
              </a:lnSpc>
              <a:spcBef>
                <a:spcPts val="0"/>
              </a:spcBef>
              <a:buNone/>
              <a:defRPr sz="2000">
                <a:solidFill>
                  <a:schemeClr val="tx1"/>
                </a:solidFill>
                <a:latin typeface="+mj-lt"/>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p>
        </p:txBody>
      </p:sp>
      <p:cxnSp>
        <p:nvCxnSpPr>
          <p:cNvPr id="8" name="Straight Connector 7">
            <a:extLst>
              <a:ext uri="{FF2B5EF4-FFF2-40B4-BE49-F238E27FC236}">
                <a16:creationId xmlns:a16="http://schemas.microsoft.com/office/drawing/2014/main" id="{D71501CE-0776-4928-8859-58D745E639CB}"/>
              </a:ext>
              <a:ext uri="{C183D7F6-B498-43B3-948B-1728B52AA6E4}">
                <adec:decorative xmlns:adec="http://schemas.microsoft.com/office/drawing/2017/decorative" val="1"/>
              </a:ext>
            </a:extLst>
          </p:cNvPr>
          <p:cNvCxnSpPr>
            <a:cxnSpLocks/>
          </p:cNvCxnSpPr>
          <p:nvPr userDrawn="1"/>
        </p:nvCxnSpPr>
        <p:spPr>
          <a:xfrm>
            <a:off x="700697" y="3765314"/>
            <a:ext cx="320040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Picture Placeholder 8">
            <a:extLst>
              <a:ext uri="{FF2B5EF4-FFF2-40B4-BE49-F238E27FC236}">
                <a16:creationId xmlns:a16="http://schemas.microsoft.com/office/drawing/2014/main" id="{2B91FDFE-F4A5-48AA-B8E6-77A5FD191357}"/>
              </a:ext>
              <a:ext uri="{C183D7F6-B498-43B3-948B-1728B52AA6E4}">
                <adec:decorative xmlns:adec="http://schemas.microsoft.com/office/drawing/2017/decorative" val="1"/>
              </a:ext>
            </a:extLst>
          </p:cNvPr>
          <p:cNvSpPr>
            <a:spLocks noGrp="1"/>
          </p:cNvSpPr>
          <p:nvPr>
            <p:ph type="pic" sz="quarter" idx="11" hasCustomPrompt="1"/>
          </p:nvPr>
        </p:nvSpPr>
        <p:spPr>
          <a:xfrm>
            <a:off x="4060825" y="642938"/>
            <a:ext cx="7521575" cy="5571587"/>
          </a:xfrm>
          <a:prstGeom prst="rect">
            <a:avLst/>
          </a:prstGeom>
        </p:spPr>
        <p:txBody>
          <a:bodyPr/>
          <a:lstStyle>
            <a:lvl1pPr marL="0" indent="0">
              <a:buNone/>
              <a:defRPr/>
            </a:lvl1pPr>
          </a:lstStyle>
          <a:p>
            <a:r>
              <a:rPr lang="en-US"/>
              <a:t>Picture, Map, Chart, or anything you want to emphasize.</a:t>
            </a:r>
          </a:p>
        </p:txBody>
      </p:sp>
    </p:spTree>
    <p:extLst>
      <p:ext uri="{BB962C8B-B14F-4D97-AF65-F5344CB8AC3E}">
        <p14:creationId xmlns:p14="http://schemas.microsoft.com/office/powerpoint/2010/main" val="4169732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amp; subtitle (small img)">
    <p:bg>
      <p:bgPr>
        <a:solidFill>
          <a:schemeClr val="bg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8B946C5-4510-40E5-A89C-B1ED671990C7}"/>
              </a:ext>
            </a:extLst>
          </p:cNvPr>
          <p:cNvSpPr>
            <a:spLocks noGrp="1"/>
          </p:cNvSpPr>
          <p:nvPr>
            <p:ph type="ctrTitle" hasCustomPrompt="1"/>
          </p:nvPr>
        </p:nvSpPr>
        <p:spPr>
          <a:xfrm>
            <a:off x="752436" y="642938"/>
            <a:ext cx="5737264" cy="2596189"/>
          </a:xfrm>
          <a:prstGeom prst="rect">
            <a:avLst/>
          </a:prstGeom>
        </p:spPr>
        <p:txBody>
          <a:bodyPr anchor="b">
            <a:noAutofit/>
          </a:bodyPr>
          <a:lstStyle>
            <a:lvl1pPr algn="r">
              <a:defRPr sz="5000" spc="200" baseline="0">
                <a:solidFill>
                  <a:schemeClr val="tx1"/>
                </a:solidFill>
              </a:defRPr>
            </a:lvl1pPr>
          </a:lstStyle>
          <a:p>
            <a:r>
              <a:rPr lang="en-US"/>
              <a:t>Click to edit master title style</a:t>
            </a:r>
          </a:p>
        </p:txBody>
      </p:sp>
      <p:sp>
        <p:nvSpPr>
          <p:cNvPr id="18" name="Subtitle 2">
            <a:extLst>
              <a:ext uri="{FF2B5EF4-FFF2-40B4-BE49-F238E27FC236}">
                <a16:creationId xmlns:a16="http://schemas.microsoft.com/office/drawing/2014/main" id="{920E648C-6877-4C05-AEF1-C65ECF6AE517}"/>
              </a:ext>
            </a:extLst>
          </p:cNvPr>
          <p:cNvSpPr>
            <a:spLocks noGrp="1"/>
          </p:cNvSpPr>
          <p:nvPr>
            <p:ph type="subTitle" idx="10"/>
          </p:nvPr>
        </p:nvSpPr>
        <p:spPr>
          <a:xfrm>
            <a:off x="752436" y="3589760"/>
            <a:ext cx="5737264" cy="2624773"/>
          </a:xfrm>
          <a:prstGeom prst="rect">
            <a:avLst/>
          </a:prstGeom>
        </p:spPr>
        <p:txBody>
          <a:bodyPr lIns="91440" rIns="91440" anchor="t">
            <a:normAutofit/>
          </a:bodyPr>
          <a:lstStyle>
            <a:lvl1pPr marL="0" indent="0" algn="r">
              <a:lnSpc>
                <a:spcPct val="100000"/>
              </a:lnSpc>
              <a:spcBef>
                <a:spcPts val="0"/>
              </a:spcBef>
              <a:buNone/>
              <a:defRPr sz="2600">
                <a:solidFill>
                  <a:schemeClr val="tx1"/>
                </a:solidFill>
                <a:latin typeface="+mj-lt"/>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p>
        </p:txBody>
      </p:sp>
      <p:cxnSp>
        <p:nvCxnSpPr>
          <p:cNvPr id="8" name="Straight Connector 7">
            <a:extLst>
              <a:ext uri="{FF2B5EF4-FFF2-40B4-BE49-F238E27FC236}">
                <a16:creationId xmlns:a16="http://schemas.microsoft.com/office/drawing/2014/main" id="{D71501CE-0776-4928-8859-58D745E639CB}"/>
              </a:ext>
              <a:ext uri="{C183D7F6-B498-43B3-948B-1728B52AA6E4}">
                <adec:decorative xmlns:adec="http://schemas.microsoft.com/office/drawing/2017/decorative" val="1"/>
              </a:ext>
            </a:extLst>
          </p:cNvPr>
          <p:cNvCxnSpPr>
            <a:cxnSpLocks/>
          </p:cNvCxnSpPr>
          <p:nvPr userDrawn="1"/>
        </p:nvCxnSpPr>
        <p:spPr>
          <a:xfrm>
            <a:off x="700697" y="3414443"/>
            <a:ext cx="5789003"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Picture Placeholder 8">
            <a:extLst>
              <a:ext uri="{FF2B5EF4-FFF2-40B4-BE49-F238E27FC236}">
                <a16:creationId xmlns:a16="http://schemas.microsoft.com/office/drawing/2014/main" id="{2B91FDFE-F4A5-48AA-B8E6-77A5FD191357}"/>
              </a:ext>
              <a:ext uri="{C183D7F6-B498-43B3-948B-1728B52AA6E4}">
                <adec:decorative xmlns:adec="http://schemas.microsoft.com/office/drawing/2017/decorative" val="1"/>
              </a:ext>
            </a:extLst>
          </p:cNvPr>
          <p:cNvSpPr>
            <a:spLocks noGrp="1"/>
          </p:cNvSpPr>
          <p:nvPr>
            <p:ph type="pic" sz="quarter" idx="11" hasCustomPrompt="1"/>
          </p:nvPr>
        </p:nvSpPr>
        <p:spPr>
          <a:xfrm>
            <a:off x="6807200" y="642938"/>
            <a:ext cx="4775200" cy="5571587"/>
          </a:xfrm>
          <a:prstGeom prst="rect">
            <a:avLst/>
          </a:prstGeom>
        </p:spPr>
        <p:txBody>
          <a:bodyPr/>
          <a:lstStyle>
            <a:lvl1pPr marL="0" indent="0">
              <a:buNone/>
              <a:defRPr/>
            </a:lvl1pPr>
          </a:lstStyle>
          <a:p>
            <a:r>
              <a:rPr lang="en-US"/>
              <a:t>Picture, Map, Chart, or anything you want to emphasize.</a:t>
            </a:r>
          </a:p>
        </p:txBody>
      </p:sp>
    </p:spTree>
    <p:extLst>
      <p:ext uri="{BB962C8B-B14F-4D97-AF65-F5344CB8AC3E}">
        <p14:creationId xmlns:p14="http://schemas.microsoft.com/office/powerpoint/2010/main" val="14588340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peakers">
    <p:bg>
      <p:bgPr>
        <a:solidFill>
          <a:schemeClr val="accent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1A3DF975-0E13-456A-B4A1-EE0B7BB009C3}"/>
              </a:ext>
              <a:ext uri="{C183D7F6-B498-43B3-948B-1728B52AA6E4}">
                <adec:decorative xmlns:adec="http://schemas.microsoft.com/office/drawing/2017/decorative" val="1"/>
              </a:ext>
            </a:extLst>
          </p:cNvPr>
          <p:cNvSpPr/>
          <p:nvPr userDrawn="1"/>
        </p:nvSpPr>
        <p:spPr>
          <a:xfrm>
            <a:off x="3807034" y="0"/>
            <a:ext cx="8384966"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sp>
        <p:nvSpPr>
          <p:cNvPr id="16" name="Title 1">
            <a:extLst>
              <a:ext uri="{FF2B5EF4-FFF2-40B4-BE49-F238E27FC236}">
                <a16:creationId xmlns:a16="http://schemas.microsoft.com/office/drawing/2014/main" id="{BC5920C0-9FEA-42E9-8B7D-C27AF87B1402}"/>
              </a:ext>
            </a:extLst>
          </p:cNvPr>
          <p:cNvSpPr>
            <a:spLocks noGrp="1"/>
          </p:cNvSpPr>
          <p:nvPr>
            <p:ph type="ctrTitle" hasCustomPrompt="1"/>
          </p:nvPr>
        </p:nvSpPr>
        <p:spPr>
          <a:xfrm>
            <a:off x="314960" y="643467"/>
            <a:ext cx="3171190" cy="5571066"/>
          </a:xfrm>
          <a:prstGeom prst="rect">
            <a:avLst/>
          </a:prstGeom>
        </p:spPr>
        <p:txBody>
          <a:bodyPr anchor="ctr">
            <a:noAutofit/>
          </a:bodyPr>
          <a:lstStyle>
            <a:lvl1pPr algn="r">
              <a:defRPr sz="4800" spc="200" baseline="0">
                <a:solidFill>
                  <a:schemeClr val="bg2"/>
                </a:solidFill>
              </a:defRPr>
            </a:lvl1pPr>
          </a:lstStyle>
          <a:p>
            <a:r>
              <a:rPr lang="en-US"/>
              <a:t>Title</a:t>
            </a:r>
          </a:p>
        </p:txBody>
      </p:sp>
      <p:sp>
        <p:nvSpPr>
          <p:cNvPr id="6" name="Picture Placeholder 2">
            <a:extLst>
              <a:ext uri="{FF2B5EF4-FFF2-40B4-BE49-F238E27FC236}">
                <a16:creationId xmlns:a16="http://schemas.microsoft.com/office/drawing/2014/main" id="{64BD31F3-97D2-46C2-970C-E7EA4C75760A}"/>
              </a:ext>
              <a:ext uri="{C183D7F6-B498-43B3-948B-1728B52AA6E4}">
                <adec:decorative xmlns:adec="http://schemas.microsoft.com/office/drawing/2017/decorative" val="1"/>
              </a:ext>
            </a:extLst>
          </p:cNvPr>
          <p:cNvSpPr>
            <a:spLocks noGrp="1"/>
          </p:cNvSpPr>
          <p:nvPr>
            <p:ph type="pic" sz="quarter" idx="10"/>
          </p:nvPr>
        </p:nvSpPr>
        <p:spPr>
          <a:xfrm>
            <a:off x="5034485" y="950322"/>
            <a:ext cx="1272025" cy="1236661"/>
          </a:xfrm>
          <a:prstGeom prst="ellipse">
            <a:avLst/>
          </a:prstGeom>
        </p:spPr>
        <p:txBody>
          <a:bodyPr anchor="ctr">
            <a:normAutofit/>
          </a:bodyPr>
          <a:lstStyle>
            <a:lvl1pPr marL="0" indent="0" algn="ctr">
              <a:buNone/>
              <a:defRPr sz="1400"/>
            </a:lvl1pPr>
          </a:lstStyle>
          <a:p>
            <a:r>
              <a:rPr lang="en-US"/>
              <a:t>Click icon to add picture</a:t>
            </a:r>
          </a:p>
        </p:txBody>
      </p:sp>
      <p:sp>
        <p:nvSpPr>
          <p:cNvPr id="28" name="Text Placeholder 4">
            <a:extLst>
              <a:ext uri="{FF2B5EF4-FFF2-40B4-BE49-F238E27FC236}">
                <a16:creationId xmlns:a16="http://schemas.microsoft.com/office/drawing/2014/main" id="{032AF0C0-DF67-4229-88CA-953694102FC9}"/>
              </a:ext>
            </a:extLst>
          </p:cNvPr>
          <p:cNvSpPr>
            <a:spLocks noGrp="1"/>
          </p:cNvSpPr>
          <p:nvPr>
            <p:ph type="body" sz="quarter" idx="21" hasCustomPrompt="1"/>
          </p:nvPr>
        </p:nvSpPr>
        <p:spPr>
          <a:xfrm>
            <a:off x="6536987" y="950322"/>
            <a:ext cx="4419095" cy="411480"/>
          </a:xfrm>
          <a:prstGeom prst="rect">
            <a:avLst/>
          </a:prstGeom>
        </p:spPr>
        <p:txBody>
          <a:bodyPr>
            <a:noAutofit/>
          </a:bodyPr>
          <a:lstStyle>
            <a:lvl1pPr marL="0" marR="0" indent="0" algn="l" defTabSz="914400" rtl="0" eaLnBrk="1" fontAlgn="auto" latinLnBrk="0" hangingPunct="1">
              <a:lnSpc>
                <a:spcPct val="100000"/>
              </a:lnSpc>
              <a:spcBef>
                <a:spcPts val="200"/>
              </a:spcBef>
              <a:spcAft>
                <a:spcPts val="200"/>
              </a:spcAft>
              <a:buClr>
                <a:schemeClr val="accent1"/>
              </a:buClr>
              <a:buSzPct val="100000"/>
              <a:buFont typeface="Arial" panose="020B0604020202020204" pitchFamily="34" charset="0"/>
              <a:buNone/>
              <a:tabLst/>
              <a:defRPr sz="2400" b="1">
                <a:solidFill>
                  <a:schemeClr val="accent1"/>
                </a:solidFill>
              </a:defRPr>
            </a:lvl1pPr>
            <a:lvl2pPr>
              <a:buClr>
                <a:schemeClr val="accent1"/>
              </a:buClr>
              <a:defRPr sz="1800"/>
            </a:lvl2pPr>
            <a:lvl3pPr>
              <a:buClr>
                <a:schemeClr val="accent1"/>
              </a:buClr>
              <a:defRPr sz="1800"/>
            </a:lvl3pPr>
            <a:lvl4pPr>
              <a:defRPr sz="1800"/>
            </a:lvl4pPr>
            <a:lvl5pPr>
              <a:defRPr sz="1800"/>
            </a:lvl5pPr>
          </a:lstStyle>
          <a:p>
            <a:pPr marL="0" marR="0" lvl="0" indent="0" algn="l" defTabSz="914400" rtl="0" eaLnBrk="1" fontAlgn="auto" latinLnBrk="0" hangingPunct="1">
              <a:lnSpc>
                <a:spcPct val="90000"/>
              </a:lnSpc>
              <a:spcBef>
                <a:spcPts val="1200"/>
              </a:spcBef>
              <a:spcAft>
                <a:spcPts val="200"/>
              </a:spcAft>
              <a:buClr>
                <a:schemeClr val="accent1"/>
              </a:buClr>
              <a:buSzPct val="100000"/>
              <a:buFont typeface="Arial" panose="020B0604020202020204" pitchFamily="34" charset="0"/>
              <a:buNone/>
              <a:tabLst/>
              <a:defRPr/>
            </a:pPr>
            <a:r>
              <a:rPr lang="en-US"/>
              <a:t>Name</a:t>
            </a:r>
          </a:p>
        </p:txBody>
      </p:sp>
      <p:sp>
        <p:nvSpPr>
          <p:cNvPr id="8" name="Text Placeholder 4">
            <a:extLst>
              <a:ext uri="{FF2B5EF4-FFF2-40B4-BE49-F238E27FC236}">
                <a16:creationId xmlns:a16="http://schemas.microsoft.com/office/drawing/2014/main" id="{A9A5828B-9078-470C-B34C-C3C8F9B2C0A7}"/>
              </a:ext>
            </a:extLst>
          </p:cNvPr>
          <p:cNvSpPr>
            <a:spLocks noGrp="1"/>
          </p:cNvSpPr>
          <p:nvPr>
            <p:ph type="body" sz="quarter" idx="11" hasCustomPrompt="1"/>
          </p:nvPr>
        </p:nvSpPr>
        <p:spPr>
          <a:xfrm>
            <a:off x="6536987" y="1361802"/>
            <a:ext cx="4419095" cy="825182"/>
          </a:xfrm>
          <a:prstGeom prst="rect">
            <a:avLst/>
          </a:prstGeom>
        </p:spPr>
        <p:txBody>
          <a:bodyPr>
            <a:noAutofit/>
          </a:bodyPr>
          <a:lstStyle>
            <a:lvl1pPr marL="0" marR="0" indent="0" algn="l" defTabSz="914400" rtl="0" eaLnBrk="1" fontAlgn="auto" latinLnBrk="0" hangingPunct="1">
              <a:lnSpc>
                <a:spcPct val="90000"/>
              </a:lnSpc>
              <a:spcBef>
                <a:spcPts val="0"/>
              </a:spcBef>
              <a:spcAft>
                <a:spcPts val="200"/>
              </a:spcAft>
              <a:buClr>
                <a:schemeClr val="accent6"/>
              </a:buClr>
              <a:buSzPct val="100000"/>
              <a:buFont typeface="Arial" panose="020B0604020202020204" pitchFamily="34" charset="0"/>
              <a:buNone/>
              <a:tabLst/>
              <a:defRPr sz="2000"/>
            </a:lvl1pPr>
            <a:lvl2pPr>
              <a:buClr>
                <a:schemeClr val="accent1"/>
              </a:buClr>
              <a:defRPr sz="1800"/>
            </a:lvl2pPr>
            <a:lvl3pPr>
              <a:buClr>
                <a:schemeClr val="accent1"/>
              </a:buClr>
              <a:defRPr sz="1800"/>
            </a:lvl3pPr>
            <a:lvl4pPr>
              <a:defRPr sz="1800"/>
            </a:lvl4pPr>
            <a:lvl5pPr>
              <a:defRPr sz="1800"/>
            </a:lvl5pPr>
          </a:lstStyle>
          <a:p>
            <a:pPr marL="0" marR="0" lvl="0" indent="0" algn="l" defTabSz="914400" rtl="0" eaLnBrk="1" fontAlgn="auto" latinLnBrk="0" hangingPunct="1">
              <a:lnSpc>
                <a:spcPct val="90000"/>
              </a:lnSpc>
              <a:spcBef>
                <a:spcPts val="1200"/>
              </a:spcBef>
              <a:spcAft>
                <a:spcPts val="200"/>
              </a:spcAft>
              <a:buClr>
                <a:schemeClr val="accent6"/>
              </a:buClr>
              <a:buSzPct val="100000"/>
              <a:buFont typeface="Arial" panose="020B0604020202020204" pitchFamily="34" charset="0"/>
              <a:buNone/>
              <a:tabLst/>
              <a:defRPr/>
            </a:pPr>
            <a:r>
              <a:rPr lang="en-US"/>
              <a:t>Job Title</a:t>
            </a:r>
            <a:br>
              <a:rPr lang="en-US"/>
            </a:br>
            <a:r>
              <a:rPr lang="en-US"/>
              <a:t>Organization</a:t>
            </a:r>
            <a:br>
              <a:rPr lang="en-US"/>
            </a:br>
            <a:r>
              <a:rPr lang="en-US"/>
              <a:t>Email/Social Media</a:t>
            </a:r>
          </a:p>
        </p:txBody>
      </p:sp>
      <p:sp>
        <p:nvSpPr>
          <p:cNvPr id="14" name="Picture Placeholder 2">
            <a:extLst>
              <a:ext uri="{FF2B5EF4-FFF2-40B4-BE49-F238E27FC236}">
                <a16:creationId xmlns:a16="http://schemas.microsoft.com/office/drawing/2014/main" id="{EBC2BF1B-7AC0-44D0-93F2-D003DE09A247}"/>
              </a:ext>
              <a:ext uri="{C183D7F6-B498-43B3-948B-1728B52AA6E4}">
                <adec:decorative xmlns:adec="http://schemas.microsoft.com/office/drawing/2017/decorative" val="1"/>
              </a:ext>
            </a:extLst>
          </p:cNvPr>
          <p:cNvSpPr>
            <a:spLocks noGrp="1"/>
          </p:cNvSpPr>
          <p:nvPr>
            <p:ph type="pic" sz="quarter" idx="16"/>
          </p:nvPr>
        </p:nvSpPr>
        <p:spPr>
          <a:xfrm>
            <a:off x="5034484" y="2856718"/>
            <a:ext cx="1272025" cy="1236661"/>
          </a:xfrm>
          <a:prstGeom prst="ellipse">
            <a:avLst/>
          </a:prstGeom>
        </p:spPr>
        <p:txBody>
          <a:bodyPr anchor="ctr">
            <a:normAutofit/>
          </a:bodyPr>
          <a:lstStyle>
            <a:lvl1pPr marL="0" indent="0" algn="ctr">
              <a:buNone/>
              <a:defRPr sz="1400"/>
            </a:lvl1pPr>
          </a:lstStyle>
          <a:p>
            <a:r>
              <a:rPr lang="en-US"/>
              <a:t>Click icon to add picture</a:t>
            </a:r>
          </a:p>
        </p:txBody>
      </p:sp>
      <p:sp>
        <p:nvSpPr>
          <p:cNvPr id="29" name="Text Placeholder 4">
            <a:extLst>
              <a:ext uri="{FF2B5EF4-FFF2-40B4-BE49-F238E27FC236}">
                <a16:creationId xmlns:a16="http://schemas.microsoft.com/office/drawing/2014/main" id="{D9621F98-05A0-46D2-83DD-8505CD67766C}"/>
              </a:ext>
            </a:extLst>
          </p:cNvPr>
          <p:cNvSpPr>
            <a:spLocks noGrp="1"/>
          </p:cNvSpPr>
          <p:nvPr>
            <p:ph type="body" sz="quarter" idx="22" hasCustomPrompt="1"/>
          </p:nvPr>
        </p:nvSpPr>
        <p:spPr>
          <a:xfrm>
            <a:off x="6536987" y="2918025"/>
            <a:ext cx="4419095" cy="411480"/>
          </a:xfrm>
          <a:prstGeom prst="rect">
            <a:avLst/>
          </a:prstGeom>
        </p:spPr>
        <p:txBody>
          <a:bodyPr>
            <a:noAutofit/>
          </a:bodyPr>
          <a:lstStyle>
            <a:lvl1pPr marL="0" marR="0" indent="0" algn="l" defTabSz="914400" rtl="0" eaLnBrk="1" fontAlgn="auto" latinLnBrk="0" hangingPunct="1">
              <a:lnSpc>
                <a:spcPct val="100000"/>
              </a:lnSpc>
              <a:spcBef>
                <a:spcPts val="200"/>
              </a:spcBef>
              <a:spcAft>
                <a:spcPts val="200"/>
              </a:spcAft>
              <a:buClr>
                <a:schemeClr val="accent1"/>
              </a:buClr>
              <a:buSzPct val="100000"/>
              <a:buFont typeface="Arial" panose="020B0604020202020204" pitchFamily="34" charset="0"/>
              <a:buNone/>
              <a:tabLst/>
              <a:defRPr sz="2400" b="1">
                <a:solidFill>
                  <a:schemeClr val="accent1"/>
                </a:solidFill>
              </a:defRPr>
            </a:lvl1pPr>
            <a:lvl2pPr>
              <a:buClr>
                <a:schemeClr val="accent1"/>
              </a:buClr>
              <a:defRPr sz="1800"/>
            </a:lvl2pPr>
            <a:lvl3pPr>
              <a:buClr>
                <a:schemeClr val="accent1"/>
              </a:buClr>
              <a:defRPr sz="1800"/>
            </a:lvl3pPr>
            <a:lvl4pPr>
              <a:defRPr sz="1800"/>
            </a:lvl4pPr>
            <a:lvl5pPr>
              <a:defRPr sz="1800"/>
            </a:lvl5pPr>
          </a:lstStyle>
          <a:p>
            <a:pPr marL="0" marR="0" lvl="0" indent="0" algn="l" defTabSz="914400" rtl="0" eaLnBrk="1" fontAlgn="auto" latinLnBrk="0" hangingPunct="1">
              <a:lnSpc>
                <a:spcPct val="90000"/>
              </a:lnSpc>
              <a:spcBef>
                <a:spcPts val="1200"/>
              </a:spcBef>
              <a:spcAft>
                <a:spcPts val="200"/>
              </a:spcAft>
              <a:buClr>
                <a:schemeClr val="accent1"/>
              </a:buClr>
              <a:buSzPct val="100000"/>
              <a:buFont typeface="Arial" panose="020B0604020202020204" pitchFamily="34" charset="0"/>
              <a:buNone/>
              <a:tabLst/>
              <a:defRPr/>
            </a:pPr>
            <a:r>
              <a:rPr lang="en-US"/>
              <a:t>Name</a:t>
            </a:r>
          </a:p>
        </p:txBody>
      </p:sp>
      <p:sp>
        <p:nvSpPr>
          <p:cNvPr id="18" name="Text Placeholder 4">
            <a:extLst>
              <a:ext uri="{FF2B5EF4-FFF2-40B4-BE49-F238E27FC236}">
                <a16:creationId xmlns:a16="http://schemas.microsoft.com/office/drawing/2014/main" id="{8C9875C7-5510-4759-8B66-3848CFB78F56}"/>
              </a:ext>
            </a:extLst>
          </p:cNvPr>
          <p:cNvSpPr>
            <a:spLocks noGrp="1"/>
          </p:cNvSpPr>
          <p:nvPr>
            <p:ph type="body" sz="quarter" idx="18" hasCustomPrompt="1"/>
          </p:nvPr>
        </p:nvSpPr>
        <p:spPr>
          <a:xfrm>
            <a:off x="6536987" y="3351277"/>
            <a:ext cx="4419095" cy="825182"/>
          </a:xfrm>
          <a:prstGeom prst="rect">
            <a:avLst/>
          </a:prstGeom>
        </p:spPr>
        <p:txBody>
          <a:bodyPr>
            <a:noAutofit/>
          </a:bodyPr>
          <a:lstStyle>
            <a:lvl1pPr marL="0" marR="0" indent="0" algn="l" defTabSz="914400" rtl="0" eaLnBrk="1" fontAlgn="auto" latinLnBrk="0" hangingPunct="1">
              <a:lnSpc>
                <a:spcPct val="90000"/>
              </a:lnSpc>
              <a:spcBef>
                <a:spcPts val="0"/>
              </a:spcBef>
              <a:spcAft>
                <a:spcPts val="200"/>
              </a:spcAft>
              <a:buClr>
                <a:schemeClr val="accent6"/>
              </a:buClr>
              <a:buSzPct val="100000"/>
              <a:buFont typeface="Arial" panose="020B0604020202020204" pitchFamily="34" charset="0"/>
              <a:buNone/>
              <a:tabLst/>
              <a:defRPr sz="2000"/>
            </a:lvl1pPr>
            <a:lvl2pPr>
              <a:buClr>
                <a:schemeClr val="accent1"/>
              </a:buClr>
              <a:defRPr sz="1800"/>
            </a:lvl2pPr>
            <a:lvl3pPr>
              <a:buClr>
                <a:schemeClr val="accent1"/>
              </a:buClr>
              <a:defRPr sz="1800"/>
            </a:lvl3pPr>
            <a:lvl4pPr>
              <a:defRPr sz="1800"/>
            </a:lvl4pPr>
            <a:lvl5pPr>
              <a:defRPr sz="1800"/>
            </a:lvl5pPr>
          </a:lstStyle>
          <a:p>
            <a:pPr marL="0" marR="0" lvl="0" indent="0" algn="l" defTabSz="914400" rtl="0" eaLnBrk="1" fontAlgn="auto" latinLnBrk="0" hangingPunct="1">
              <a:lnSpc>
                <a:spcPct val="90000"/>
              </a:lnSpc>
              <a:spcBef>
                <a:spcPts val="1200"/>
              </a:spcBef>
              <a:spcAft>
                <a:spcPts val="200"/>
              </a:spcAft>
              <a:buClr>
                <a:schemeClr val="accent6"/>
              </a:buClr>
              <a:buSzPct val="100000"/>
              <a:buFont typeface="Arial" panose="020B0604020202020204" pitchFamily="34" charset="0"/>
              <a:buNone/>
              <a:tabLst/>
              <a:defRPr/>
            </a:pPr>
            <a:r>
              <a:rPr lang="en-US"/>
              <a:t>Job Title</a:t>
            </a:r>
            <a:br>
              <a:rPr lang="en-US"/>
            </a:br>
            <a:r>
              <a:rPr lang="en-US"/>
              <a:t>Organization</a:t>
            </a:r>
            <a:br>
              <a:rPr lang="en-US"/>
            </a:br>
            <a:r>
              <a:rPr lang="en-US"/>
              <a:t>Email/Social Media</a:t>
            </a:r>
          </a:p>
        </p:txBody>
      </p:sp>
      <p:sp>
        <p:nvSpPr>
          <p:cNvPr id="15" name="Picture Placeholder 2">
            <a:extLst>
              <a:ext uri="{FF2B5EF4-FFF2-40B4-BE49-F238E27FC236}">
                <a16:creationId xmlns:a16="http://schemas.microsoft.com/office/drawing/2014/main" id="{2DE36600-0399-41D9-A2CD-1BE0E925B1FE}"/>
              </a:ext>
              <a:ext uri="{C183D7F6-B498-43B3-948B-1728B52AA6E4}">
                <adec:decorative xmlns:adec="http://schemas.microsoft.com/office/drawing/2017/decorative" val="1"/>
              </a:ext>
            </a:extLst>
          </p:cNvPr>
          <p:cNvSpPr>
            <a:spLocks noGrp="1"/>
          </p:cNvSpPr>
          <p:nvPr>
            <p:ph type="pic" sz="quarter" idx="17"/>
          </p:nvPr>
        </p:nvSpPr>
        <p:spPr>
          <a:xfrm>
            <a:off x="5034484" y="4824420"/>
            <a:ext cx="1272025" cy="1236661"/>
          </a:xfrm>
          <a:prstGeom prst="ellipse">
            <a:avLst/>
          </a:prstGeom>
        </p:spPr>
        <p:txBody>
          <a:bodyPr anchor="ctr">
            <a:normAutofit/>
          </a:bodyPr>
          <a:lstStyle>
            <a:lvl1pPr marL="0" indent="0" algn="ctr">
              <a:buNone/>
              <a:defRPr sz="1400"/>
            </a:lvl1pPr>
          </a:lstStyle>
          <a:p>
            <a:r>
              <a:rPr lang="en-US"/>
              <a:t>Click icon to add picture</a:t>
            </a:r>
          </a:p>
        </p:txBody>
      </p:sp>
      <p:sp>
        <p:nvSpPr>
          <p:cNvPr id="30" name="Text Placeholder 4">
            <a:extLst>
              <a:ext uri="{FF2B5EF4-FFF2-40B4-BE49-F238E27FC236}">
                <a16:creationId xmlns:a16="http://schemas.microsoft.com/office/drawing/2014/main" id="{8D273F1D-6339-4921-B20B-4029CDA6E997}"/>
              </a:ext>
            </a:extLst>
          </p:cNvPr>
          <p:cNvSpPr>
            <a:spLocks noGrp="1"/>
          </p:cNvSpPr>
          <p:nvPr>
            <p:ph type="body" sz="quarter" idx="23" hasCustomPrompt="1"/>
          </p:nvPr>
        </p:nvSpPr>
        <p:spPr>
          <a:xfrm>
            <a:off x="6536988" y="4878850"/>
            <a:ext cx="4419095" cy="411480"/>
          </a:xfrm>
          <a:prstGeom prst="rect">
            <a:avLst/>
          </a:prstGeom>
        </p:spPr>
        <p:txBody>
          <a:bodyPr>
            <a:noAutofit/>
          </a:bodyPr>
          <a:lstStyle>
            <a:lvl1pPr marL="0" marR="0" indent="0" algn="l" defTabSz="914400" rtl="0" eaLnBrk="1" fontAlgn="auto" latinLnBrk="0" hangingPunct="1">
              <a:lnSpc>
                <a:spcPct val="100000"/>
              </a:lnSpc>
              <a:spcBef>
                <a:spcPts val="200"/>
              </a:spcBef>
              <a:spcAft>
                <a:spcPts val="200"/>
              </a:spcAft>
              <a:buClr>
                <a:schemeClr val="accent1"/>
              </a:buClr>
              <a:buSzPct val="100000"/>
              <a:buFont typeface="Arial" panose="020B0604020202020204" pitchFamily="34" charset="0"/>
              <a:buNone/>
              <a:tabLst/>
              <a:defRPr sz="2400" b="1">
                <a:solidFill>
                  <a:schemeClr val="accent1"/>
                </a:solidFill>
              </a:defRPr>
            </a:lvl1pPr>
            <a:lvl2pPr>
              <a:buClr>
                <a:schemeClr val="accent1"/>
              </a:buClr>
              <a:defRPr sz="1800"/>
            </a:lvl2pPr>
            <a:lvl3pPr>
              <a:buClr>
                <a:schemeClr val="accent1"/>
              </a:buClr>
              <a:defRPr sz="1800"/>
            </a:lvl3pPr>
            <a:lvl4pPr>
              <a:defRPr sz="1800"/>
            </a:lvl4pPr>
            <a:lvl5pPr>
              <a:defRPr sz="1800"/>
            </a:lvl5pPr>
          </a:lstStyle>
          <a:p>
            <a:pPr marL="0" marR="0" lvl="0" indent="0" algn="l" defTabSz="914400" rtl="0" eaLnBrk="1" fontAlgn="auto" latinLnBrk="0" hangingPunct="1">
              <a:lnSpc>
                <a:spcPct val="90000"/>
              </a:lnSpc>
              <a:spcBef>
                <a:spcPts val="1200"/>
              </a:spcBef>
              <a:spcAft>
                <a:spcPts val="200"/>
              </a:spcAft>
              <a:buClr>
                <a:schemeClr val="accent1"/>
              </a:buClr>
              <a:buSzPct val="100000"/>
              <a:buFont typeface="Arial" panose="020B0604020202020204" pitchFamily="34" charset="0"/>
              <a:buNone/>
              <a:tabLst/>
              <a:defRPr/>
            </a:pPr>
            <a:r>
              <a:rPr lang="en-US"/>
              <a:t>Name</a:t>
            </a:r>
          </a:p>
        </p:txBody>
      </p:sp>
      <p:sp>
        <p:nvSpPr>
          <p:cNvPr id="20" name="Text Placeholder 4">
            <a:extLst>
              <a:ext uri="{FF2B5EF4-FFF2-40B4-BE49-F238E27FC236}">
                <a16:creationId xmlns:a16="http://schemas.microsoft.com/office/drawing/2014/main" id="{28DBAC67-18F2-49C4-9BC7-B1E76B61601C}"/>
              </a:ext>
            </a:extLst>
          </p:cNvPr>
          <p:cNvSpPr>
            <a:spLocks noGrp="1"/>
          </p:cNvSpPr>
          <p:nvPr>
            <p:ph type="body" sz="quarter" idx="20" hasCustomPrompt="1"/>
          </p:nvPr>
        </p:nvSpPr>
        <p:spPr>
          <a:xfrm>
            <a:off x="6536988" y="5318979"/>
            <a:ext cx="4419095" cy="825182"/>
          </a:xfrm>
          <a:prstGeom prst="rect">
            <a:avLst/>
          </a:prstGeom>
        </p:spPr>
        <p:txBody>
          <a:bodyPr>
            <a:noAutofit/>
          </a:bodyPr>
          <a:lstStyle>
            <a:lvl1pPr marL="0" marR="0" indent="0" algn="l" defTabSz="914400" rtl="0" eaLnBrk="1" fontAlgn="auto" latinLnBrk="0" hangingPunct="1">
              <a:lnSpc>
                <a:spcPct val="90000"/>
              </a:lnSpc>
              <a:spcBef>
                <a:spcPts val="0"/>
              </a:spcBef>
              <a:spcAft>
                <a:spcPts val="200"/>
              </a:spcAft>
              <a:buClr>
                <a:schemeClr val="accent6"/>
              </a:buClr>
              <a:buSzPct val="100000"/>
              <a:buFont typeface="Arial" panose="020B0604020202020204" pitchFamily="34" charset="0"/>
              <a:buNone/>
              <a:tabLst/>
              <a:defRPr sz="2000"/>
            </a:lvl1pPr>
            <a:lvl2pPr>
              <a:buClr>
                <a:schemeClr val="accent1"/>
              </a:buClr>
              <a:defRPr sz="1800"/>
            </a:lvl2pPr>
            <a:lvl3pPr>
              <a:buClr>
                <a:schemeClr val="accent1"/>
              </a:buClr>
              <a:defRPr sz="1800"/>
            </a:lvl3pPr>
            <a:lvl4pPr>
              <a:defRPr sz="1800"/>
            </a:lvl4pPr>
            <a:lvl5pPr>
              <a:defRPr sz="1800"/>
            </a:lvl5pPr>
          </a:lstStyle>
          <a:p>
            <a:pPr marL="0" marR="0" lvl="0" indent="0" algn="l" defTabSz="914400" rtl="0" eaLnBrk="1" fontAlgn="auto" latinLnBrk="0" hangingPunct="1">
              <a:lnSpc>
                <a:spcPct val="90000"/>
              </a:lnSpc>
              <a:spcBef>
                <a:spcPts val="1200"/>
              </a:spcBef>
              <a:spcAft>
                <a:spcPts val="200"/>
              </a:spcAft>
              <a:buClr>
                <a:schemeClr val="accent6"/>
              </a:buClr>
              <a:buSzPct val="100000"/>
              <a:buFont typeface="Arial" panose="020B0604020202020204" pitchFamily="34" charset="0"/>
              <a:buNone/>
              <a:tabLst/>
              <a:defRPr/>
            </a:pPr>
            <a:r>
              <a:rPr lang="en-US"/>
              <a:t>Job Title</a:t>
            </a:r>
            <a:br>
              <a:rPr lang="en-US"/>
            </a:br>
            <a:r>
              <a:rPr lang="en-US"/>
              <a:t>Organization</a:t>
            </a:r>
            <a:br>
              <a:rPr lang="en-US"/>
            </a:br>
            <a:r>
              <a:rPr lang="en-US"/>
              <a:t>Email/Social Media</a:t>
            </a:r>
          </a:p>
        </p:txBody>
      </p:sp>
    </p:spTree>
    <p:extLst>
      <p:ext uri="{BB962C8B-B14F-4D97-AF65-F5344CB8AC3E}">
        <p14:creationId xmlns:p14="http://schemas.microsoft.com/office/powerpoint/2010/main" val="12373040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peakers (light 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24127" y="585216"/>
            <a:ext cx="10198837" cy="1499616"/>
          </a:xfrm>
          <a:prstGeom prst="rect">
            <a:avLst/>
          </a:prstGeom>
        </p:spPr>
        <p:txBody>
          <a:bodyPr/>
          <a:lstStyle>
            <a:lvl1pPr>
              <a:defRPr>
                <a:solidFill>
                  <a:schemeClr val="tx1"/>
                </a:solidFill>
              </a:defRPr>
            </a:lvl1pPr>
          </a:lstStyle>
          <a:p>
            <a:r>
              <a:rPr lang="en-US"/>
              <a:t>Title</a:t>
            </a:r>
          </a:p>
        </p:txBody>
      </p:sp>
      <p:sp>
        <p:nvSpPr>
          <p:cNvPr id="7" name="Picture Placeholder 2">
            <a:extLst>
              <a:ext uri="{FF2B5EF4-FFF2-40B4-BE49-F238E27FC236}">
                <a16:creationId xmlns:a16="http://schemas.microsoft.com/office/drawing/2014/main" id="{336BF167-6F6F-4BE3-9F32-EEC7EE5D475E}"/>
              </a:ext>
              <a:ext uri="{C183D7F6-B498-43B3-948B-1728B52AA6E4}">
                <adec:decorative xmlns:adec="http://schemas.microsoft.com/office/drawing/2017/decorative" val="1"/>
              </a:ext>
            </a:extLst>
          </p:cNvPr>
          <p:cNvSpPr>
            <a:spLocks noGrp="1"/>
          </p:cNvSpPr>
          <p:nvPr>
            <p:ph type="pic" sz="quarter" idx="10"/>
          </p:nvPr>
        </p:nvSpPr>
        <p:spPr>
          <a:xfrm>
            <a:off x="1871427" y="2911703"/>
            <a:ext cx="1272025" cy="1236661"/>
          </a:xfrm>
          <a:prstGeom prst="ellipse">
            <a:avLst/>
          </a:prstGeom>
        </p:spPr>
        <p:txBody>
          <a:bodyPr anchor="ctr">
            <a:normAutofit/>
          </a:bodyPr>
          <a:lstStyle>
            <a:lvl1pPr marL="0" indent="0" algn="ctr">
              <a:buNone/>
              <a:defRPr sz="1400"/>
            </a:lvl1pPr>
          </a:lstStyle>
          <a:p>
            <a:r>
              <a:rPr lang="en-US"/>
              <a:t>Click icon to add picture</a:t>
            </a:r>
          </a:p>
        </p:txBody>
      </p:sp>
      <p:sp>
        <p:nvSpPr>
          <p:cNvPr id="30" name="Text Placeholder 4">
            <a:extLst>
              <a:ext uri="{FF2B5EF4-FFF2-40B4-BE49-F238E27FC236}">
                <a16:creationId xmlns:a16="http://schemas.microsoft.com/office/drawing/2014/main" id="{1654D19E-754E-402D-AB22-F15B09E4718F}"/>
              </a:ext>
            </a:extLst>
          </p:cNvPr>
          <p:cNvSpPr>
            <a:spLocks noGrp="1"/>
          </p:cNvSpPr>
          <p:nvPr>
            <p:ph type="body" sz="quarter" idx="17" hasCustomPrompt="1"/>
          </p:nvPr>
        </p:nvSpPr>
        <p:spPr>
          <a:xfrm>
            <a:off x="1024128" y="4398286"/>
            <a:ext cx="2966625" cy="412591"/>
          </a:xfrm>
          <a:prstGeom prst="rect">
            <a:avLst/>
          </a:prstGeom>
        </p:spPr>
        <p:txBody>
          <a:bodyPr>
            <a:noAutofit/>
          </a:bodyPr>
          <a:lstStyle>
            <a:lvl1pPr marL="0" indent="0" algn="ctr">
              <a:spcBef>
                <a:spcPts val="200"/>
              </a:spcBef>
              <a:buClr>
                <a:schemeClr val="accent2"/>
              </a:buClr>
              <a:buNone/>
              <a:defRPr sz="2400" b="1">
                <a:solidFill>
                  <a:schemeClr val="accent1"/>
                </a:solidFill>
              </a:defRPr>
            </a:lvl1pPr>
            <a:lvl2pPr>
              <a:buClr>
                <a:schemeClr val="accent2"/>
              </a:buClr>
              <a:defRPr sz="1600"/>
            </a:lvl2pPr>
            <a:lvl3pPr>
              <a:buClr>
                <a:schemeClr val="accent2"/>
              </a:buClr>
              <a:defRPr sz="1600"/>
            </a:lvl3pPr>
            <a:lvl4pPr>
              <a:defRPr sz="1800"/>
            </a:lvl4pPr>
            <a:lvl5pPr>
              <a:defRPr sz="1800"/>
            </a:lvl5pPr>
          </a:lstStyle>
          <a:p>
            <a:pPr lvl="0"/>
            <a:r>
              <a:rPr lang="en-US"/>
              <a:t>Name</a:t>
            </a:r>
          </a:p>
        </p:txBody>
      </p:sp>
      <p:sp>
        <p:nvSpPr>
          <p:cNvPr id="8" name="Text Placeholder 4">
            <a:extLst>
              <a:ext uri="{FF2B5EF4-FFF2-40B4-BE49-F238E27FC236}">
                <a16:creationId xmlns:a16="http://schemas.microsoft.com/office/drawing/2014/main" id="{0E1C4550-BF09-4EDF-BEC9-EE319009A96F}"/>
              </a:ext>
            </a:extLst>
          </p:cNvPr>
          <p:cNvSpPr>
            <a:spLocks noGrp="1"/>
          </p:cNvSpPr>
          <p:nvPr>
            <p:ph type="body" sz="quarter" idx="11" hasCustomPrompt="1"/>
          </p:nvPr>
        </p:nvSpPr>
        <p:spPr>
          <a:xfrm>
            <a:off x="1024128" y="4810877"/>
            <a:ext cx="2966625" cy="825182"/>
          </a:xfrm>
          <a:prstGeom prst="rect">
            <a:avLst/>
          </a:prstGeom>
        </p:spPr>
        <p:txBody>
          <a:bodyPr>
            <a:noAutofit/>
          </a:bodyPr>
          <a:lstStyle>
            <a:lvl1pPr marL="0" indent="0" algn="ctr">
              <a:spcBef>
                <a:spcPts val="0"/>
              </a:spcBef>
              <a:buClr>
                <a:schemeClr val="accent2"/>
              </a:buClr>
              <a:buNone/>
              <a:defRPr sz="2000"/>
            </a:lvl1pPr>
            <a:lvl2pPr>
              <a:buClr>
                <a:schemeClr val="accent2"/>
              </a:buClr>
              <a:defRPr sz="1600"/>
            </a:lvl2pPr>
            <a:lvl3pPr>
              <a:buClr>
                <a:schemeClr val="accent2"/>
              </a:buClr>
              <a:defRPr sz="1600"/>
            </a:lvl3pPr>
            <a:lvl4pPr>
              <a:defRPr sz="1800"/>
            </a:lvl4pPr>
            <a:lvl5pPr>
              <a:defRPr sz="1800"/>
            </a:lvl5pPr>
          </a:lstStyle>
          <a:p>
            <a:pPr marL="0" marR="0" lvl="0" indent="0" algn="l" defTabSz="914400" rtl="0" eaLnBrk="1" fontAlgn="auto" latinLnBrk="0" hangingPunct="1">
              <a:lnSpc>
                <a:spcPct val="90000"/>
              </a:lnSpc>
              <a:spcBef>
                <a:spcPts val="1200"/>
              </a:spcBef>
              <a:spcAft>
                <a:spcPts val="200"/>
              </a:spcAft>
              <a:buClr>
                <a:schemeClr val="accent6"/>
              </a:buClr>
              <a:buSzPct val="100000"/>
              <a:buFont typeface="Arial" panose="020B0604020202020204" pitchFamily="34" charset="0"/>
              <a:buNone/>
              <a:tabLst/>
              <a:defRPr/>
            </a:pPr>
            <a:r>
              <a:rPr lang="en-US"/>
              <a:t>Job Title</a:t>
            </a:r>
            <a:br>
              <a:rPr lang="en-US"/>
            </a:br>
            <a:r>
              <a:rPr lang="en-US"/>
              <a:t>Organization</a:t>
            </a:r>
            <a:br>
              <a:rPr lang="en-US"/>
            </a:br>
            <a:r>
              <a:rPr lang="en-US"/>
              <a:t>Email/Social Media</a:t>
            </a:r>
          </a:p>
        </p:txBody>
      </p:sp>
      <p:sp>
        <p:nvSpPr>
          <p:cNvPr id="15" name="Picture Placeholder 2">
            <a:extLst>
              <a:ext uri="{FF2B5EF4-FFF2-40B4-BE49-F238E27FC236}">
                <a16:creationId xmlns:a16="http://schemas.microsoft.com/office/drawing/2014/main" id="{9131E2E0-0790-4B18-A0A6-C08D66C275FA}"/>
              </a:ext>
              <a:ext uri="{C183D7F6-B498-43B3-948B-1728B52AA6E4}">
                <adec:decorative xmlns:adec="http://schemas.microsoft.com/office/drawing/2017/decorative" val="1"/>
              </a:ext>
            </a:extLst>
          </p:cNvPr>
          <p:cNvSpPr>
            <a:spLocks noGrp="1"/>
          </p:cNvSpPr>
          <p:nvPr>
            <p:ph type="pic" sz="quarter" idx="12"/>
          </p:nvPr>
        </p:nvSpPr>
        <p:spPr>
          <a:xfrm>
            <a:off x="5248149" y="2911703"/>
            <a:ext cx="1272025" cy="1236661"/>
          </a:xfrm>
          <a:prstGeom prst="ellipse">
            <a:avLst/>
          </a:prstGeom>
        </p:spPr>
        <p:txBody>
          <a:bodyPr anchor="ctr">
            <a:normAutofit/>
          </a:bodyPr>
          <a:lstStyle>
            <a:lvl1pPr marL="0" indent="0" algn="ctr">
              <a:buNone/>
              <a:defRPr sz="1400"/>
            </a:lvl1pPr>
          </a:lstStyle>
          <a:p>
            <a:r>
              <a:rPr lang="en-US"/>
              <a:t>Click icon to add picture</a:t>
            </a:r>
          </a:p>
        </p:txBody>
      </p:sp>
      <p:sp>
        <p:nvSpPr>
          <p:cNvPr id="31" name="Text Placeholder 4">
            <a:extLst>
              <a:ext uri="{FF2B5EF4-FFF2-40B4-BE49-F238E27FC236}">
                <a16:creationId xmlns:a16="http://schemas.microsoft.com/office/drawing/2014/main" id="{12D79ADA-6F60-431B-8EAE-8C79AE6F2E9B}"/>
              </a:ext>
            </a:extLst>
          </p:cNvPr>
          <p:cNvSpPr>
            <a:spLocks noGrp="1"/>
          </p:cNvSpPr>
          <p:nvPr>
            <p:ph type="body" sz="quarter" idx="18" hasCustomPrompt="1"/>
          </p:nvPr>
        </p:nvSpPr>
        <p:spPr>
          <a:xfrm>
            <a:off x="4400850" y="4398286"/>
            <a:ext cx="2966625" cy="412591"/>
          </a:xfrm>
          <a:prstGeom prst="rect">
            <a:avLst/>
          </a:prstGeom>
        </p:spPr>
        <p:txBody>
          <a:bodyPr>
            <a:noAutofit/>
          </a:bodyPr>
          <a:lstStyle>
            <a:lvl1pPr marL="0" indent="0" algn="ctr">
              <a:spcBef>
                <a:spcPts val="200"/>
              </a:spcBef>
              <a:buClr>
                <a:schemeClr val="accent2"/>
              </a:buClr>
              <a:buNone/>
              <a:defRPr sz="2400" b="1">
                <a:solidFill>
                  <a:schemeClr val="accent1"/>
                </a:solidFill>
              </a:defRPr>
            </a:lvl1pPr>
            <a:lvl2pPr>
              <a:buClr>
                <a:schemeClr val="accent2"/>
              </a:buClr>
              <a:defRPr sz="1600"/>
            </a:lvl2pPr>
            <a:lvl3pPr>
              <a:buClr>
                <a:schemeClr val="accent2"/>
              </a:buClr>
              <a:defRPr sz="1600"/>
            </a:lvl3pPr>
            <a:lvl4pPr>
              <a:defRPr sz="1800"/>
            </a:lvl4pPr>
            <a:lvl5pPr>
              <a:defRPr sz="1800"/>
            </a:lvl5pPr>
          </a:lstStyle>
          <a:p>
            <a:pPr lvl="0"/>
            <a:r>
              <a:rPr lang="en-US"/>
              <a:t>Name</a:t>
            </a:r>
          </a:p>
        </p:txBody>
      </p:sp>
      <p:sp>
        <p:nvSpPr>
          <p:cNvPr id="22" name="Text Placeholder 4">
            <a:extLst>
              <a:ext uri="{FF2B5EF4-FFF2-40B4-BE49-F238E27FC236}">
                <a16:creationId xmlns:a16="http://schemas.microsoft.com/office/drawing/2014/main" id="{D306861D-6396-4F91-8326-6C0FC7D4BF12}"/>
              </a:ext>
            </a:extLst>
          </p:cNvPr>
          <p:cNvSpPr>
            <a:spLocks noGrp="1"/>
          </p:cNvSpPr>
          <p:nvPr>
            <p:ph type="body" sz="quarter" idx="13" hasCustomPrompt="1"/>
          </p:nvPr>
        </p:nvSpPr>
        <p:spPr>
          <a:xfrm>
            <a:off x="4400850" y="4810877"/>
            <a:ext cx="2966625" cy="825182"/>
          </a:xfrm>
          <a:prstGeom prst="rect">
            <a:avLst/>
          </a:prstGeom>
        </p:spPr>
        <p:txBody>
          <a:bodyPr>
            <a:noAutofit/>
          </a:bodyPr>
          <a:lstStyle>
            <a:lvl1pPr marL="0" indent="0" algn="ctr">
              <a:spcBef>
                <a:spcPts val="0"/>
              </a:spcBef>
              <a:buClr>
                <a:schemeClr val="accent2"/>
              </a:buClr>
              <a:buNone/>
              <a:defRPr sz="2000"/>
            </a:lvl1pPr>
            <a:lvl2pPr>
              <a:buClr>
                <a:schemeClr val="accent2"/>
              </a:buClr>
              <a:defRPr sz="1600"/>
            </a:lvl2pPr>
            <a:lvl3pPr>
              <a:buClr>
                <a:schemeClr val="accent2"/>
              </a:buClr>
              <a:defRPr sz="1600"/>
            </a:lvl3pPr>
            <a:lvl4pPr>
              <a:defRPr sz="1800"/>
            </a:lvl4pPr>
            <a:lvl5pPr>
              <a:defRPr sz="1800"/>
            </a:lvl5pPr>
          </a:lstStyle>
          <a:p>
            <a:pPr marL="0" marR="0" lvl="0" indent="0" algn="l" defTabSz="914400" rtl="0" eaLnBrk="1" fontAlgn="auto" latinLnBrk="0" hangingPunct="1">
              <a:lnSpc>
                <a:spcPct val="90000"/>
              </a:lnSpc>
              <a:spcBef>
                <a:spcPts val="1200"/>
              </a:spcBef>
              <a:spcAft>
                <a:spcPts val="200"/>
              </a:spcAft>
              <a:buClr>
                <a:schemeClr val="accent6"/>
              </a:buClr>
              <a:buSzPct val="100000"/>
              <a:buFont typeface="Arial" panose="020B0604020202020204" pitchFamily="34" charset="0"/>
              <a:buNone/>
              <a:tabLst/>
              <a:defRPr/>
            </a:pPr>
            <a:r>
              <a:rPr lang="en-US"/>
              <a:t>Job Title</a:t>
            </a:r>
            <a:br>
              <a:rPr lang="en-US"/>
            </a:br>
            <a:r>
              <a:rPr lang="en-US"/>
              <a:t>Organization</a:t>
            </a:r>
            <a:br>
              <a:rPr lang="en-US"/>
            </a:br>
            <a:r>
              <a:rPr lang="en-US"/>
              <a:t>Email/Social Media</a:t>
            </a:r>
          </a:p>
        </p:txBody>
      </p:sp>
      <p:sp>
        <p:nvSpPr>
          <p:cNvPr id="24" name="Picture Placeholder 2">
            <a:extLst>
              <a:ext uri="{FF2B5EF4-FFF2-40B4-BE49-F238E27FC236}">
                <a16:creationId xmlns:a16="http://schemas.microsoft.com/office/drawing/2014/main" id="{E17BE990-14B1-4FB7-A72F-4BD3A838F4EF}"/>
              </a:ext>
              <a:ext uri="{C183D7F6-B498-43B3-948B-1728B52AA6E4}">
                <adec:decorative xmlns:adec="http://schemas.microsoft.com/office/drawing/2017/decorative" val="1"/>
              </a:ext>
            </a:extLst>
          </p:cNvPr>
          <p:cNvSpPr>
            <a:spLocks noGrp="1"/>
          </p:cNvSpPr>
          <p:nvPr>
            <p:ph type="pic" sz="quarter" idx="15"/>
          </p:nvPr>
        </p:nvSpPr>
        <p:spPr>
          <a:xfrm>
            <a:off x="8624874" y="2911703"/>
            <a:ext cx="1272025" cy="1236661"/>
          </a:xfrm>
          <a:prstGeom prst="ellipse">
            <a:avLst/>
          </a:prstGeom>
        </p:spPr>
        <p:txBody>
          <a:bodyPr anchor="ctr">
            <a:normAutofit/>
          </a:bodyPr>
          <a:lstStyle>
            <a:lvl1pPr marL="0" indent="0" algn="ctr">
              <a:buNone/>
              <a:defRPr sz="1400"/>
            </a:lvl1pPr>
          </a:lstStyle>
          <a:p>
            <a:r>
              <a:rPr lang="en-US"/>
              <a:t>Click icon to add picture</a:t>
            </a:r>
          </a:p>
        </p:txBody>
      </p:sp>
      <p:sp>
        <p:nvSpPr>
          <p:cNvPr id="32" name="Text Placeholder 4">
            <a:extLst>
              <a:ext uri="{FF2B5EF4-FFF2-40B4-BE49-F238E27FC236}">
                <a16:creationId xmlns:a16="http://schemas.microsoft.com/office/drawing/2014/main" id="{3A7DF2AD-49F0-4C11-B319-CF64654A36A8}"/>
              </a:ext>
            </a:extLst>
          </p:cNvPr>
          <p:cNvSpPr>
            <a:spLocks noGrp="1"/>
          </p:cNvSpPr>
          <p:nvPr>
            <p:ph type="body" sz="quarter" idx="19" hasCustomPrompt="1"/>
          </p:nvPr>
        </p:nvSpPr>
        <p:spPr>
          <a:xfrm>
            <a:off x="7777575" y="4398286"/>
            <a:ext cx="2966625" cy="412591"/>
          </a:xfrm>
          <a:prstGeom prst="rect">
            <a:avLst/>
          </a:prstGeom>
        </p:spPr>
        <p:txBody>
          <a:bodyPr>
            <a:noAutofit/>
          </a:bodyPr>
          <a:lstStyle>
            <a:lvl1pPr marL="0" indent="0" algn="ctr">
              <a:spcBef>
                <a:spcPts val="200"/>
              </a:spcBef>
              <a:buClr>
                <a:schemeClr val="accent2"/>
              </a:buClr>
              <a:buNone/>
              <a:defRPr sz="2400" b="1">
                <a:solidFill>
                  <a:schemeClr val="accent1"/>
                </a:solidFill>
              </a:defRPr>
            </a:lvl1pPr>
            <a:lvl2pPr>
              <a:buClr>
                <a:schemeClr val="accent2"/>
              </a:buClr>
              <a:defRPr sz="1600"/>
            </a:lvl2pPr>
            <a:lvl3pPr>
              <a:buClr>
                <a:schemeClr val="accent2"/>
              </a:buClr>
              <a:defRPr sz="1600"/>
            </a:lvl3pPr>
            <a:lvl4pPr>
              <a:defRPr sz="1800"/>
            </a:lvl4pPr>
            <a:lvl5pPr>
              <a:defRPr sz="1800"/>
            </a:lvl5pPr>
          </a:lstStyle>
          <a:p>
            <a:pPr lvl="0"/>
            <a:r>
              <a:rPr lang="en-US"/>
              <a:t>Name</a:t>
            </a:r>
          </a:p>
        </p:txBody>
      </p:sp>
      <p:sp>
        <p:nvSpPr>
          <p:cNvPr id="25" name="Text Placeholder 4">
            <a:extLst>
              <a:ext uri="{FF2B5EF4-FFF2-40B4-BE49-F238E27FC236}">
                <a16:creationId xmlns:a16="http://schemas.microsoft.com/office/drawing/2014/main" id="{9F819BBA-9F67-4115-A3D5-93781BFE9850}"/>
              </a:ext>
            </a:extLst>
          </p:cNvPr>
          <p:cNvSpPr>
            <a:spLocks noGrp="1"/>
          </p:cNvSpPr>
          <p:nvPr>
            <p:ph type="body" sz="quarter" idx="16" hasCustomPrompt="1"/>
          </p:nvPr>
        </p:nvSpPr>
        <p:spPr>
          <a:xfrm>
            <a:off x="7777575" y="4810877"/>
            <a:ext cx="2966625" cy="825182"/>
          </a:xfrm>
          <a:prstGeom prst="rect">
            <a:avLst/>
          </a:prstGeom>
        </p:spPr>
        <p:txBody>
          <a:bodyPr>
            <a:noAutofit/>
          </a:bodyPr>
          <a:lstStyle>
            <a:lvl1pPr marL="0" indent="0" algn="ctr">
              <a:spcBef>
                <a:spcPts val="0"/>
              </a:spcBef>
              <a:buClr>
                <a:schemeClr val="accent2"/>
              </a:buClr>
              <a:buNone/>
              <a:defRPr sz="2000"/>
            </a:lvl1pPr>
            <a:lvl2pPr>
              <a:buClr>
                <a:schemeClr val="accent2"/>
              </a:buClr>
              <a:defRPr sz="1600"/>
            </a:lvl2pPr>
            <a:lvl3pPr>
              <a:buClr>
                <a:schemeClr val="accent2"/>
              </a:buClr>
              <a:defRPr sz="1600"/>
            </a:lvl3pPr>
            <a:lvl4pPr>
              <a:defRPr sz="1800"/>
            </a:lvl4pPr>
            <a:lvl5pPr>
              <a:defRPr sz="1800"/>
            </a:lvl5pPr>
          </a:lstStyle>
          <a:p>
            <a:pPr marL="0" marR="0" lvl="0" indent="0" algn="l" defTabSz="914400" rtl="0" eaLnBrk="1" fontAlgn="auto" latinLnBrk="0" hangingPunct="1">
              <a:lnSpc>
                <a:spcPct val="90000"/>
              </a:lnSpc>
              <a:spcBef>
                <a:spcPts val="1200"/>
              </a:spcBef>
              <a:spcAft>
                <a:spcPts val="200"/>
              </a:spcAft>
              <a:buClr>
                <a:schemeClr val="accent6"/>
              </a:buClr>
              <a:buSzPct val="100000"/>
              <a:buFont typeface="Arial" panose="020B0604020202020204" pitchFamily="34" charset="0"/>
              <a:buNone/>
              <a:tabLst/>
              <a:defRPr/>
            </a:pPr>
            <a:r>
              <a:rPr lang="en-US"/>
              <a:t>Job Title</a:t>
            </a:r>
            <a:br>
              <a:rPr lang="en-US"/>
            </a:br>
            <a:r>
              <a:rPr lang="en-US"/>
              <a:t>Organization</a:t>
            </a:r>
            <a:br>
              <a:rPr lang="en-US"/>
            </a:br>
            <a:r>
              <a:rPr lang="en-US"/>
              <a:t>Email/Social Media</a:t>
            </a:r>
          </a:p>
        </p:txBody>
      </p:sp>
    </p:spTree>
    <p:extLst>
      <p:ext uri="{BB962C8B-B14F-4D97-AF65-F5344CB8AC3E}">
        <p14:creationId xmlns:p14="http://schemas.microsoft.com/office/powerpoint/2010/main" val="19467314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peakers (man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24127" y="585216"/>
            <a:ext cx="10198837" cy="1499616"/>
          </a:xfrm>
          <a:prstGeom prst="rect">
            <a:avLst/>
          </a:prstGeom>
        </p:spPr>
        <p:txBody>
          <a:bodyPr/>
          <a:lstStyle>
            <a:lvl1pPr>
              <a:defRPr>
                <a:solidFill>
                  <a:schemeClr val="tx1"/>
                </a:solidFill>
              </a:defRPr>
            </a:lvl1pPr>
          </a:lstStyle>
          <a:p>
            <a:r>
              <a:rPr lang="en-US"/>
              <a:t>Title</a:t>
            </a:r>
          </a:p>
        </p:txBody>
      </p:sp>
      <p:sp>
        <p:nvSpPr>
          <p:cNvPr id="7" name="Picture Placeholder 2">
            <a:extLst>
              <a:ext uri="{FF2B5EF4-FFF2-40B4-BE49-F238E27FC236}">
                <a16:creationId xmlns:a16="http://schemas.microsoft.com/office/drawing/2014/main" id="{336BF167-6F6F-4BE3-9F32-EEC7EE5D475E}"/>
              </a:ext>
              <a:ext uri="{C183D7F6-B498-43B3-948B-1728B52AA6E4}">
                <adec:decorative xmlns:adec="http://schemas.microsoft.com/office/drawing/2017/decorative" val="1"/>
              </a:ext>
            </a:extLst>
          </p:cNvPr>
          <p:cNvSpPr>
            <a:spLocks noGrp="1"/>
          </p:cNvSpPr>
          <p:nvPr>
            <p:ph type="pic" sz="quarter" idx="10"/>
          </p:nvPr>
        </p:nvSpPr>
        <p:spPr>
          <a:xfrm>
            <a:off x="1024128" y="2632831"/>
            <a:ext cx="1272025" cy="1236661"/>
          </a:xfrm>
          <a:prstGeom prst="ellipse">
            <a:avLst/>
          </a:prstGeom>
        </p:spPr>
        <p:txBody>
          <a:bodyPr anchor="ctr">
            <a:normAutofit/>
          </a:bodyPr>
          <a:lstStyle>
            <a:lvl1pPr marL="0" indent="0" algn="ctr">
              <a:buNone/>
              <a:defRPr sz="1400"/>
            </a:lvl1pPr>
          </a:lstStyle>
          <a:p>
            <a:r>
              <a:rPr lang="en-US"/>
              <a:t>Click icon to add picture</a:t>
            </a:r>
          </a:p>
        </p:txBody>
      </p:sp>
      <p:sp>
        <p:nvSpPr>
          <p:cNvPr id="9" name="Text Placeholder 4">
            <a:extLst>
              <a:ext uri="{FF2B5EF4-FFF2-40B4-BE49-F238E27FC236}">
                <a16:creationId xmlns:a16="http://schemas.microsoft.com/office/drawing/2014/main" id="{AC36ABE0-2F6E-4458-AAF2-F69E6C8B2A86}"/>
              </a:ext>
            </a:extLst>
          </p:cNvPr>
          <p:cNvSpPr>
            <a:spLocks noGrp="1"/>
          </p:cNvSpPr>
          <p:nvPr>
            <p:ph type="body" sz="quarter" idx="3" hasCustomPrompt="1"/>
          </p:nvPr>
        </p:nvSpPr>
        <p:spPr>
          <a:xfrm>
            <a:off x="2510143" y="2549752"/>
            <a:ext cx="3376308" cy="456851"/>
          </a:xfrm>
          <a:prstGeom prst="rect">
            <a:avLst/>
          </a:prstGeom>
        </p:spPr>
        <p:txBody>
          <a:bodyPr lIns="45720" rIns="137160" anchor="b">
            <a:normAutofit/>
          </a:bodyPr>
          <a:lstStyle>
            <a:lvl1pPr marL="0" indent="0">
              <a:spcBef>
                <a:spcPts val="0"/>
              </a:spcBef>
              <a:spcAft>
                <a:spcPts val="0"/>
              </a:spcAft>
              <a:buNone/>
              <a:defRPr lang="en-US" sz="2400" b="1" kern="1200" cap="none" baseline="0" dirty="0">
                <a:solidFill>
                  <a:schemeClr val="accent1"/>
                </a:solidFill>
                <a:latin typeface="Calibri" panose="020F0502020204030204"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Name</a:t>
            </a:r>
          </a:p>
        </p:txBody>
      </p:sp>
      <p:sp>
        <p:nvSpPr>
          <p:cNvPr id="8" name="Text Placeholder 4">
            <a:extLst>
              <a:ext uri="{FF2B5EF4-FFF2-40B4-BE49-F238E27FC236}">
                <a16:creationId xmlns:a16="http://schemas.microsoft.com/office/drawing/2014/main" id="{0E1C4550-BF09-4EDF-BEC9-EE319009A96F}"/>
              </a:ext>
            </a:extLst>
          </p:cNvPr>
          <p:cNvSpPr>
            <a:spLocks noGrp="1"/>
          </p:cNvSpPr>
          <p:nvPr>
            <p:ph type="body" sz="quarter" idx="11" hasCustomPrompt="1"/>
          </p:nvPr>
        </p:nvSpPr>
        <p:spPr>
          <a:xfrm>
            <a:off x="2510143" y="3044311"/>
            <a:ext cx="3376308" cy="825182"/>
          </a:xfrm>
          <a:prstGeom prst="rect">
            <a:avLst/>
          </a:prstGeom>
        </p:spPr>
        <p:txBody>
          <a:bodyPr lIns="45720">
            <a:noAutofit/>
          </a:bodyPr>
          <a:lstStyle>
            <a:lvl1pPr marL="0" indent="0">
              <a:spcBef>
                <a:spcPts val="200"/>
              </a:spcBef>
              <a:buClr>
                <a:schemeClr val="accent2"/>
              </a:buClr>
              <a:buNone/>
              <a:defRPr sz="2000"/>
            </a:lvl1pPr>
            <a:lvl2pPr>
              <a:buClr>
                <a:schemeClr val="accent2"/>
              </a:buClr>
              <a:defRPr sz="1600"/>
            </a:lvl2pPr>
            <a:lvl3pPr>
              <a:buClr>
                <a:schemeClr val="accent2"/>
              </a:buClr>
              <a:defRPr sz="1600"/>
            </a:lvl3pPr>
            <a:lvl4pPr>
              <a:defRPr sz="1800"/>
            </a:lvl4pPr>
            <a:lvl5pPr>
              <a:defRPr sz="1800"/>
            </a:lvl5pPr>
          </a:lstStyle>
          <a:p>
            <a:pPr marL="0" marR="0" lvl="0" indent="0" algn="l" defTabSz="914400" rtl="0" eaLnBrk="1" fontAlgn="auto" latinLnBrk="0" hangingPunct="1">
              <a:lnSpc>
                <a:spcPct val="90000"/>
              </a:lnSpc>
              <a:spcBef>
                <a:spcPts val="1200"/>
              </a:spcBef>
              <a:spcAft>
                <a:spcPts val="200"/>
              </a:spcAft>
              <a:buClr>
                <a:schemeClr val="accent6"/>
              </a:buClr>
              <a:buSzPct val="100000"/>
              <a:buFont typeface="Arial" panose="020B0604020202020204" pitchFamily="34" charset="0"/>
              <a:buNone/>
              <a:tabLst/>
              <a:defRPr/>
            </a:pPr>
            <a:r>
              <a:rPr lang="en-US"/>
              <a:t>Job Title</a:t>
            </a:r>
            <a:br>
              <a:rPr lang="en-US"/>
            </a:br>
            <a:r>
              <a:rPr lang="en-US"/>
              <a:t>Organization</a:t>
            </a:r>
            <a:br>
              <a:rPr lang="en-US"/>
            </a:br>
            <a:r>
              <a:rPr lang="en-US"/>
              <a:t>Email/Social Media</a:t>
            </a:r>
          </a:p>
        </p:txBody>
      </p:sp>
      <p:sp>
        <p:nvSpPr>
          <p:cNvPr id="10" name="Picture Placeholder 2">
            <a:extLst>
              <a:ext uri="{FF2B5EF4-FFF2-40B4-BE49-F238E27FC236}">
                <a16:creationId xmlns:a16="http://schemas.microsoft.com/office/drawing/2014/main" id="{E0394ECA-4D66-42B9-BF55-B135D4C52FEC}"/>
              </a:ext>
              <a:ext uri="{C183D7F6-B498-43B3-948B-1728B52AA6E4}">
                <adec:decorative xmlns:adec="http://schemas.microsoft.com/office/drawing/2017/decorative" val="1"/>
              </a:ext>
            </a:extLst>
          </p:cNvPr>
          <p:cNvSpPr>
            <a:spLocks noGrp="1"/>
          </p:cNvSpPr>
          <p:nvPr>
            <p:ph type="pic" sz="quarter" idx="12"/>
          </p:nvPr>
        </p:nvSpPr>
        <p:spPr>
          <a:xfrm>
            <a:off x="1024128" y="4512177"/>
            <a:ext cx="1272025" cy="1236661"/>
          </a:xfrm>
          <a:prstGeom prst="ellipse">
            <a:avLst/>
          </a:prstGeom>
        </p:spPr>
        <p:txBody>
          <a:bodyPr anchor="ctr">
            <a:normAutofit/>
          </a:bodyPr>
          <a:lstStyle>
            <a:lvl1pPr marL="0" indent="0" algn="ctr">
              <a:buNone/>
              <a:defRPr sz="1400"/>
            </a:lvl1pPr>
          </a:lstStyle>
          <a:p>
            <a:r>
              <a:rPr lang="en-US"/>
              <a:t>Click icon to add picture</a:t>
            </a:r>
          </a:p>
        </p:txBody>
      </p:sp>
      <p:sp>
        <p:nvSpPr>
          <p:cNvPr id="12" name="Text Placeholder 4">
            <a:extLst>
              <a:ext uri="{FF2B5EF4-FFF2-40B4-BE49-F238E27FC236}">
                <a16:creationId xmlns:a16="http://schemas.microsoft.com/office/drawing/2014/main" id="{5DB7FC6C-FBF0-4E78-A797-28868BBB105A}"/>
              </a:ext>
            </a:extLst>
          </p:cNvPr>
          <p:cNvSpPr>
            <a:spLocks noGrp="1"/>
          </p:cNvSpPr>
          <p:nvPr>
            <p:ph type="body" sz="quarter" idx="14" hasCustomPrompt="1"/>
          </p:nvPr>
        </p:nvSpPr>
        <p:spPr>
          <a:xfrm>
            <a:off x="2510143" y="4429098"/>
            <a:ext cx="3376308" cy="456851"/>
          </a:xfrm>
          <a:prstGeom prst="rect">
            <a:avLst/>
          </a:prstGeom>
        </p:spPr>
        <p:txBody>
          <a:bodyPr lIns="45720" rIns="137160" anchor="b">
            <a:normAutofit/>
          </a:bodyPr>
          <a:lstStyle>
            <a:lvl1pPr marL="0" indent="0">
              <a:spcBef>
                <a:spcPts val="0"/>
              </a:spcBef>
              <a:spcAft>
                <a:spcPts val="0"/>
              </a:spcAft>
              <a:buNone/>
              <a:defRPr lang="en-US" sz="2400" b="1" kern="1200" cap="none" baseline="0" dirty="0">
                <a:solidFill>
                  <a:schemeClr val="accent1"/>
                </a:solidFill>
                <a:latin typeface="Calibri" panose="020F0502020204030204"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Name</a:t>
            </a:r>
          </a:p>
        </p:txBody>
      </p:sp>
      <p:sp>
        <p:nvSpPr>
          <p:cNvPr id="11" name="Text Placeholder 4">
            <a:extLst>
              <a:ext uri="{FF2B5EF4-FFF2-40B4-BE49-F238E27FC236}">
                <a16:creationId xmlns:a16="http://schemas.microsoft.com/office/drawing/2014/main" id="{9AE5BE94-DFC6-4B21-AE8B-344467902F6F}"/>
              </a:ext>
            </a:extLst>
          </p:cNvPr>
          <p:cNvSpPr>
            <a:spLocks noGrp="1"/>
          </p:cNvSpPr>
          <p:nvPr>
            <p:ph type="body" sz="quarter" idx="13" hasCustomPrompt="1"/>
          </p:nvPr>
        </p:nvSpPr>
        <p:spPr>
          <a:xfrm>
            <a:off x="2510143" y="4923657"/>
            <a:ext cx="3376308" cy="825182"/>
          </a:xfrm>
          <a:prstGeom prst="rect">
            <a:avLst/>
          </a:prstGeom>
        </p:spPr>
        <p:txBody>
          <a:bodyPr lIns="45720">
            <a:noAutofit/>
          </a:bodyPr>
          <a:lstStyle>
            <a:lvl1pPr marL="0" marR="0" indent="0" algn="l" defTabSz="914400" rtl="0" eaLnBrk="1" fontAlgn="auto" latinLnBrk="0" hangingPunct="1">
              <a:lnSpc>
                <a:spcPct val="90000"/>
              </a:lnSpc>
              <a:spcBef>
                <a:spcPts val="200"/>
              </a:spcBef>
              <a:spcAft>
                <a:spcPts val="200"/>
              </a:spcAft>
              <a:buClr>
                <a:schemeClr val="accent2"/>
              </a:buClr>
              <a:buSzPct val="100000"/>
              <a:buFont typeface="Arial" panose="020B0604020202020204" pitchFamily="34" charset="0"/>
              <a:buNone/>
              <a:tabLst/>
              <a:defRPr sz="2000"/>
            </a:lvl1pPr>
            <a:lvl2pPr>
              <a:buClr>
                <a:schemeClr val="accent2"/>
              </a:buClr>
              <a:defRPr sz="1600"/>
            </a:lvl2pPr>
            <a:lvl3pPr>
              <a:buClr>
                <a:schemeClr val="accent2"/>
              </a:buClr>
              <a:defRPr sz="1600"/>
            </a:lvl3pPr>
            <a:lvl4pPr>
              <a:defRPr sz="1800"/>
            </a:lvl4pPr>
            <a:lvl5pPr>
              <a:defRPr sz="1800"/>
            </a:lvl5pPr>
          </a:lstStyle>
          <a:p>
            <a:pPr marL="0" marR="0" lvl="0" indent="0" algn="l" defTabSz="914400" rtl="0" eaLnBrk="1" fontAlgn="auto" latinLnBrk="0" hangingPunct="1">
              <a:lnSpc>
                <a:spcPct val="90000"/>
              </a:lnSpc>
              <a:spcBef>
                <a:spcPts val="1200"/>
              </a:spcBef>
              <a:spcAft>
                <a:spcPts val="200"/>
              </a:spcAft>
              <a:buClr>
                <a:schemeClr val="accent6"/>
              </a:buClr>
              <a:buSzPct val="100000"/>
              <a:buFont typeface="Arial" panose="020B0604020202020204" pitchFamily="34" charset="0"/>
              <a:buNone/>
              <a:tabLst/>
              <a:defRPr/>
            </a:pPr>
            <a:r>
              <a:rPr lang="en-US"/>
              <a:t>Job Title</a:t>
            </a:r>
            <a:br>
              <a:rPr lang="en-US"/>
            </a:br>
            <a:r>
              <a:rPr lang="en-US"/>
              <a:t>Organization</a:t>
            </a:r>
            <a:br>
              <a:rPr lang="en-US"/>
            </a:br>
            <a:r>
              <a:rPr lang="en-US"/>
              <a:t>Email/Social Media</a:t>
            </a:r>
          </a:p>
        </p:txBody>
      </p:sp>
      <p:sp>
        <p:nvSpPr>
          <p:cNvPr id="16" name="Picture Placeholder 2">
            <a:extLst>
              <a:ext uri="{FF2B5EF4-FFF2-40B4-BE49-F238E27FC236}">
                <a16:creationId xmlns:a16="http://schemas.microsoft.com/office/drawing/2014/main" id="{B2EDCB7E-599B-4ADC-A418-5C30E4EDD19A}"/>
              </a:ext>
              <a:ext uri="{C183D7F6-B498-43B3-948B-1728B52AA6E4}">
                <adec:decorative xmlns:adec="http://schemas.microsoft.com/office/drawing/2017/decorative" val="1"/>
              </a:ext>
            </a:extLst>
          </p:cNvPr>
          <p:cNvSpPr>
            <a:spLocks noGrp="1"/>
          </p:cNvSpPr>
          <p:nvPr>
            <p:ph type="pic" sz="quarter" idx="15"/>
          </p:nvPr>
        </p:nvSpPr>
        <p:spPr>
          <a:xfrm>
            <a:off x="6510122" y="2632830"/>
            <a:ext cx="1272025" cy="1236661"/>
          </a:xfrm>
          <a:prstGeom prst="ellipse">
            <a:avLst/>
          </a:prstGeom>
        </p:spPr>
        <p:txBody>
          <a:bodyPr anchor="ctr">
            <a:normAutofit/>
          </a:bodyPr>
          <a:lstStyle>
            <a:lvl1pPr marL="0" indent="0" algn="ctr">
              <a:buNone/>
              <a:defRPr sz="1400"/>
            </a:lvl1pPr>
          </a:lstStyle>
          <a:p>
            <a:r>
              <a:rPr lang="en-US"/>
              <a:t>Click icon to add picture</a:t>
            </a:r>
          </a:p>
        </p:txBody>
      </p:sp>
      <p:sp>
        <p:nvSpPr>
          <p:cNvPr id="18" name="Text Placeholder 4">
            <a:extLst>
              <a:ext uri="{FF2B5EF4-FFF2-40B4-BE49-F238E27FC236}">
                <a16:creationId xmlns:a16="http://schemas.microsoft.com/office/drawing/2014/main" id="{A6DBC6BA-5962-49A4-A118-538B34C3B1A0}"/>
              </a:ext>
            </a:extLst>
          </p:cNvPr>
          <p:cNvSpPr>
            <a:spLocks noGrp="1"/>
          </p:cNvSpPr>
          <p:nvPr>
            <p:ph type="body" sz="quarter" idx="17" hasCustomPrompt="1"/>
          </p:nvPr>
        </p:nvSpPr>
        <p:spPr>
          <a:xfrm>
            <a:off x="7996137" y="2549751"/>
            <a:ext cx="3376308" cy="456851"/>
          </a:xfrm>
          <a:prstGeom prst="rect">
            <a:avLst/>
          </a:prstGeom>
        </p:spPr>
        <p:txBody>
          <a:bodyPr lIns="45720" rIns="137160" anchor="b">
            <a:normAutofit/>
          </a:bodyPr>
          <a:lstStyle>
            <a:lvl1pPr marL="0" indent="0">
              <a:spcBef>
                <a:spcPts val="0"/>
              </a:spcBef>
              <a:spcAft>
                <a:spcPts val="0"/>
              </a:spcAft>
              <a:buNone/>
              <a:defRPr lang="en-US" sz="2400" b="1" kern="1200" cap="none" baseline="0" dirty="0">
                <a:solidFill>
                  <a:schemeClr val="accent1"/>
                </a:solidFill>
                <a:latin typeface="Calibri" panose="020F0502020204030204"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Name</a:t>
            </a:r>
          </a:p>
        </p:txBody>
      </p:sp>
      <p:sp>
        <p:nvSpPr>
          <p:cNvPr id="17" name="Text Placeholder 4">
            <a:extLst>
              <a:ext uri="{FF2B5EF4-FFF2-40B4-BE49-F238E27FC236}">
                <a16:creationId xmlns:a16="http://schemas.microsoft.com/office/drawing/2014/main" id="{C17ECF11-5E01-4B72-A705-762F430CBC24}"/>
              </a:ext>
            </a:extLst>
          </p:cNvPr>
          <p:cNvSpPr>
            <a:spLocks noGrp="1"/>
          </p:cNvSpPr>
          <p:nvPr>
            <p:ph type="body" sz="quarter" idx="16" hasCustomPrompt="1"/>
          </p:nvPr>
        </p:nvSpPr>
        <p:spPr>
          <a:xfrm>
            <a:off x="7996137" y="3044310"/>
            <a:ext cx="3376308" cy="825182"/>
          </a:xfrm>
          <a:prstGeom prst="rect">
            <a:avLst/>
          </a:prstGeom>
        </p:spPr>
        <p:txBody>
          <a:bodyPr lIns="45720">
            <a:noAutofit/>
          </a:bodyPr>
          <a:lstStyle>
            <a:lvl1pPr marL="0" marR="0" indent="0" algn="l" defTabSz="914400" rtl="0" eaLnBrk="1" fontAlgn="auto" latinLnBrk="0" hangingPunct="1">
              <a:lnSpc>
                <a:spcPct val="90000"/>
              </a:lnSpc>
              <a:spcBef>
                <a:spcPts val="200"/>
              </a:spcBef>
              <a:spcAft>
                <a:spcPts val="200"/>
              </a:spcAft>
              <a:buClr>
                <a:schemeClr val="accent2"/>
              </a:buClr>
              <a:buSzPct val="100000"/>
              <a:buFont typeface="Arial" panose="020B0604020202020204" pitchFamily="34" charset="0"/>
              <a:buNone/>
              <a:tabLst/>
              <a:defRPr sz="2000"/>
            </a:lvl1pPr>
            <a:lvl2pPr>
              <a:buClr>
                <a:schemeClr val="accent2"/>
              </a:buClr>
              <a:defRPr sz="1600"/>
            </a:lvl2pPr>
            <a:lvl3pPr>
              <a:buClr>
                <a:schemeClr val="accent2"/>
              </a:buClr>
              <a:defRPr sz="1600"/>
            </a:lvl3pPr>
            <a:lvl4pPr>
              <a:defRPr sz="1800"/>
            </a:lvl4pPr>
            <a:lvl5pPr>
              <a:defRPr sz="1800"/>
            </a:lvl5pPr>
          </a:lstStyle>
          <a:p>
            <a:pPr marL="0" marR="0" lvl="0" indent="0" algn="l" defTabSz="914400" rtl="0" eaLnBrk="1" fontAlgn="auto" latinLnBrk="0" hangingPunct="1">
              <a:lnSpc>
                <a:spcPct val="90000"/>
              </a:lnSpc>
              <a:spcBef>
                <a:spcPts val="1200"/>
              </a:spcBef>
              <a:spcAft>
                <a:spcPts val="200"/>
              </a:spcAft>
              <a:buClr>
                <a:schemeClr val="accent6"/>
              </a:buClr>
              <a:buSzPct val="100000"/>
              <a:buFont typeface="Arial" panose="020B0604020202020204" pitchFamily="34" charset="0"/>
              <a:buNone/>
              <a:tabLst/>
              <a:defRPr/>
            </a:pPr>
            <a:r>
              <a:rPr lang="en-US"/>
              <a:t>Job Title</a:t>
            </a:r>
            <a:br>
              <a:rPr lang="en-US"/>
            </a:br>
            <a:r>
              <a:rPr lang="en-US"/>
              <a:t>Organization</a:t>
            </a:r>
            <a:br>
              <a:rPr lang="en-US"/>
            </a:br>
            <a:r>
              <a:rPr lang="en-US"/>
              <a:t>Email/Social Media</a:t>
            </a:r>
          </a:p>
        </p:txBody>
      </p:sp>
      <p:sp>
        <p:nvSpPr>
          <p:cNvPr id="19" name="Picture Placeholder 2">
            <a:extLst>
              <a:ext uri="{FF2B5EF4-FFF2-40B4-BE49-F238E27FC236}">
                <a16:creationId xmlns:a16="http://schemas.microsoft.com/office/drawing/2014/main" id="{DF4A6544-FA1D-46A2-A891-26B39769AEFD}"/>
              </a:ext>
              <a:ext uri="{C183D7F6-B498-43B3-948B-1728B52AA6E4}">
                <adec:decorative xmlns:adec="http://schemas.microsoft.com/office/drawing/2017/decorative" val="1"/>
              </a:ext>
            </a:extLst>
          </p:cNvPr>
          <p:cNvSpPr>
            <a:spLocks noGrp="1"/>
          </p:cNvSpPr>
          <p:nvPr>
            <p:ph type="pic" sz="quarter" idx="18"/>
          </p:nvPr>
        </p:nvSpPr>
        <p:spPr>
          <a:xfrm>
            <a:off x="6510122" y="4512176"/>
            <a:ext cx="1272025" cy="1236661"/>
          </a:xfrm>
          <a:prstGeom prst="ellipse">
            <a:avLst/>
          </a:prstGeom>
        </p:spPr>
        <p:txBody>
          <a:bodyPr anchor="ctr">
            <a:normAutofit/>
          </a:bodyPr>
          <a:lstStyle>
            <a:lvl1pPr marL="0" indent="0" algn="ctr">
              <a:buNone/>
              <a:defRPr sz="1400"/>
            </a:lvl1pPr>
          </a:lstStyle>
          <a:p>
            <a:r>
              <a:rPr lang="en-US"/>
              <a:t>Click icon to add picture</a:t>
            </a:r>
          </a:p>
        </p:txBody>
      </p:sp>
      <p:sp>
        <p:nvSpPr>
          <p:cNvPr id="21" name="Text Placeholder 4">
            <a:extLst>
              <a:ext uri="{FF2B5EF4-FFF2-40B4-BE49-F238E27FC236}">
                <a16:creationId xmlns:a16="http://schemas.microsoft.com/office/drawing/2014/main" id="{2382CD26-886C-42A4-9395-36AFD9EBAB5A}"/>
              </a:ext>
            </a:extLst>
          </p:cNvPr>
          <p:cNvSpPr>
            <a:spLocks noGrp="1"/>
          </p:cNvSpPr>
          <p:nvPr>
            <p:ph type="body" sz="quarter" idx="20" hasCustomPrompt="1"/>
          </p:nvPr>
        </p:nvSpPr>
        <p:spPr>
          <a:xfrm>
            <a:off x="7996137" y="4429097"/>
            <a:ext cx="3376308" cy="456851"/>
          </a:xfrm>
          <a:prstGeom prst="rect">
            <a:avLst/>
          </a:prstGeom>
        </p:spPr>
        <p:txBody>
          <a:bodyPr lIns="45720" rIns="137160" anchor="b">
            <a:normAutofit/>
          </a:bodyPr>
          <a:lstStyle>
            <a:lvl1pPr marL="0" indent="0">
              <a:spcBef>
                <a:spcPts val="0"/>
              </a:spcBef>
              <a:spcAft>
                <a:spcPts val="0"/>
              </a:spcAft>
              <a:buNone/>
              <a:defRPr lang="en-US" sz="2400" b="1" kern="1200" cap="none" baseline="0" dirty="0">
                <a:solidFill>
                  <a:schemeClr val="accent1"/>
                </a:solidFill>
                <a:latin typeface="Calibri" panose="020F0502020204030204"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Name</a:t>
            </a:r>
          </a:p>
        </p:txBody>
      </p:sp>
      <p:sp>
        <p:nvSpPr>
          <p:cNvPr id="20" name="Text Placeholder 4">
            <a:extLst>
              <a:ext uri="{FF2B5EF4-FFF2-40B4-BE49-F238E27FC236}">
                <a16:creationId xmlns:a16="http://schemas.microsoft.com/office/drawing/2014/main" id="{D9B0DC35-AA42-4775-8262-96D60606896F}"/>
              </a:ext>
            </a:extLst>
          </p:cNvPr>
          <p:cNvSpPr>
            <a:spLocks noGrp="1"/>
          </p:cNvSpPr>
          <p:nvPr>
            <p:ph type="body" sz="quarter" idx="19" hasCustomPrompt="1"/>
          </p:nvPr>
        </p:nvSpPr>
        <p:spPr>
          <a:xfrm>
            <a:off x="7996137" y="4923656"/>
            <a:ext cx="3376308" cy="825182"/>
          </a:xfrm>
          <a:prstGeom prst="rect">
            <a:avLst/>
          </a:prstGeom>
        </p:spPr>
        <p:txBody>
          <a:bodyPr lIns="45720">
            <a:noAutofit/>
          </a:bodyPr>
          <a:lstStyle>
            <a:lvl1pPr marL="0" marR="0" indent="0" algn="l" defTabSz="914400" rtl="0" eaLnBrk="1" fontAlgn="auto" latinLnBrk="0" hangingPunct="1">
              <a:lnSpc>
                <a:spcPct val="90000"/>
              </a:lnSpc>
              <a:spcBef>
                <a:spcPts val="200"/>
              </a:spcBef>
              <a:spcAft>
                <a:spcPts val="200"/>
              </a:spcAft>
              <a:buClr>
                <a:schemeClr val="accent2"/>
              </a:buClr>
              <a:buSzPct val="100000"/>
              <a:buFont typeface="Arial" panose="020B0604020202020204" pitchFamily="34" charset="0"/>
              <a:buNone/>
              <a:tabLst/>
              <a:defRPr sz="2000"/>
            </a:lvl1pPr>
            <a:lvl2pPr>
              <a:buClr>
                <a:schemeClr val="accent2"/>
              </a:buClr>
              <a:defRPr sz="1600"/>
            </a:lvl2pPr>
            <a:lvl3pPr>
              <a:buClr>
                <a:schemeClr val="accent2"/>
              </a:buClr>
              <a:defRPr sz="1600"/>
            </a:lvl3pPr>
            <a:lvl4pPr>
              <a:defRPr sz="1800"/>
            </a:lvl4pPr>
            <a:lvl5pPr>
              <a:defRPr sz="1800"/>
            </a:lvl5pPr>
          </a:lstStyle>
          <a:p>
            <a:pPr marL="0" marR="0" lvl="0" indent="0" algn="l" defTabSz="914400" rtl="0" eaLnBrk="1" fontAlgn="auto" latinLnBrk="0" hangingPunct="1">
              <a:lnSpc>
                <a:spcPct val="90000"/>
              </a:lnSpc>
              <a:spcBef>
                <a:spcPts val="1200"/>
              </a:spcBef>
              <a:spcAft>
                <a:spcPts val="200"/>
              </a:spcAft>
              <a:buClr>
                <a:schemeClr val="accent6"/>
              </a:buClr>
              <a:buSzPct val="100000"/>
              <a:buFont typeface="Arial" panose="020B0604020202020204" pitchFamily="34" charset="0"/>
              <a:buNone/>
              <a:tabLst/>
              <a:defRPr/>
            </a:pPr>
            <a:r>
              <a:rPr lang="en-US"/>
              <a:t>Job Title</a:t>
            </a:r>
            <a:br>
              <a:rPr lang="en-US"/>
            </a:br>
            <a:r>
              <a:rPr lang="en-US"/>
              <a:t>Organization</a:t>
            </a:r>
            <a:br>
              <a:rPr lang="en-US"/>
            </a:br>
            <a:r>
              <a:rPr lang="en-US"/>
              <a:t>Email/Social Media</a:t>
            </a:r>
          </a:p>
        </p:txBody>
      </p:sp>
    </p:spTree>
    <p:extLst>
      <p:ext uri="{BB962C8B-B14F-4D97-AF65-F5344CB8AC3E}">
        <p14:creationId xmlns:p14="http://schemas.microsoft.com/office/powerpoint/2010/main" val="34812834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24128" y="585216"/>
            <a:ext cx="10207464" cy="1499616"/>
          </a:xfrm>
          <a:prstGeom prst="rect">
            <a:avLst/>
          </a:prstGeom>
        </p:spPr>
        <p:txBody>
          <a:bodyPr/>
          <a:lstStyle>
            <a:lvl1pPr>
              <a:defRPr>
                <a:solidFill>
                  <a:schemeClr val="tx1"/>
                </a:solidFill>
              </a:defRPr>
            </a:lvl1pPr>
          </a:lstStyle>
          <a:p>
            <a:r>
              <a:rPr lang="en-US"/>
              <a:t>Click to edit master title style</a:t>
            </a:r>
          </a:p>
        </p:txBody>
      </p:sp>
      <p:sp>
        <p:nvSpPr>
          <p:cNvPr id="3" name="Content Placeholder 2"/>
          <p:cNvSpPr>
            <a:spLocks noGrp="1"/>
          </p:cNvSpPr>
          <p:nvPr>
            <p:ph idx="1"/>
          </p:nvPr>
        </p:nvSpPr>
        <p:spPr>
          <a:xfrm>
            <a:off x="1024128" y="2286000"/>
            <a:ext cx="10207463" cy="4023360"/>
          </a:xfrm>
          <a:prstGeom prst="rect">
            <a:avLst/>
          </a:prstGeom>
        </p:spPr>
        <p:txBody>
          <a:bodyPr>
            <a:normAutofit/>
          </a:bodyPr>
          <a:lstStyle>
            <a:lvl1pPr>
              <a:defRPr sz="2600">
                <a:solidFill>
                  <a:schemeClr val="tx1"/>
                </a:solidFill>
              </a:defRPr>
            </a:lvl1pPr>
            <a:lvl2pPr>
              <a:defRPr sz="22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24128" y="6470704"/>
            <a:ext cx="2154142" cy="274320"/>
          </a:xfrm>
          <a:prstGeom prst="rect">
            <a:avLst/>
          </a:prstGeom>
        </p:spPr>
        <p:txBody>
          <a:bodyPr/>
          <a:lstStyle/>
          <a:p>
            <a:fld id="{F3116922-2739-43E1-9B35-43BAB819069B}" type="datetimeFigureOut">
              <a:rPr lang="en-US" smtClean="0"/>
              <a:t>6/6/2024</a:t>
            </a:fld>
            <a:endParaRPr lang="en-US"/>
          </a:p>
        </p:txBody>
      </p:sp>
      <p:sp>
        <p:nvSpPr>
          <p:cNvPr id="5" name="Footer Placeholder 4"/>
          <p:cNvSpPr>
            <a:spLocks noGrp="1"/>
          </p:cNvSpPr>
          <p:nvPr>
            <p:ph type="ftr" sz="quarter" idx="11"/>
          </p:nvPr>
        </p:nvSpPr>
        <p:spPr>
          <a:xfrm>
            <a:off x="4842932" y="6470704"/>
            <a:ext cx="5901458" cy="274320"/>
          </a:xfrm>
          <a:prstGeom prst="rect">
            <a:avLst/>
          </a:prstGeom>
        </p:spPr>
        <p:txBody>
          <a:bodyPr/>
          <a:lstStyle/>
          <a:p>
            <a:endParaRPr lang="en-US"/>
          </a:p>
        </p:txBody>
      </p:sp>
      <p:sp>
        <p:nvSpPr>
          <p:cNvPr id="6" name="Slide Number Placeholder 5"/>
          <p:cNvSpPr>
            <a:spLocks noGrp="1"/>
          </p:cNvSpPr>
          <p:nvPr>
            <p:ph type="sldNum" sz="quarter" idx="12"/>
          </p:nvPr>
        </p:nvSpPr>
        <p:spPr>
          <a:xfrm>
            <a:off x="10837334" y="6470704"/>
            <a:ext cx="973666" cy="274320"/>
          </a:xfrm>
          <a:prstGeom prst="rect">
            <a:avLst/>
          </a:prstGeom>
        </p:spPr>
        <p:txBody>
          <a:bodyPr/>
          <a:lstStyle/>
          <a:p>
            <a:fld id="{3E5704E6-EADF-4181-8F44-1D0353859585}" type="slidenum">
              <a:rPr lang="en-US" smtClean="0"/>
              <a:t>‹#›</a:t>
            </a:fld>
            <a:endParaRPr lang="en-US"/>
          </a:p>
        </p:txBody>
      </p:sp>
    </p:spTree>
    <p:extLst>
      <p:ext uri="{BB962C8B-B14F-4D97-AF65-F5344CB8AC3E}">
        <p14:creationId xmlns:p14="http://schemas.microsoft.com/office/powerpoint/2010/main" val="41474408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logo)">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16964A5-A66F-C3B0-C510-1D6FEF486C3C}"/>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6415" y="5823541"/>
            <a:ext cx="2495673" cy="623696"/>
          </a:xfrm>
          <a:prstGeom prst="rect">
            <a:avLst/>
          </a:prstGeom>
        </p:spPr>
      </p:pic>
      <p:sp>
        <p:nvSpPr>
          <p:cNvPr id="2" name="Title 1"/>
          <p:cNvSpPr>
            <a:spLocks noGrp="1"/>
          </p:cNvSpPr>
          <p:nvPr>
            <p:ph type="title" hasCustomPrompt="1"/>
          </p:nvPr>
        </p:nvSpPr>
        <p:spPr>
          <a:xfrm>
            <a:off x="1024128" y="585216"/>
            <a:ext cx="10207464" cy="1499616"/>
          </a:xfrm>
          <a:prstGeom prst="rect">
            <a:avLst/>
          </a:prstGeom>
        </p:spPr>
        <p:txBody>
          <a:bodyPr/>
          <a:lstStyle>
            <a:lvl1pPr>
              <a:defRPr>
                <a:solidFill>
                  <a:schemeClr val="tx1"/>
                </a:solidFill>
              </a:defRPr>
            </a:lvl1pPr>
          </a:lstStyle>
          <a:p>
            <a:r>
              <a:rPr lang="en-US"/>
              <a:t>Click to edit master title style</a:t>
            </a:r>
          </a:p>
        </p:txBody>
      </p:sp>
      <p:sp>
        <p:nvSpPr>
          <p:cNvPr id="3" name="Content Placeholder 2"/>
          <p:cNvSpPr>
            <a:spLocks noGrp="1"/>
          </p:cNvSpPr>
          <p:nvPr>
            <p:ph idx="1"/>
          </p:nvPr>
        </p:nvSpPr>
        <p:spPr>
          <a:xfrm>
            <a:off x="1024128" y="2286000"/>
            <a:ext cx="10207463" cy="4023360"/>
          </a:xfrm>
          <a:prstGeom prst="rect">
            <a:avLst/>
          </a:prstGeom>
        </p:spPr>
        <p:txBody>
          <a:bodyPr>
            <a:normAutofit/>
          </a:bodyPr>
          <a:lstStyle>
            <a:lvl1pPr>
              <a:defRPr sz="2600">
                <a:solidFill>
                  <a:schemeClr val="tx1"/>
                </a:solidFill>
              </a:defRPr>
            </a:lvl1pPr>
            <a:lvl2pPr>
              <a:defRPr sz="22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24128" y="6470704"/>
            <a:ext cx="2154142" cy="274320"/>
          </a:xfrm>
          <a:prstGeom prst="rect">
            <a:avLst/>
          </a:prstGeom>
        </p:spPr>
        <p:txBody>
          <a:bodyPr/>
          <a:lstStyle/>
          <a:p>
            <a:fld id="{F3116922-2739-43E1-9B35-43BAB819069B}" type="datetimeFigureOut">
              <a:rPr lang="en-US" smtClean="0"/>
              <a:t>6/6/2024</a:t>
            </a:fld>
            <a:endParaRPr lang="en-US"/>
          </a:p>
        </p:txBody>
      </p:sp>
      <p:sp>
        <p:nvSpPr>
          <p:cNvPr id="5" name="Footer Placeholder 4"/>
          <p:cNvSpPr>
            <a:spLocks noGrp="1"/>
          </p:cNvSpPr>
          <p:nvPr>
            <p:ph type="ftr" sz="quarter" idx="11"/>
          </p:nvPr>
        </p:nvSpPr>
        <p:spPr>
          <a:xfrm>
            <a:off x="4842932" y="6470704"/>
            <a:ext cx="5901458" cy="274320"/>
          </a:xfrm>
          <a:prstGeom prst="rect">
            <a:avLst/>
          </a:prstGeom>
        </p:spPr>
        <p:txBody>
          <a:bodyPr/>
          <a:lstStyle/>
          <a:p>
            <a:endParaRPr lang="en-US"/>
          </a:p>
        </p:txBody>
      </p:sp>
      <p:sp>
        <p:nvSpPr>
          <p:cNvPr id="6" name="Slide Number Placeholder 5"/>
          <p:cNvSpPr>
            <a:spLocks noGrp="1"/>
          </p:cNvSpPr>
          <p:nvPr>
            <p:ph type="sldNum" sz="quarter" idx="12"/>
          </p:nvPr>
        </p:nvSpPr>
        <p:spPr>
          <a:xfrm>
            <a:off x="10837334" y="6470704"/>
            <a:ext cx="973666" cy="274320"/>
          </a:xfrm>
          <a:prstGeom prst="rect">
            <a:avLst/>
          </a:prstGeom>
        </p:spPr>
        <p:txBody>
          <a:bodyPr/>
          <a:lstStyle/>
          <a:p>
            <a:fld id="{3E5704E6-EADF-4181-8F44-1D0353859585}" type="slidenum">
              <a:rPr lang="en-US" smtClean="0"/>
              <a:t>‹#›</a:t>
            </a:fld>
            <a:endParaRPr lang="en-US"/>
          </a:p>
        </p:txBody>
      </p:sp>
    </p:spTree>
    <p:extLst>
      <p:ext uri="{BB962C8B-B14F-4D97-AF65-F5344CB8AC3E}">
        <p14:creationId xmlns:p14="http://schemas.microsoft.com/office/powerpoint/2010/main" val="33443748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and content sidebar">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F7CFCE94-8A5C-4C55-9B23-8D57FE6C6A6C}"/>
              </a:ext>
            </a:extLst>
          </p:cNvPr>
          <p:cNvSpPr>
            <a:spLocks noGrp="1"/>
          </p:cNvSpPr>
          <p:nvPr>
            <p:ph type="title" hasCustomPrompt="1"/>
          </p:nvPr>
        </p:nvSpPr>
        <p:spPr>
          <a:xfrm>
            <a:off x="643470" y="643467"/>
            <a:ext cx="3096922" cy="5571066"/>
          </a:xfrm>
          <a:prstGeom prst="rect">
            <a:avLst/>
          </a:prstGeom>
        </p:spPr>
        <p:txBody>
          <a:bodyPr/>
          <a:lstStyle>
            <a:lvl1pPr algn="r">
              <a:defRPr/>
            </a:lvl1pPr>
          </a:lstStyle>
          <a:p>
            <a:r>
              <a:rPr lang="en-US"/>
              <a:t>Click to edit master title style</a:t>
            </a:r>
          </a:p>
        </p:txBody>
      </p:sp>
      <p:sp>
        <p:nvSpPr>
          <p:cNvPr id="8" name="Content Placeholder 3">
            <a:extLst>
              <a:ext uri="{FF2B5EF4-FFF2-40B4-BE49-F238E27FC236}">
                <a16:creationId xmlns:a16="http://schemas.microsoft.com/office/drawing/2014/main" id="{9EA7D982-19B0-46BB-BE7A-A2FDABD015AB}"/>
              </a:ext>
            </a:extLst>
          </p:cNvPr>
          <p:cNvSpPr>
            <a:spLocks noGrp="1"/>
          </p:cNvSpPr>
          <p:nvPr>
            <p:ph sz="half" idx="2"/>
          </p:nvPr>
        </p:nvSpPr>
        <p:spPr>
          <a:xfrm>
            <a:off x="4394890" y="643467"/>
            <a:ext cx="7167715" cy="5571066"/>
          </a:xfrm>
          <a:prstGeom prst="rect">
            <a:avLst/>
          </a:prstGeom>
        </p:spPr>
        <p:txBody>
          <a:bodyPr lIns="45720" rIns="45720"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p:cNvSpPr>
            <a:spLocks noGrp="1"/>
          </p:cNvSpPr>
          <p:nvPr>
            <p:ph type="dt" sz="half" idx="10"/>
          </p:nvPr>
        </p:nvSpPr>
        <p:spPr>
          <a:xfrm>
            <a:off x="1024128" y="6470704"/>
            <a:ext cx="2154142" cy="274320"/>
          </a:xfrm>
          <a:prstGeom prst="rect">
            <a:avLst/>
          </a:prstGeom>
        </p:spPr>
        <p:txBody>
          <a:bodyPr/>
          <a:lstStyle/>
          <a:p>
            <a:fld id="{F3116922-2739-43E1-9B35-43BAB819069B}" type="datetimeFigureOut">
              <a:rPr lang="en-US" smtClean="0"/>
              <a:t>6/6/2024</a:t>
            </a:fld>
            <a:endParaRPr lang="en-US"/>
          </a:p>
        </p:txBody>
      </p:sp>
      <p:sp>
        <p:nvSpPr>
          <p:cNvPr id="3" name="Footer Placeholder 2"/>
          <p:cNvSpPr>
            <a:spLocks noGrp="1"/>
          </p:cNvSpPr>
          <p:nvPr>
            <p:ph type="ftr" sz="quarter" idx="11"/>
          </p:nvPr>
        </p:nvSpPr>
        <p:spPr>
          <a:xfrm>
            <a:off x="4842932" y="6470704"/>
            <a:ext cx="5901458" cy="274320"/>
          </a:xfrm>
          <a:prstGeom prst="rect">
            <a:avLst/>
          </a:prstGeom>
        </p:spPr>
        <p:txBody>
          <a:bodyPr/>
          <a:lstStyle/>
          <a:p>
            <a:endParaRPr lang="en-US"/>
          </a:p>
        </p:txBody>
      </p:sp>
      <p:sp>
        <p:nvSpPr>
          <p:cNvPr id="4" name="Slide Number Placeholder 3"/>
          <p:cNvSpPr>
            <a:spLocks noGrp="1"/>
          </p:cNvSpPr>
          <p:nvPr>
            <p:ph type="sldNum" sz="quarter" idx="12"/>
          </p:nvPr>
        </p:nvSpPr>
        <p:spPr>
          <a:xfrm>
            <a:off x="10837334" y="6470704"/>
            <a:ext cx="973666" cy="274320"/>
          </a:xfrm>
          <a:prstGeom prst="rect">
            <a:avLst/>
          </a:prstGeom>
        </p:spPr>
        <p:txBody>
          <a:bodyPr/>
          <a:lstStyle/>
          <a:p>
            <a:fld id="{3E5704E6-EADF-4181-8F44-1D0353859585}" type="slidenum">
              <a:rPr lang="en-US" smtClean="0"/>
              <a:t>‹#›</a:t>
            </a:fld>
            <a:endParaRPr lang="en-US"/>
          </a:p>
        </p:txBody>
      </p:sp>
      <p:cxnSp>
        <p:nvCxnSpPr>
          <p:cNvPr id="7" name="Straight Connector 6">
            <a:extLst>
              <a:ext uri="{FF2B5EF4-FFF2-40B4-BE49-F238E27FC236}">
                <a16:creationId xmlns:a16="http://schemas.microsoft.com/office/drawing/2014/main" id="{5175B8CF-6F03-4FE0-8089-337D1416463A}"/>
              </a:ext>
              <a:ext uri="{C183D7F6-B498-43B3-948B-1728B52AA6E4}">
                <adec:decorative xmlns:adec="http://schemas.microsoft.com/office/drawing/2017/decorative" val="1"/>
              </a:ext>
            </a:extLst>
          </p:cNvPr>
          <p:cNvCxnSpPr>
            <a:cxnSpLocks/>
          </p:cNvCxnSpPr>
          <p:nvPr userDrawn="1"/>
        </p:nvCxnSpPr>
        <p:spPr>
          <a:xfrm flipV="1">
            <a:off x="4067641" y="1828800"/>
            <a:ext cx="0" cy="3200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09962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le and content sidebar (dark bg)">
    <p:bg>
      <p:bgPr>
        <a:solidFill>
          <a:schemeClr val="accent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04B6762-04E2-5C2C-36F6-59D7C1356E71}"/>
              </a:ext>
              <a:ext uri="{C183D7F6-B498-43B3-948B-1728B52AA6E4}">
                <adec:decorative xmlns:adec="http://schemas.microsoft.com/office/drawing/2017/decorative" val="1"/>
              </a:ext>
            </a:extLst>
          </p:cNvPr>
          <p:cNvSpPr/>
          <p:nvPr userDrawn="1"/>
        </p:nvSpPr>
        <p:spPr>
          <a:xfrm>
            <a:off x="3807034" y="0"/>
            <a:ext cx="8384966"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sp>
        <p:nvSpPr>
          <p:cNvPr id="9" name="Title 1">
            <a:extLst>
              <a:ext uri="{FF2B5EF4-FFF2-40B4-BE49-F238E27FC236}">
                <a16:creationId xmlns:a16="http://schemas.microsoft.com/office/drawing/2014/main" id="{F7CFCE94-8A5C-4C55-9B23-8D57FE6C6A6C}"/>
              </a:ext>
            </a:extLst>
          </p:cNvPr>
          <p:cNvSpPr>
            <a:spLocks noGrp="1"/>
          </p:cNvSpPr>
          <p:nvPr>
            <p:ph type="title" hasCustomPrompt="1"/>
          </p:nvPr>
        </p:nvSpPr>
        <p:spPr>
          <a:xfrm>
            <a:off x="643470" y="643467"/>
            <a:ext cx="2794776" cy="5571066"/>
          </a:xfrm>
          <a:prstGeom prst="rect">
            <a:avLst/>
          </a:prstGeom>
        </p:spPr>
        <p:txBody>
          <a:bodyPr/>
          <a:lstStyle>
            <a:lvl1pPr algn="r">
              <a:defRPr>
                <a:solidFill>
                  <a:schemeClr val="bg2"/>
                </a:solidFill>
              </a:defRPr>
            </a:lvl1pPr>
          </a:lstStyle>
          <a:p>
            <a:r>
              <a:rPr lang="en-US"/>
              <a:t>Click to edit master title style</a:t>
            </a:r>
          </a:p>
        </p:txBody>
      </p:sp>
      <p:sp>
        <p:nvSpPr>
          <p:cNvPr id="8" name="Content Placeholder 3">
            <a:extLst>
              <a:ext uri="{FF2B5EF4-FFF2-40B4-BE49-F238E27FC236}">
                <a16:creationId xmlns:a16="http://schemas.microsoft.com/office/drawing/2014/main" id="{9EA7D982-19B0-46BB-BE7A-A2FDABD015AB}"/>
              </a:ext>
            </a:extLst>
          </p:cNvPr>
          <p:cNvSpPr>
            <a:spLocks noGrp="1"/>
          </p:cNvSpPr>
          <p:nvPr>
            <p:ph sz="half" idx="2"/>
          </p:nvPr>
        </p:nvSpPr>
        <p:spPr>
          <a:xfrm>
            <a:off x="4394890" y="643467"/>
            <a:ext cx="7167715" cy="5571066"/>
          </a:xfrm>
          <a:prstGeom prst="rect">
            <a:avLst/>
          </a:prstGeom>
        </p:spPr>
        <p:txBody>
          <a:bodyPr lIns="45720" rIns="45720"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p:cNvSpPr>
            <a:spLocks noGrp="1"/>
          </p:cNvSpPr>
          <p:nvPr>
            <p:ph type="dt" sz="half" idx="10"/>
          </p:nvPr>
        </p:nvSpPr>
        <p:spPr>
          <a:xfrm>
            <a:off x="1024128" y="6470704"/>
            <a:ext cx="2154142" cy="274320"/>
          </a:xfrm>
          <a:prstGeom prst="rect">
            <a:avLst/>
          </a:prstGeom>
        </p:spPr>
        <p:txBody>
          <a:bodyPr/>
          <a:lstStyle/>
          <a:p>
            <a:fld id="{F3116922-2739-43E1-9B35-43BAB819069B}" type="datetimeFigureOut">
              <a:rPr lang="en-US" smtClean="0"/>
              <a:t>6/6/2024</a:t>
            </a:fld>
            <a:endParaRPr lang="en-US"/>
          </a:p>
        </p:txBody>
      </p:sp>
      <p:sp>
        <p:nvSpPr>
          <p:cNvPr id="3" name="Footer Placeholder 2"/>
          <p:cNvSpPr>
            <a:spLocks noGrp="1"/>
          </p:cNvSpPr>
          <p:nvPr>
            <p:ph type="ftr" sz="quarter" idx="11"/>
          </p:nvPr>
        </p:nvSpPr>
        <p:spPr>
          <a:xfrm>
            <a:off x="4842932" y="6470704"/>
            <a:ext cx="5901458" cy="274320"/>
          </a:xfrm>
          <a:prstGeom prst="rect">
            <a:avLst/>
          </a:prstGeom>
        </p:spPr>
        <p:txBody>
          <a:bodyPr/>
          <a:lstStyle/>
          <a:p>
            <a:endParaRPr lang="en-US"/>
          </a:p>
        </p:txBody>
      </p:sp>
      <p:sp>
        <p:nvSpPr>
          <p:cNvPr id="4" name="Slide Number Placeholder 3"/>
          <p:cNvSpPr>
            <a:spLocks noGrp="1"/>
          </p:cNvSpPr>
          <p:nvPr>
            <p:ph type="sldNum" sz="quarter" idx="12"/>
          </p:nvPr>
        </p:nvSpPr>
        <p:spPr>
          <a:xfrm>
            <a:off x="10837334" y="6470704"/>
            <a:ext cx="973666" cy="274320"/>
          </a:xfrm>
          <a:prstGeom prst="rect">
            <a:avLst/>
          </a:prstGeom>
        </p:spPr>
        <p:txBody>
          <a:bodyPr/>
          <a:lstStyle/>
          <a:p>
            <a:fld id="{3E5704E6-EADF-4181-8F44-1D0353859585}" type="slidenum">
              <a:rPr lang="en-US" smtClean="0"/>
              <a:t>‹#›</a:t>
            </a:fld>
            <a:endParaRPr lang="en-US"/>
          </a:p>
        </p:txBody>
      </p:sp>
    </p:spTree>
    <p:extLst>
      <p:ext uri="{BB962C8B-B14F-4D97-AF65-F5344CB8AC3E}">
        <p14:creationId xmlns:p14="http://schemas.microsoft.com/office/powerpoint/2010/main" val="19453510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24128" y="585216"/>
            <a:ext cx="10216091" cy="1499616"/>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024128" y="2286000"/>
            <a:ext cx="4971230" cy="402336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6644" y="2286000"/>
            <a:ext cx="5043575" cy="402336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024128" y="6470704"/>
            <a:ext cx="2154142" cy="274320"/>
          </a:xfrm>
          <a:prstGeom prst="rect">
            <a:avLst/>
          </a:prstGeom>
        </p:spPr>
        <p:txBody>
          <a:bodyPr/>
          <a:lstStyle/>
          <a:p>
            <a:fld id="{F3116922-2739-43E1-9B35-43BAB819069B}" type="datetimeFigureOut">
              <a:rPr lang="en-US" smtClean="0"/>
              <a:t>6/6/2024</a:t>
            </a:fld>
            <a:endParaRPr lang="en-US"/>
          </a:p>
        </p:txBody>
      </p:sp>
      <p:sp>
        <p:nvSpPr>
          <p:cNvPr id="6" name="Footer Placeholder 5"/>
          <p:cNvSpPr>
            <a:spLocks noGrp="1"/>
          </p:cNvSpPr>
          <p:nvPr>
            <p:ph type="ftr" sz="quarter" idx="11"/>
          </p:nvPr>
        </p:nvSpPr>
        <p:spPr>
          <a:xfrm>
            <a:off x="4842932" y="6470704"/>
            <a:ext cx="5901458" cy="274320"/>
          </a:xfrm>
          <a:prstGeom prst="rect">
            <a:avLst/>
          </a:prstGeom>
        </p:spPr>
        <p:txBody>
          <a:bodyPr/>
          <a:lstStyle/>
          <a:p>
            <a:endParaRPr lang="en-US"/>
          </a:p>
        </p:txBody>
      </p:sp>
      <p:sp>
        <p:nvSpPr>
          <p:cNvPr id="7" name="Slide Number Placeholder 6"/>
          <p:cNvSpPr>
            <a:spLocks noGrp="1"/>
          </p:cNvSpPr>
          <p:nvPr>
            <p:ph type="sldNum" sz="quarter" idx="12"/>
          </p:nvPr>
        </p:nvSpPr>
        <p:spPr>
          <a:xfrm>
            <a:off x="10837334" y="6470704"/>
            <a:ext cx="973666" cy="274320"/>
          </a:xfrm>
          <a:prstGeom prst="rect">
            <a:avLst/>
          </a:prstGeom>
        </p:spPr>
        <p:txBody>
          <a:bodyPr/>
          <a:lstStyle/>
          <a:p>
            <a:fld id="{3E5704E6-EADF-4181-8F44-1D0353859585}" type="slidenum">
              <a:rPr lang="en-US" smtClean="0"/>
              <a:t>‹#›</a:t>
            </a:fld>
            <a:endParaRPr lang="en-US"/>
          </a:p>
        </p:txBody>
      </p:sp>
    </p:spTree>
    <p:extLst>
      <p:ext uri="{BB962C8B-B14F-4D97-AF65-F5344CB8AC3E}">
        <p14:creationId xmlns:p14="http://schemas.microsoft.com/office/powerpoint/2010/main" val="1091511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_and_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Slide Number Placeholder 5"/>
          <p:cNvSpPr>
            <a:spLocks noGrp="1"/>
          </p:cNvSpPr>
          <p:nvPr>
            <p:ph type="sldNum" sz="quarter" idx="12"/>
          </p:nvPr>
        </p:nvSpPr>
        <p:spPr/>
        <p:txBody>
          <a:bodyPr/>
          <a:lstStyle/>
          <a:p>
            <a:fld id="{A4AE216E-30EE-794D-82EB-E7F5CCC91463}" type="slidenum">
              <a:rPr lang="en-US" smtClean="0"/>
              <a:pPr/>
              <a:t>‹#›</a:t>
            </a:fld>
            <a:endParaRPr lang="en-US"/>
          </a:p>
        </p:txBody>
      </p:sp>
      <p:sp>
        <p:nvSpPr>
          <p:cNvPr id="7" name="Footer Placeholder 9"/>
          <p:cNvSpPr>
            <a:spLocks noGrp="1"/>
          </p:cNvSpPr>
          <p:nvPr>
            <p:ph type="ftr" sz="quarter" idx="3"/>
          </p:nvPr>
        </p:nvSpPr>
        <p:spPr>
          <a:xfrm>
            <a:off x="1466892" y="6417304"/>
            <a:ext cx="9952567" cy="438912"/>
          </a:xfrm>
          <a:prstGeom prst="rect">
            <a:avLst/>
          </a:prstGeom>
        </p:spPr>
        <p:txBody>
          <a:bodyPr vert="horz" lIns="91440" tIns="45720" rIns="91440" bIns="45720" rtlCol="0" anchor="ctr"/>
          <a:lstStyle>
            <a:lvl1pPr algn="l">
              <a:defRPr sz="900">
                <a:solidFill>
                  <a:schemeClr val="tx1"/>
                </a:solidFill>
              </a:defRPr>
            </a:lvl1pPr>
          </a:lstStyle>
          <a:p>
            <a:r>
              <a:rPr lang="en-US"/>
              <a:t>[Enter the presentation name in Insert &gt; Header &amp; Footer]      </a:t>
            </a:r>
            <a:fld id="{94874A69-97B2-46D9-BF6B-0F794A1AAF30}" type="datetime4">
              <a:rPr lang="en-US" smtClean="0"/>
              <a:pPr/>
              <a:t>June 6, 2024</a:t>
            </a:fld>
            <a:r>
              <a:rPr lang="en-US"/>
              <a:t> </a:t>
            </a:r>
          </a:p>
        </p:txBody>
      </p:sp>
      <p:sp>
        <p:nvSpPr>
          <p:cNvPr id="10" name="Content Placeholder 9"/>
          <p:cNvSpPr>
            <a:spLocks noGrp="1"/>
          </p:cNvSpPr>
          <p:nvPr>
            <p:ph sz="quarter" idx="13"/>
          </p:nvPr>
        </p:nvSpPr>
        <p:spPr>
          <a:xfrm>
            <a:off x="1608667" y="2290763"/>
            <a:ext cx="9952567" cy="1566070"/>
          </a:xfrm>
        </p:spPr>
        <p:txBody>
          <a:bodyPr/>
          <a:lstStyle>
            <a:lvl3pPr>
              <a:defRPr>
                <a:solidFill>
                  <a:schemeClr val="tx1"/>
                </a:solidFill>
              </a:defRPr>
            </a:lvl3pPr>
            <a:lvl4pPr>
              <a:defRPr>
                <a:solidFill>
                  <a:schemeClr val="tx1"/>
                </a:solidFill>
              </a:defRPr>
            </a:lvl4pPr>
            <a:lvl5pPr>
              <a:buClr>
                <a:srgbClr val="404040"/>
              </a:buClr>
              <a:buFont typeface="Arial" pitchFamily="34" charset="0"/>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9"/>
          <p:cNvSpPr>
            <a:spLocks noGrp="1"/>
          </p:cNvSpPr>
          <p:nvPr>
            <p:ph type="title" hasCustomPrompt="1"/>
          </p:nvPr>
        </p:nvSpPr>
        <p:spPr>
          <a:xfrm>
            <a:off x="1024128" y="585216"/>
            <a:ext cx="10207464" cy="1499616"/>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024127" y="2179636"/>
            <a:ext cx="4956855" cy="822960"/>
          </a:xfrm>
          <a:prstGeom prst="rect">
            <a:avLst/>
          </a:prstGeom>
        </p:spPr>
        <p:txBody>
          <a:bodyPr lIns="91440" rIns="91440" anchor="ctr">
            <a:normAutofit/>
          </a:bodyPr>
          <a:lstStyle>
            <a:lvl1pPr marL="0" indent="0">
              <a:spcBef>
                <a:spcPts val="0"/>
              </a:spcBef>
              <a:spcAft>
                <a:spcPts val="0"/>
              </a:spcAft>
              <a:buNone/>
              <a:defRPr sz="2800" b="1" cap="none" baseline="0">
                <a:solidFill>
                  <a:schemeClr val="accent1"/>
                </a:solidFill>
                <a:latin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7" y="2967788"/>
            <a:ext cx="4956855" cy="3341572"/>
          </a:xfrm>
          <a:prstGeom prst="rect">
            <a:avLst/>
          </a:prstGeom>
        </p:spPr>
        <p:txBody>
          <a:bodyPr lIns="91440" rIns="91440">
            <a:normAutofit/>
          </a:bodyPr>
          <a:lstStyle>
            <a:lvl1pPr marL="342900" indent="-228600">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1018" y="2179636"/>
            <a:ext cx="5020573" cy="822960"/>
          </a:xfrm>
          <a:prstGeom prst="rect">
            <a:avLst/>
          </a:prstGeom>
        </p:spPr>
        <p:txBody>
          <a:bodyPr lIns="91440" rIns="91440" anchor="ctr">
            <a:normAutofit/>
          </a:bodyPr>
          <a:lstStyle>
            <a:lvl1pPr marL="0" indent="0">
              <a:spcBef>
                <a:spcPts val="0"/>
              </a:spcBef>
              <a:spcAft>
                <a:spcPts val="0"/>
              </a:spcAft>
              <a:buNone/>
              <a:defRPr lang="en-US" sz="2800" b="1" kern="1200" cap="none" baseline="0" dirty="0">
                <a:solidFill>
                  <a:schemeClr val="accent1"/>
                </a:solidFill>
                <a:latin typeface="Calibri" panose="020F0502020204030204"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6211018" y="2967788"/>
            <a:ext cx="5020573" cy="3341572"/>
          </a:xfrm>
          <a:prstGeom prst="rect">
            <a:avLst/>
          </a:prstGeom>
        </p:spPr>
        <p:txBody>
          <a:bodyPr lIns="91440" rIns="91440">
            <a:normAutofit/>
          </a:bodyPr>
          <a:lstStyle>
            <a:lvl1pPr marL="342900" indent="-228600">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024128" y="6470704"/>
            <a:ext cx="2154142" cy="274320"/>
          </a:xfrm>
          <a:prstGeom prst="rect">
            <a:avLst/>
          </a:prstGeom>
        </p:spPr>
        <p:txBody>
          <a:bodyPr/>
          <a:lstStyle/>
          <a:p>
            <a:fld id="{F3116922-2739-43E1-9B35-43BAB819069B}" type="datetimeFigureOut">
              <a:rPr lang="en-US" smtClean="0"/>
              <a:t>6/6/2024</a:t>
            </a:fld>
            <a:endParaRPr lang="en-US"/>
          </a:p>
        </p:txBody>
      </p:sp>
      <p:sp>
        <p:nvSpPr>
          <p:cNvPr id="8" name="Footer Placeholder 7"/>
          <p:cNvSpPr>
            <a:spLocks noGrp="1"/>
          </p:cNvSpPr>
          <p:nvPr>
            <p:ph type="ftr" sz="quarter" idx="11"/>
          </p:nvPr>
        </p:nvSpPr>
        <p:spPr>
          <a:xfrm>
            <a:off x="4842932" y="6470704"/>
            <a:ext cx="5901458" cy="274320"/>
          </a:xfrm>
          <a:prstGeom prst="rect">
            <a:avLst/>
          </a:prstGeom>
        </p:spPr>
        <p:txBody>
          <a:bodyPr/>
          <a:lstStyle/>
          <a:p>
            <a:endParaRPr lang="en-US"/>
          </a:p>
        </p:txBody>
      </p:sp>
      <p:sp>
        <p:nvSpPr>
          <p:cNvPr id="9" name="Slide Number Placeholder 8"/>
          <p:cNvSpPr>
            <a:spLocks noGrp="1"/>
          </p:cNvSpPr>
          <p:nvPr>
            <p:ph type="sldNum" sz="quarter" idx="12"/>
          </p:nvPr>
        </p:nvSpPr>
        <p:spPr>
          <a:xfrm>
            <a:off x="10837334" y="6470704"/>
            <a:ext cx="973666" cy="274320"/>
          </a:xfrm>
          <a:prstGeom prst="rect">
            <a:avLst/>
          </a:prstGeom>
        </p:spPr>
        <p:txBody>
          <a:bodyPr/>
          <a:lstStyle/>
          <a:p>
            <a:fld id="{3E5704E6-EADF-4181-8F44-1D0353859585}" type="slidenum">
              <a:rPr lang="en-US" smtClean="0"/>
              <a:t>‹#›</a:t>
            </a:fld>
            <a:endParaRPr lang="en-US"/>
          </a:p>
        </p:txBody>
      </p:sp>
    </p:spTree>
    <p:extLst>
      <p:ext uri="{BB962C8B-B14F-4D97-AF65-F5344CB8AC3E}">
        <p14:creationId xmlns:p14="http://schemas.microsoft.com/office/powerpoint/2010/main" val="29439683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bg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8B946C5-4510-40E5-A89C-B1ED671990C7}"/>
              </a:ext>
            </a:extLst>
          </p:cNvPr>
          <p:cNvSpPr>
            <a:spLocks noGrp="1"/>
          </p:cNvSpPr>
          <p:nvPr>
            <p:ph type="ctrTitle" hasCustomPrompt="1"/>
          </p:nvPr>
        </p:nvSpPr>
        <p:spPr>
          <a:xfrm>
            <a:off x="752436" y="642939"/>
            <a:ext cx="5737264" cy="1458232"/>
          </a:xfrm>
          <a:prstGeom prst="rect">
            <a:avLst/>
          </a:prstGeom>
        </p:spPr>
        <p:txBody>
          <a:bodyPr anchor="b">
            <a:noAutofit/>
          </a:bodyPr>
          <a:lstStyle>
            <a:lvl1pPr algn="l">
              <a:defRPr sz="5000" spc="200" baseline="0">
                <a:solidFill>
                  <a:schemeClr val="tx1"/>
                </a:solidFill>
              </a:defRPr>
            </a:lvl1pPr>
          </a:lstStyle>
          <a:p>
            <a:r>
              <a:rPr lang="en-US"/>
              <a:t>Click to edit master title style</a:t>
            </a:r>
          </a:p>
        </p:txBody>
      </p:sp>
      <p:cxnSp>
        <p:nvCxnSpPr>
          <p:cNvPr id="8" name="Straight Connector 7">
            <a:extLst>
              <a:ext uri="{FF2B5EF4-FFF2-40B4-BE49-F238E27FC236}">
                <a16:creationId xmlns:a16="http://schemas.microsoft.com/office/drawing/2014/main" id="{D71501CE-0776-4928-8859-58D745E639CB}"/>
              </a:ext>
              <a:ext uri="{C183D7F6-B498-43B3-948B-1728B52AA6E4}">
                <adec:decorative xmlns:adec="http://schemas.microsoft.com/office/drawing/2017/decorative" val="1"/>
              </a:ext>
            </a:extLst>
          </p:cNvPr>
          <p:cNvCxnSpPr>
            <a:cxnSpLocks/>
          </p:cNvCxnSpPr>
          <p:nvPr userDrawn="1"/>
        </p:nvCxnSpPr>
        <p:spPr>
          <a:xfrm>
            <a:off x="700697" y="2276307"/>
            <a:ext cx="5789003"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Picture Placeholder 8">
            <a:extLst>
              <a:ext uri="{FF2B5EF4-FFF2-40B4-BE49-F238E27FC236}">
                <a16:creationId xmlns:a16="http://schemas.microsoft.com/office/drawing/2014/main" id="{2B91FDFE-F4A5-48AA-B8E6-77A5FD191357}"/>
              </a:ext>
              <a:ext uri="{C183D7F6-B498-43B3-948B-1728B52AA6E4}">
                <adec:decorative xmlns:adec="http://schemas.microsoft.com/office/drawing/2017/decorative" val="1"/>
              </a:ext>
            </a:extLst>
          </p:cNvPr>
          <p:cNvSpPr>
            <a:spLocks noGrp="1"/>
          </p:cNvSpPr>
          <p:nvPr>
            <p:ph type="pic" sz="quarter" idx="11" hasCustomPrompt="1"/>
          </p:nvPr>
        </p:nvSpPr>
        <p:spPr>
          <a:xfrm>
            <a:off x="6807200" y="642938"/>
            <a:ext cx="4775200" cy="5812440"/>
          </a:xfrm>
          <a:prstGeom prst="rect">
            <a:avLst/>
          </a:prstGeom>
        </p:spPr>
        <p:txBody>
          <a:bodyPr/>
          <a:lstStyle>
            <a:lvl1pPr marL="0" indent="0">
              <a:buNone/>
              <a:defRPr/>
            </a:lvl1pPr>
          </a:lstStyle>
          <a:p>
            <a:r>
              <a:rPr lang="en-US"/>
              <a:t>Picture, Map, Chart, or anything you want to emphasize.</a:t>
            </a:r>
          </a:p>
        </p:txBody>
      </p:sp>
      <p:sp>
        <p:nvSpPr>
          <p:cNvPr id="3" name="Content Placeholder 2">
            <a:extLst>
              <a:ext uri="{FF2B5EF4-FFF2-40B4-BE49-F238E27FC236}">
                <a16:creationId xmlns:a16="http://schemas.microsoft.com/office/drawing/2014/main" id="{73C908AD-ED28-FBC2-5CF8-B1CB413D8443}"/>
              </a:ext>
            </a:extLst>
          </p:cNvPr>
          <p:cNvSpPr>
            <a:spLocks noGrp="1"/>
          </p:cNvSpPr>
          <p:nvPr>
            <p:ph idx="1"/>
          </p:nvPr>
        </p:nvSpPr>
        <p:spPr>
          <a:xfrm>
            <a:off x="752437" y="2432023"/>
            <a:ext cx="5737264" cy="4023359"/>
          </a:xfrm>
          <a:prstGeom prst="rect">
            <a:avLst/>
          </a:prstGeom>
        </p:spPr>
        <p:txBody>
          <a:bodyPr>
            <a:normAutofit/>
          </a:bodyPr>
          <a:lstStyle>
            <a:lvl1pPr>
              <a:defRPr sz="2600">
                <a:solidFill>
                  <a:schemeClr val="tx1"/>
                </a:solidFill>
              </a:defRPr>
            </a:lvl1pPr>
            <a:lvl2pPr>
              <a:defRPr sz="22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841168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itle content icon">
    <p:bg>
      <p:bgPr>
        <a:solidFill>
          <a:schemeClr val="accent1"/>
        </a:solidFill>
        <a:effectLst/>
      </p:bgPr>
    </p:bg>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F740DCCF-FDE4-22AD-36C5-666249DA7C3C}"/>
              </a:ext>
              <a:ext uri="{C183D7F6-B498-43B3-948B-1728B52AA6E4}">
                <adec:decorative xmlns:adec="http://schemas.microsoft.com/office/drawing/2017/decorative" val="1"/>
              </a:ext>
            </a:extLst>
          </p:cNvPr>
          <p:cNvSpPr/>
          <p:nvPr userDrawn="1"/>
        </p:nvSpPr>
        <p:spPr>
          <a:xfrm>
            <a:off x="0" y="1294"/>
            <a:ext cx="4865299" cy="6903720"/>
          </a:xfrm>
          <a:custGeom>
            <a:avLst/>
            <a:gdLst>
              <a:gd name="connsiteX0" fmla="*/ 0 w 4865299"/>
              <a:gd name="connsiteY0" fmla="*/ 6902426 h 6903720"/>
              <a:gd name="connsiteX1" fmla="*/ 4865299 w 4865299"/>
              <a:gd name="connsiteY1" fmla="*/ 6902426 h 6903720"/>
              <a:gd name="connsiteX2" fmla="*/ 4865299 w 4865299"/>
              <a:gd name="connsiteY2" fmla="*/ 6903720 h 6903720"/>
              <a:gd name="connsiteX3" fmla="*/ 0 w 4865299"/>
              <a:gd name="connsiteY3" fmla="*/ 6903720 h 6903720"/>
              <a:gd name="connsiteX4" fmla="*/ 0 w 4865299"/>
              <a:gd name="connsiteY4" fmla="*/ 0 h 6903720"/>
              <a:gd name="connsiteX5" fmla="*/ 4264532 w 4865299"/>
              <a:gd name="connsiteY5" fmla="*/ 0 h 6903720"/>
              <a:gd name="connsiteX6" fmla="*/ 0 w 4865299"/>
              <a:gd name="connsiteY6" fmla="*/ 6902426 h 6903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65299" h="6903720">
                <a:moveTo>
                  <a:pt x="0" y="6902426"/>
                </a:moveTo>
                <a:lnTo>
                  <a:pt x="4865299" y="6902426"/>
                </a:lnTo>
                <a:lnTo>
                  <a:pt x="4865299" y="6903720"/>
                </a:lnTo>
                <a:lnTo>
                  <a:pt x="0" y="6903720"/>
                </a:lnTo>
                <a:close/>
                <a:moveTo>
                  <a:pt x="0" y="0"/>
                </a:moveTo>
                <a:lnTo>
                  <a:pt x="4264532" y="0"/>
                </a:lnTo>
                <a:lnTo>
                  <a:pt x="0" y="690242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Oval 6">
            <a:extLst>
              <a:ext uri="{FF2B5EF4-FFF2-40B4-BE49-F238E27FC236}">
                <a16:creationId xmlns:a16="http://schemas.microsoft.com/office/drawing/2014/main" id="{AE13A64D-56BE-46AC-8160-E8943EBFCDB1}"/>
              </a:ext>
              <a:ext uri="{C183D7F6-B498-43B3-948B-1728B52AA6E4}">
                <adec:decorative xmlns:adec="http://schemas.microsoft.com/office/drawing/2017/decorative" val="1"/>
              </a:ext>
            </a:extLst>
          </p:cNvPr>
          <p:cNvSpPr/>
          <p:nvPr/>
        </p:nvSpPr>
        <p:spPr>
          <a:xfrm>
            <a:off x="1377909" y="2126601"/>
            <a:ext cx="1752926" cy="1752926"/>
          </a:xfrm>
          <a:prstGeom prst="ellipse">
            <a:avLst/>
          </a:prstGeom>
          <a:solidFill>
            <a:schemeClr val="accent3"/>
          </a:solidFill>
          <a:ln w="28575" cmpd="sng">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panose="020F0502020204030204" pitchFamily="34" charset="0"/>
            </a:endParaRPr>
          </a:p>
        </p:txBody>
      </p:sp>
      <p:sp>
        <p:nvSpPr>
          <p:cNvPr id="9" name="Title 1">
            <a:extLst>
              <a:ext uri="{FF2B5EF4-FFF2-40B4-BE49-F238E27FC236}">
                <a16:creationId xmlns:a16="http://schemas.microsoft.com/office/drawing/2014/main" id="{08C1185D-E0B0-4395-B2A3-A4358AD8E9A7}"/>
              </a:ext>
            </a:extLst>
          </p:cNvPr>
          <p:cNvSpPr>
            <a:spLocks noGrp="1"/>
          </p:cNvSpPr>
          <p:nvPr>
            <p:ph type="title" hasCustomPrompt="1"/>
          </p:nvPr>
        </p:nvSpPr>
        <p:spPr>
          <a:xfrm>
            <a:off x="4573829" y="1228790"/>
            <a:ext cx="6719645" cy="1391862"/>
          </a:xfrm>
          <a:prstGeom prst="rect">
            <a:avLst/>
          </a:prstGeom>
        </p:spPr>
        <p:txBody>
          <a:bodyPr anchor="b"/>
          <a:lstStyle>
            <a:lvl1pPr>
              <a:defRPr>
                <a:solidFill>
                  <a:schemeClr val="bg2"/>
                </a:solidFill>
              </a:defRPr>
            </a:lvl1pPr>
          </a:lstStyle>
          <a:p>
            <a:r>
              <a:rPr lang="en-US"/>
              <a:t>Click to edit master title style</a:t>
            </a:r>
          </a:p>
        </p:txBody>
      </p:sp>
      <p:sp>
        <p:nvSpPr>
          <p:cNvPr id="8" name="Picture Placeholder 2">
            <a:extLst>
              <a:ext uri="{FF2B5EF4-FFF2-40B4-BE49-F238E27FC236}">
                <a16:creationId xmlns:a16="http://schemas.microsoft.com/office/drawing/2014/main" id="{653611E1-1729-489C-95DB-D9ADAAB48010}"/>
              </a:ext>
              <a:ext uri="{C183D7F6-B498-43B3-948B-1728B52AA6E4}">
                <adec:decorative xmlns:adec="http://schemas.microsoft.com/office/drawing/2017/decorative" val="1"/>
              </a:ext>
            </a:extLst>
          </p:cNvPr>
          <p:cNvSpPr>
            <a:spLocks noGrp="1"/>
          </p:cNvSpPr>
          <p:nvPr>
            <p:ph type="pic" sz="quarter" idx="10" hasCustomPrompt="1"/>
          </p:nvPr>
        </p:nvSpPr>
        <p:spPr>
          <a:xfrm>
            <a:off x="1638300" y="2389188"/>
            <a:ext cx="1209675" cy="1211262"/>
          </a:xfrm>
          <a:prstGeom prst="rect">
            <a:avLst/>
          </a:prstGeom>
        </p:spPr>
        <p:txBody>
          <a:bodyPr anchor="ctr"/>
          <a:lstStyle>
            <a:lvl1pPr marL="0" indent="0" algn="ctr">
              <a:buNone/>
              <a:defRPr>
                <a:solidFill>
                  <a:schemeClr val="bg1"/>
                </a:solidFill>
              </a:defRPr>
            </a:lvl1pPr>
          </a:lstStyle>
          <a:p>
            <a:r>
              <a:rPr lang="en-US"/>
              <a:t>Icon</a:t>
            </a:r>
          </a:p>
        </p:txBody>
      </p:sp>
      <p:sp>
        <p:nvSpPr>
          <p:cNvPr id="10" name="Content Placeholder 9">
            <a:extLst>
              <a:ext uri="{FF2B5EF4-FFF2-40B4-BE49-F238E27FC236}">
                <a16:creationId xmlns:a16="http://schemas.microsoft.com/office/drawing/2014/main" id="{451F4FD3-9F4E-AB53-4A8E-E754B06A4939}"/>
              </a:ext>
            </a:extLst>
          </p:cNvPr>
          <p:cNvSpPr>
            <a:spLocks noGrp="1"/>
          </p:cNvSpPr>
          <p:nvPr>
            <p:ph sz="quarter" idx="11"/>
          </p:nvPr>
        </p:nvSpPr>
        <p:spPr>
          <a:xfrm>
            <a:off x="4573588" y="2728406"/>
            <a:ext cx="6719887" cy="3588257"/>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Picture Placeholder 4">
            <a:extLst>
              <a:ext uri="{FF2B5EF4-FFF2-40B4-BE49-F238E27FC236}">
                <a16:creationId xmlns:a16="http://schemas.microsoft.com/office/drawing/2014/main" id="{38CA4E1C-40A8-C02D-485B-76C2AA628B92}"/>
              </a:ext>
              <a:ext uri="{C183D7F6-B498-43B3-948B-1728B52AA6E4}">
                <adec:decorative xmlns:adec="http://schemas.microsoft.com/office/drawing/2017/decorative" val="1"/>
              </a:ext>
            </a:extLst>
          </p:cNvPr>
          <p:cNvSpPr>
            <a:spLocks noGrp="1"/>
          </p:cNvSpPr>
          <p:nvPr>
            <p:ph type="pic" sz="quarter" idx="29" hasCustomPrompt="1"/>
          </p:nvPr>
        </p:nvSpPr>
        <p:spPr>
          <a:xfrm>
            <a:off x="9126267" y="5823541"/>
            <a:ext cx="2495674" cy="623695"/>
          </a:xfrm>
        </p:spPr>
        <p:txBody>
          <a:bodyPr anchor="ctr">
            <a:normAutofit/>
          </a:bodyPr>
          <a:lstStyle>
            <a:lvl1pPr marL="0" indent="0" algn="ctr">
              <a:buNone/>
              <a:defRPr sz="1800" b="1">
                <a:solidFill>
                  <a:schemeClr val="bg1"/>
                </a:solidFill>
              </a:defRPr>
            </a:lvl1pPr>
          </a:lstStyle>
          <a:p>
            <a:r>
              <a:rPr lang="en-US"/>
              <a:t>Logo location 2 (delete this box if not needed)</a:t>
            </a:r>
          </a:p>
        </p:txBody>
      </p:sp>
      <p:sp>
        <p:nvSpPr>
          <p:cNvPr id="3" name="Picture Placeholder 4">
            <a:extLst>
              <a:ext uri="{FF2B5EF4-FFF2-40B4-BE49-F238E27FC236}">
                <a16:creationId xmlns:a16="http://schemas.microsoft.com/office/drawing/2014/main" id="{E29C7853-1BCC-A940-6A69-E91022E036B4}"/>
              </a:ext>
              <a:ext uri="{C183D7F6-B498-43B3-948B-1728B52AA6E4}">
                <adec:decorative xmlns:adec="http://schemas.microsoft.com/office/drawing/2017/decorative" val="1"/>
              </a:ext>
            </a:extLst>
          </p:cNvPr>
          <p:cNvSpPr>
            <a:spLocks noGrp="1"/>
          </p:cNvSpPr>
          <p:nvPr>
            <p:ph type="pic" sz="quarter" idx="30" hasCustomPrompt="1"/>
          </p:nvPr>
        </p:nvSpPr>
        <p:spPr>
          <a:xfrm>
            <a:off x="212511" y="271554"/>
            <a:ext cx="2495674" cy="623695"/>
          </a:xfrm>
        </p:spPr>
        <p:txBody>
          <a:bodyPr anchor="ctr">
            <a:normAutofit/>
          </a:bodyPr>
          <a:lstStyle>
            <a:lvl1pPr marL="0" indent="0" algn="ctr">
              <a:buNone/>
              <a:defRPr sz="1800" b="1">
                <a:solidFill>
                  <a:schemeClr val="tx1"/>
                </a:solidFill>
              </a:defRPr>
            </a:lvl1pPr>
          </a:lstStyle>
          <a:p>
            <a:r>
              <a:rPr lang="en-US"/>
              <a:t>Logo location 1 (delete this box if not needed)</a:t>
            </a:r>
          </a:p>
        </p:txBody>
      </p:sp>
    </p:spTree>
    <p:extLst>
      <p:ext uri="{BB962C8B-B14F-4D97-AF65-F5344CB8AC3E}">
        <p14:creationId xmlns:p14="http://schemas.microsoft.com/office/powerpoint/2010/main" val="1708039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mp; icons (des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0D5EA-E115-CA31-CCDC-67D6EA129E62}"/>
              </a:ext>
            </a:extLst>
          </p:cNvPr>
          <p:cNvSpPr>
            <a:spLocks noGrp="1"/>
          </p:cNvSpPr>
          <p:nvPr>
            <p:ph type="title"/>
          </p:nvPr>
        </p:nvSpPr>
        <p:spPr>
          <a:xfrm>
            <a:off x="1024127" y="585216"/>
            <a:ext cx="10198837" cy="1499616"/>
          </a:xfrm>
        </p:spPr>
        <p:txBody>
          <a:bodyPr/>
          <a:lstStyle/>
          <a:p>
            <a:r>
              <a:rPr lang="en-US"/>
              <a:t>Click to edit Master title style</a:t>
            </a:r>
          </a:p>
        </p:txBody>
      </p:sp>
      <p:sp>
        <p:nvSpPr>
          <p:cNvPr id="11" name="Text Placeholder 2">
            <a:extLst>
              <a:ext uri="{FF2B5EF4-FFF2-40B4-BE49-F238E27FC236}">
                <a16:creationId xmlns:a16="http://schemas.microsoft.com/office/drawing/2014/main" id="{563D688E-210A-C308-8878-F04FE484A034}"/>
              </a:ext>
            </a:extLst>
          </p:cNvPr>
          <p:cNvSpPr>
            <a:spLocks noGrp="1"/>
          </p:cNvSpPr>
          <p:nvPr>
            <p:ph type="body" idx="1" hasCustomPrompt="1"/>
          </p:nvPr>
        </p:nvSpPr>
        <p:spPr>
          <a:xfrm>
            <a:off x="762975" y="2718816"/>
            <a:ext cx="2011680" cy="2825173"/>
          </a:xfrm>
          <a:noFill/>
          <a:ln w="15875">
            <a:solidFill>
              <a:schemeClr val="accent1"/>
            </a:solidFill>
          </a:ln>
        </p:spPr>
        <p:txBody>
          <a:bodyPr lIns="182880" tIns="685800" rIns="182880" anchor="t">
            <a:noAutofit/>
          </a:bodyPr>
          <a:lstStyle>
            <a:lvl1pPr marL="0" indent="0" algn="ctr">
              <a:lnSpc>
                <a:spcPct val="100000"/>
              </a:lnSpc>
              <a:spcBef>
                <a:spcPts val="0"/>
              </a:spcBef>
              <a:buNone/>
              <a:defRPr sz="2400" b="1" cap="none" spc="0" baseline="0">
                <a:solidFill>
                  <a:schemeClr val="tx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Topic</a:t>
            </a:r>
          </a:p>
        </p:txBody>
      </p:sp>
      <p:sp>
        <p:nvSpPr>
          <p:cNvPr id="12" name="Text Placeholder 51">
            <a:extLst>
              <a:ext uri="{FF2B5EF4-FFF2-40B4-BE49-F238E27FC236}">
                <a16:creationId xmlns:a16="http://schemas.microsoft.com/office/drawing/2014/main" id="{D498BECD-0F4E-BDC5-1877-E39DF9660576}"/>
              </a:ext>
            </a:extLst>
          </p:cNvPr>
          <p:cNvSpPr>
            <a:spLocks noGrp="1"/>
          </p:cNvSpPr>
          <p:nvPr>
            <p:ph type="body" sz="quarter" idx="18" hasCustomPrompt="1"/>
          </p:nvPr>
        </p:nvSpPr>
        <p:spPr>
          <a:xfrm>
            <a:off x="760051" y="4023612"/>
            <a:ext cx="2018552" cy="1517904"/>
          </a:xfrm>
          <a:solidFill>
            <a:schemeClr val="accent1"/>
          </a:solidFill>
          <a:ln>
            <a:solidFill>
              <a:schemeClr val="accent1"/>
            </a:solidFill>
          </a:ln>
        </p:spPr>
        <p:txBody>
          <a:bodyPr lIns="182880" rIns="182880" anchor="ctr">
            <a:noAutofit/>
          </a:bodyPr>
          <a:lstStyle>
            <a:lvl1pPr marL="0" indent="0" algn="ctr">
              <a:spcBef>
                <a:spcPts val="0"/>
              </a:spcBef>
              <a:buNone/>
              <a:defRPr sz="2000" b="1">
                <a:solidFill>
                  <a:schemeClr val="bg1"/>
                </a:solidFill>
                <a:latin typeface="Calibri" panose="020F0502020204030204" pitchFamily="34" charset="0"/>
                <a:cs typeface="Calibri" panose="020F0502020204030204" pitchFamily="34" charset="0"/>
              </a:defRPr>
            </a:lvl1pPr>
          </a:lstStyle>
          <a:p>
            <a:pPr lvl="0"/>
            <a:r>
              <a:rPr lang="en-US"/>
              <a:t>Description</a:t>
            </a:r>
          </a:p>
        </p:txBody>
      </p:sp>
      <p:sp>
        <p:nvSpPr>
          <p:cNvPr id="3" name="Picture Placeholder 2">
            <a:extLst>
              <a:ext uri="{FF2B5EF4-FFF2-40B4-BE49-F238E27FC236}">
                <a16:creationId xmlns:a16="http://schemas.microsoft.com/office/drawing/2014/main" id="{DC7BB2CA-9DDD-BC4A-E127-A024175AA298}"/>
              </a:ext>
              <a:ext uri="{C183D7F6-B498-43B3-948B-1728B52AA6E4}">
                <adec:decorative xmlns:adec="http://schemas.microsoft.com/office/drawing/2017/decorative" val="1"/>
              </a:ext>
            </a:extLst>
          </p:cNvPr>
          <p:cNvSpPr>
            <a:spLocks noGrp="1"/>
          </p:cNvSpPr>
          <p:nvPr>
            <p:ph type="pic" sz="quarter" idx="10" hasCustomPrompt="1"/>
          </p:nvPr>
        </p:nvSpPr>
        <p:spPr>
          <a:xfrm>
            <a:off x="1343785" y="2305602"/>
            <a:ext cx="850060" cy="826427"/>
          </a:xfrm>
          <a:prstGeom prst="ellipse">
            <a:avLst/>
          </a:prstGeom>
          <a:solidFill>
            <a:schemeClr val="accent1"/>
          </a:solidFill>
          <a:ln w="63500" cap="rnd">
            <a:noFill/>
          </a:ln>
        </p:spPr>
        <p:txBody>
          <a:bodyPr anchor="ctr">
            <a:normAutofit/>
          </a:bodyPr>
          <a:lstStyle>
            <a:lvl1pPr marL="0" indent="0" algn="ctr">
              <a:buNone/>
              <a:defRPr sz="2000" b="1">
                <a:solidFill>
                  <a:schemeClr val="bg2"/>
                </a:solidFill>
              </a:defRPr>
            </a:lvl1pPr>
          </a:lstStyle>
          <a:p>
            <a:r>
              <a:rPr lang="en-US"/>
              <a:t>icon</a:t>
            </a:r>
          </a:p>
        </p:txBody>
      </p:sp>
      <p:sp>
        <p:nvSpPr>
          <p:cNvPr id="15" name="Text Placeholder 4">
            <a:extLst>
              <a:ext uri="{FF2B5EF4-FFF2-40B4-BE49-F238E27FC236}">
                <a16:creationId xmlns:a16="http://schemas.microsoft.com/office/drawing/2014/main" id="{7E6A9DAA-D521-732A-D66D-FEB56484DDB1}"/>
              </a:ext>
            </a:extLst>
          </p:cNvPr>
          <p:cNvSpPr>
            <a:spLocks noGrp="1"/>
          </p:cNvSpPr>
          <p:nvPr>
            <p:ph type="body" sz="quarter" idx="3" hasCustomPrompt="1"/>
          </p:nvPr>
        </p:nvSpPr>
        <p:spPr>
          <a:xfrm>
            <a:off x="2978547" y="2718816"/>
            <a:ext cx="2011680" cy="2825173"/>
          </a:xfrm>
          <a:noFill/>
          <a:ln w="15875">
            <a:solidFill>
              <a:schemeClr val="accent3"/>
            </a:solidFill>
          </a:ln>
        </p:spPr>
        <p:txBody>
          <a:bodyPr lIns="182880" tIns="685800" rIns="182880" anchor="t">
            <a:noAutofit/>
          </a:bodyPr>
          <a:lstStyle>
            <a:lvl1pPr marL="0" indent="0" algn="ctr">
              <a:lnSpc>
                <a:spcPct val="100000"/>
              </a:lnSpc>
              <a:spcBef>
                <a:spcPts val="0"/>
              </a:spcBef>
              <a:buNone/>
              <a:defRPr sz="2400" b="1" cap="none" spc="0" baseline="0">
                <a:solidFill>
                  <a:schemeClr val="tx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Topic</a:t>
            </a:r>
          </a:p>
        </p:txBody>
      </p:sp>
      <p:sp>
        <p:nvSpPr>
          <p:cNvPr id="16" name="Text Placeholder 51">
            <a:extLst>
              <a:ext uri="{FF2B5EF4-FFF2-40B4-BE49-F238E27FC236}">
                <a16:creationId xmlns:a16="http://schemas.microsoft.com/office/drawing/2014/main" id="{0383650C-4E30-5C99-F9D3-B8BF23985B92}"/>
              </a:ext>
            </a:extLst>
          </p:cNvPr>
          <p:cNvSpPr>
            <a:spLocks noGrp="1"/>
          </p:cNvSpPr>
          <p:nvPr>
            <p:ph type="body" sz="quarter" idx="19" hasCustomPrompt="1"/>
          </p:nvPr>
        </p:nvSpPr>
        <p:spPr>
          <a:xfrm>
            <a:off x="2977105" y="4023612"/>
            <a:ext cx="2015375" cy="1517904"/>
          </a:xfrm>
          <a:solidFill>
            <a:schemeClr val="accent3"/>
          </a:solidFill>
          <a:ln>
            <a:solidFill>
              <a:schemeClr val="accent3"/>
            </a:solidFill>
          </a:ln>
        </p:spPr>
        <p:txBody>
          <a:bodyPr lIns="182880" rIns="182880" anchor="ctr">
            <a:noAutofit/>
          </a:bodyPr>
          <a:lstStyle>
            <a:lvl1pPr marL="0" indent="0" algn="ctr">
              <a:spcBef>
                <a:spcPts val="0"/>
              </a:spcBef>
              <a:buNone/>
              <a:defRPr sz="2000" b="1">
                <a:solidFill>
                  <a:schemeClr val="bg1"/>
                </a:solidFill>
                <a:latin typeface="Calibri" panose="020F0502020204030204" pitchFamily="34" charset="0"/>
                <a:cs typeface="Calibri" panose="020F0502020204030204" pitchFamily="34" charset="0"/>
              </a:defRPr>
            </a:lvl1pPr>
          </a:lstStyle>
          <a:p>
            <a:pPr lvl="0"/>
            <a:r>
              <a:rPr lang="en-US"/>
              <a:t>Description</a:t>
            </a:r>
          </a:p>
        </p:txBody>
      </p:sp>
      <p:sp>
        <p:nvSpPr>
          <p:cNvPr id="4" name="Picture Placeholder 2">
            <a:extLst>
              <a:ext uri="{FF2B5EF4-FFF2-40B4-BE49-F238E27FC236}">
                <a16:creationId xmlns:a16="http://schemas.microsoft.com/office/drawing/2014/main" id="{3EB3B9A0-6AEB-6139-517D-81829BB750DD}"/>
              </a:ext>
              <a:ext uri="{C183D7F6-B498-43B3-948B-1728B52AA6E4}">
                <adec:decorative xmlns:adec="http://schemas.microsoft.com/office/drawing/2017/decorative" val="1"/>
              </a:ext>
            </a:extLst>
          </p:cNvPr>
          <p:cNvSpPr>
            <a:spLocks noGrp="1"/>
          </p:cNvSpPr>
          <p:nvPr>
            <p:ph type="pic" sz="quarter" idx="30" hasCustomPrompt="1"/>
          </p:nvPr>
        </p:nvSpPr>
        <p:spPr>
          <a:xfrm>
            <a:off x="3559357" y="2305601"/>
            <a:ext cx="850060" cy="826427"/>
          </a:xfrm>
          <a:prstGeom prst="ellipse">
            <a:avLst/>
          </a:prstGeom>
          <a:solidFill>
            <a:schemeClr val="accent3"/>
          </a:solidFill>
          <a:ln w="63500">
            <a:noFill/>
          </a:ln>
        </p:spPr>
        <p:txBody>
          <a:bodyPr anchor="ctr">
            <a:normAutofit/>
          </a:bodyPr>
          <a:lstStyle>
            <a:lvl1pPr marL="0" indent="0" algn="ctr">
              <a:buNone/>
              <a:defRPr sz="2000" b="1">
                <a:solidFill>
                  <a:schemeClr val="bg2"/>
                </a:solidFill>
              </a:defRPr>
            </a:lvl1pPr>
          </a:lstStyle>
          <a:p>
            <a:r>
              <a:rPr lang="en-US"/>
              <a:t>icon</a:t>
            </a:r>
          </a:p>
        </p:txBody>
      </p:sp>
      <p:sp>
        <p:nvSpPr>
          <p:cNvPr id="19" name="Text Placeholder 4">
            <a:extLst>
              <a:ext uri="{FF2B5EF4-FFF2-40B4-BE49-F238E27FC236}">
                <a16:creationId xmlns:a16="http://schemas.microsoft.com/office/drawing/2014/main" id="{D978FD76-E54D-5C08-541A-F7FF7FB2AE6C}"/>
              </a:ext>
            </a:extLst>
          </p:cNvPr>
          <p:cNvSpPr>
            <a:spLocks noGrp="1"/>
          </p:cNvSpPr>
          <p:nvPr>
            <p:ph type="body" sz="quarter" idx="13" hasCustomPrompt="1"/>
          </p:nvPr>
        </p:nvSpPr>
        <p:spPr>
          <a:xfrm>
            <a:off x="5194121" y="2718816"/>
            <a:ext cx="2011680" cy="2825173"/>
          </a:xfrm>
          <a:noFill/>
          <a:ln w="15875">
            <a:solidFill>
              <a:schemeClr val="accent2"/>
            </a:solidFill>
          </a:ln>
        </p:spPr>
        <p:txBody>
          <a:bodyPr lIns="182880" tIns="685800" rIns="182880" anchor="t">
            <a:noAutofit/>
          </a:bodyPr>
          <a:lstStyle>
            <a:lvl1pPr marL="0" indent="0" algn="ctr">
              <a:lnSpc>
                <a:spcPct val="100000"/>
              </a:lnSpc>
              <a:spcBef>
                <a:spcPts val="0"/>
              </a:spcBef>
              <a:buNone/>
              <a:defRPr sz="2400" b="1" cap="none" spc="0" baseline="0">
                <a:solidFill>
                  <a:schemeClr val="tx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Topic</a:t>
            </a:r>
          </a:p>
        </p:txBody>
      </p:sp>
      <p:sp>
        <p:nvSpPr>
          <p:cNvPr id="20" name="Text Placeholder 51">
            <a:extLst>
              <a:ext uri="{FF2B5EF4-FFF2-40B4-BE49-F238E27FC236}">
                <a16:creationId xmlns:a16="http://schemas.microsoft.com/office/drawing/2014/main" id="{535AD87B-AF9A-F391-3B7D-0F23F384E72D}"/>
              </a:ext>
            </a:extLst>
          </p:cNvPr>
          <p:cNvSpPr>
            <a:spLocks noGrp="1"/>
          </p:cNvSpPr>
          <p:nvPr>
            <p:ph type="body" sz="quarter" idx="20" hasCustomPrompt="1"/>
          </p:nvPr>
        </p:nvSpPr>
        <p:spPr>
          <a:xfrm>
            <a:off x="5193363" y="4023612"/>
            <a:ext cx="2016261" cy="1517904"/>
          </a:xfrm>
          <a:solidFill>
            <a:schemeClr val="accent2"/>
          </a:solidFill>
          <a:ln>
            <a:solidFill>
              <a:schemeClr val="accent2"/>
            </a:solidFill>
          </a:ln>
        </p:spPr>
        <p:txBody>
          <a:bodyPr lIns="182880" rIns="182880" anchor="ctr">
            <a:noAutofit/>
          </a:bodyPr>
          <a:lstStyle>
            <a:lvl1pPr marL="0" indent="0" algn="ctr">
              <a:spcBef>
                <a:spcPts val="0"/>
              </a:spcBef>
              <a:buNone/>
              <a:defRPr sz="2000" b="1">
                <a:solidFill>
                  <a:schemeClr val="bg1"/>
                </a:solidFill>
                <a:latin typeface="Calibri" panose="020F0502020204030204" pitchFamily="34" charset="0"/>
                <a:cs typeface="Calibri" panose="020F0502020204030204" pitchFamily="34" charset="0"/>
              </a:defRPr>
            </a:lvl1pPr>
          </a:lstStyle>
          <a:p>
            <a:pPr lvl="0"/>
            <a:r>
              <a:rPr lang="en-US"/>
              <a:t>Description</a:t>
            </a:r>
          </a:p>
        </p:txBody>
      </p:sp>
      <p:sp>
        <p:nvSpPr>
          <p:cNvPr id="5" name="Picture Placeholder 2">
            <a:extLst>
              <a:ext uri="{FF2B5EF4-FFF2-40B4-BE49-F238E27FC236}">
                <a16:creationId xmlns:a16="http://schemas.microsoft.com/office/drawing/2014/main" id="{EC0384F5-D382-2543-175A-4D5566383A32}"/>
              </a:ext>
              <a:ext uri="{C183D7F6-B498-43B3-948B-1728B52AA6E4}">
                <adec:decorative xmlns:adec="http://schemas.microsoft.com/office/drawing/2017/decorative" val="1"/>
              </a:ext>
            </a:extLst>
          </p:cNvPr>
          <p:cNvSpPr>
            <a:spLocks noGrp="1"/>
          </p:cNvSpPr>
          <p:nvPr>
            <p:ph type="pic" sz="quarter" idx="31" hasCustomPrompt="1"/>
          </p:nvPr>
        </p:nvSpPr>
        <p:spPr>
          <a:xfrm>
            <a:off x="5773806" y="2305600"/>
            <a:ext cx="850060" cy="826427"/>
          </a:xfrm>
          <a:prstGeom prst="ellipse">
            <a:avLst/>
          </a:prstGeom>
          <a:solidFill>
            <a:schemeClr val="accent2"/>
          </a:solidFill>
          <a:ln w="63500">
            <a:noFill/>
          </a:ln>
        </p:spPr>
        <p:txBody>
          <a:bodyPr anchor="ctr">
            <a:normAutofit/>
          </a:bodyPr>
          <a:lstStyle>
            <a:lvl1pPr marL="0" indent="0" algn="ctr">
              <a:buNone/>
              <a:defRPr sz="2000" b="1">
                <a:solidFill>
                  <a:schemeClr val="bg2"/>
                </a:solidFill>
              </a:defRPr>
            </a:lvl1pPr>
          </a:lstStyle>
          <a:p>
            <a:r>
              <a:rPr lang="en-US"/>
              <a:t>icon</a:t>
            </a:r>
          </a:p>
        </p:txBody>
      </p:sp>
      <p:sp>
        <p:nvSpPr>
          <p:cNvPr id="23" name="Text Placeholder 4">
            <a:extLst>
              <a:ext uri="{FF2B5EF4-FFF2-40B4-BE49-F238E27FC236}">
                <a16:creationId xmlns:a16="http://schemas.microsoft.com/office/drawing/2014/main" id="{26B8C722-73E7-9912-774A-4AD62A1ADA19}"/>
              </a:ext>
            </a:extLst>
          </p:cNvPr>
          <p:cNvSpPr>
            <a:spLocks noGrp="1"/>
          </p:cNvSpPr>
          <p:nvPr>
            <p:ph type="body" sz="quarter" idx="15" hasCustomPrompt="1"/>
          </p:nvPr>
        </p:nvSpPr>
        <p:spPr>
          <a:xfrm>
            <a:off x="7409694" y="2718816"/>
            <a:ext cx="2011680" cy="2825173"/>
          </a:xfrm>
          <a:noFill/>
          <a:ln w="15875">
            <a:solidFill>
              <a:schemeClr val="accent6"/>
            </a:solidFill>
          </a:ln>
        </p:spPr>
        <p:txBody>
          <a:bodyPr lIns="182880" tIns="685800" rIns="182880" anchor="t">
            <a:noAutofit/>
          </a:bodyPr>
          <a:lstStyle>
            <a:lvl1pPr marL="0" indent="0" algn="ctr">
              <a:lnSpc>
                <a:spcPct val="100000"/>
              </a:lnSpc>
              <a:spcBef>
                <a:spcPts val="0"/>
              </a:spcBef>
              <a:buNone/>
              <a:defRPr sz="2400" b="1" cap="none" spc="0" baseline="0">
                <a:solidFill>
                  <a:schemeClr val="tx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Topic</a:t>
            </a:r>
          </a:p>
        </p:txBody>
      </p:sp>
      <p:sp>
        <p:nvSpPr>
          <p:cNvPr id="24" name="Text Placeholder 51">
            <a:extLst>
              <a:ext uri="{FF2B5EF4-FFF2-40B4-BE49-F238E27FC236}">
                <a16:creationId xmlns:a16="http://schemas.microsoft.com/office/drawing/2014/main" id="{10C3649F-1BEE-096A-7ED7-5E6E40685632}"/>
              </a:ext>
            </a:extLst>
          </p:cNvPr>
          <p:cNvSpPr>
            <a:spLocks noGrp="1"/>
          </p:cNvSpPr>
          <p:nvPr>
            <p:ph type="body" sz="quarter" idx="21" hasCustomPrompt="1"/>
          </p:nvPr>
        </p:nvSpPr>
        <p:spPr>
          <a:xfrm>
            <a:off x="7407442" y="4023612"/>
            <a:ext cx="2022068" cy="1517904"/>
          </a:xfrm>
          <a:solidFill>
            <a:schemeClr val="accent6"/>
          </a:solidFill>
          <a:ln>
            <a:solidFill>
              <a:schemeClr val="accent6"/>
            </a:solidFill>
          </a:ln>
        </p:spPr>
        <p:txBody>
          <a:bodyPr lIns="182880" rIns="182880" anchor="ctr">
            <a:noAutofit/>
          </a:bodyPr>
          <a:lstStyle>
            <a:lvl1pPr marL="0" indent="0" algn="ctr">
              <a:spcBef>
                <a:spcPts val="0"/>
              </a:spcBef>
              <a:buNone/>
              <a:defRPr sz="2000" b="1">
                <a:solidFill>
                  <a:schemeClr val="bg1"/>
                </a:solidFill>
                <a:latin typeface="Calibri" panose="020F0502020204030204" pitchFamily="34" charset="0"/>
                <a:cs typeface="Calibri" panose="020F0502020204030204" pitchFamily="34" charset="0"/>
              </a:defRPr>
            </a:lvl1pPr>
          </a:lstStyle>
          <a:p>
            <a:pPr lvl="0"/>
            <a:r>
              <a:rPr lang="en-US"/>
              <a:t>Description</a:t>
            </a:r>
          </a:p>
        </p:txBody>
      </p:sp>
      <p:sp>
        <p:nvSpPr>
          <p:cNvPr id="6" name="Picture Placeholder 2">
            <a:extLst>
              <a:ext uri="{FF2B5EF4-FFF2-40B4-BE49-F238E27FC236}">
                <a16:creationId xmlns:a16="http://schemas.microsoft.com/office/drawing/2014/main" id="{16C62662-0028-26F1-A275-945463F44CA2}"/>
              </a:ext>
              <a:ext uri="{C183D7F6-B498-43B3-948B-1728B52AA6E4}">
                <adec:decorative xmlns:adec="http://schemas.microsoft.com/office/drawing/2017/decorative" val="1"/>
              </a:ext>
            </a:extLst>
          </p:cNvPr>
          <p:cNvSpPr>
            <a:spLocks noGrp="1"/>
          </p:cNvSpPr>
          <p:nvPr>
            <p:ph type="pic" sz="quarter" idx="32" hasCustomPrompt="1"/>
          </p:nvPr>
        </p:nvSpPr>
        <p:spPr>
          <a:xfrm>
            <a:off x="7990504" y="2305600"/>
            <a:ext cx="850060" cy="826427"/>
          </a:xfrm>
          <a:prstGeom prst="ellipse">
            <a:avLst/>
          </a:prstGeom>
          <a:solidFill>
            <a:schemeClr val="accent6"/>
          </a:solidFill>
          <a:ln w="63500">
            <a:noFill/>
          </a:ln>
        </p:spPr>
        <p:txBody>
          <a:bodyPr anchor="ctr">
            <a:normAutofit/>
          </a:bodyPr>
          <a:lstStyle>
            <a:lvl1pPr marL="0" indent="0" algn="ctr">
              <a:buNone/>
              <a:defRPr sz="2000" b="1">
                <a:solidFill>
                  <a:schemeClr val="bg2"/>
                </a:solidFill>
              </a:defRPr>
            </a:lvl1pPr>
          </a:lstStyle>
          <a:p>
            <a:r>
              <a:rPr lang="en-US"/>
              <a:t>icon</a:t>
            </a:r>
          </a:p>
        </p:txBody>
      </p:sp>
      <p:sp>
        <p:nvSpPr>
          <p:cNvPr id="27" name="Text Placeholder 4">
            <a:extLst>
              <a:ext uri="{FF2B5EF4-FFF2-40B4-BE49-F238E27FC236}">
                <a16:creationId xmlns:a16="http://schemas.microsoft.com/office/drawing/2014/main" id="{6AC3DEE7-89D8-4ADD-F8EF-56CA00386E9A}"/>
              </a:ext>
            </a:extLst>
          </p:cNvPr>
          <p:cNvSpPr>
            <a:spLocks noGrp="1"/>
          </p:cNvSpPr>
          <p:nvPr>
            <p:ph type="body" sz="quarter" idx="17" hasCustomPrompt="1"/>
          </p:nvPr>
        </p:nvSpPr>
        <p:spPr>
          <a:xfrm>
            <a:off x="9625266" y="2718816"/>
            <a:ext cx="2011680" cy="2825173"/>
          </a:xfrm>
          <a:noFill/>
          <a:ln w="15875">
            <a:solidFill>
              <a:schemeClr val="accent5"/>
            </a:solidFill>
          </a:ln>
        </p:spPr>
        <p:txBody>
          <a:bodyPr lIns="182880" tIns="685800" rIns="182880" anchor="t">
            <a:noAutofit/>
          </a:bodyPr>
          <a:lstStyle>
            <a:lvl1pPr marL="0" indent="0" algn="ctr">
              <a:lnSpc>
                <a:spcPct val="100000"/>
              </a:lnSpc>
              <a:spcBef>
                <a:spcPts val="0"/>
              </a:spcBef>
              <a:buNone/>
              <a:defRPr sz="2400" b="1" cap="none" spc="0" baseline="0">
                <a:solidFill>
                  <a:schemeClr val="tx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Topic</a:t>
            </a:r>
          </a:p>
        </p:txBody>
      </p:sp>
      <p:sp>
        <p:nvSpPr>
          <p:cNvPr id="28" name="Text Placeholder 51">
            <a:extLst>
              <a:ext uri="{FF2B5EF4-FFF2-40B4-BE49-F238E27FC236}">
                <a16:creationId xmlns:a16="http://schemas.microsoft.com/office/drawing/2014/main" id="{DC79AD7C-04F8-3A72-DE51-503008FB1699}"/>
              </a:ext>
            </a:extLst>
          </p:cNvPr>
          <p:cNvSpPr>
            <a:spLocks noGrp="1"/>
          </p:cNvSpPr>
          <p:nvPr>
            <p:ph type="body" sz="quarter" idx="22" hasCustomPrompt="1"/>
          </p:nvPr>
        </p:nvSpPr>
        <p:spPr>
          <a:xfrm>
            <a:off x="9623825" y="4023612"/>
            <a:ext cx="2022069" cy="1517904"/>
          </a:xfrm>
          <a:solidFill>
            <a:schemeClr val="accent5"/>
          </a:solidFill>
          <a:ln>
            <a:solidFill>
              <a:schemeClr val="accent5"/>
            </a:solidFill>
          </a:ln>
        </p:spPr>
        <p:txBody>
          <a:bodyPr lIns="182880" rIns="182880" anchor="ctr">
            <a:noAutofit/>
          </a:bodyPr>
          <a:lstStyle>
            <a:lvl1pPr marL="0" indent="0" algn="ctr">
              <a:spcBef>
                <a:spcPts val="0"/>
              </a:spcBef>
              <a:buNone/>
              <a:defRPr sz="2000" b="1">
                <a:solidFill>
                  <a:schemeClr val="bg1"/>
                </a:solidFill>
                <a:latin typeface="Calibri" panose="020F0502020204030204" pitchFamily="34" charset="0"/>
                <a:cs typeface="Calibri" panose="020F0502020204030204" pitchFamily="34" charset="0"/>
              </a:defRPr>
            </a:lvl1pPr>
          </a:lstStyle>
          <a:p>
            <a:pPr lvl="0"/>
            <a:r>
              <a:rPr lang="en-US"/>
              <a:t>Description</a:t>
            </a:r>
          </a:p>
        </p:txBody>
      </p:sp>
      <p:sp>
        <p:nvSpPr>
          <p:cNvPr id="7" name="Picture Placeholder 2">
            <a:extLst>
              <a:ext uri="{FF2B5EF4-FFF2-40B4-BE49-F238E27FC236}">
                <a16:creationId xmlns:a16="http://schemas.microsoft.com/office/drawing/2014/main" id="{EDD8561C-0407-2B15-0445-738FF0B93A03}"/>
              </a:ext>
              <a:ext uri="{C183D7F6-B498-43B3-948B-1728B52AA6E4}">
                <adec:decorative xmlns:adec="http://schemas.microsoft.com/office/drawing/2017/decorative" val="1"/>
              </a:ext>
            </a:extLst>
          </p:cNvPr>
          <p:cNvSpPr>
            <a:spLocks noGrp="1"/>
          </p:cNvSpPr>
          <p:nvPr>
            <p:ph type="pic" sz="quarter" idx="33" hasCustomPrompt="1"/>
          </p:nvPr>
        </p:nvSpPr>
        <p:spPr>
          <a:xfrm>
            <a:off x="10206076" y="2305599"/>
            <a:ext cx="850060" cy="826427"/>
          </a:xfrm>
          <a:prstGeom prst="ellipse">
            <a:avLst/>
          </a:prstGeom>
          <a:solidFill>
            <a:schemeClr val="accent5"/>
          </a:solidFill>
          <a:ln w="63500">
            <a:noFill/>
          </a:ln>
        </p:spPr>
        <p:txBody>
          <a:bodyPr anchor="ctr">
            <a:normAutofit/>
          </a:bodyPr>
          <a:lstStyle>
            <a:lvl1pPr marL="0" indent="0" algn="ctr">
              <a:buNone/>
              <a:defRPr sz="2000" b="1">
                <a:solidFill>
                  <a:schemeClr val="bg2"/>
                </a:solidFill>
              </a:defRPr>
            </a:lvl1pPr>
          </a:lstStyle>
          <a:p>
            <a:r>
              <a:rPr lang="en-US"/>
              <a:t>icon</a:t>
            </a:r>
          </a:p>
        </p:txBody>
      </p:sp>
      <p:sp>
        <p:nvSpPr>
          <p:cNvPr id="29" name="Picture Placeholder 4">
            <a:extLst>
              <a:ext uri="{FF2B5EF4-FFF2-40B4-BE49-F238E27FC236}">
                <a16:creationId xmlns:a16="http://schemas.microsoft.com/office/drawing/2014/main" id="{92481765-61C3-CD7F-4C03-E1CF5507C272}"/>
              </a:ext>
              <a:ext uri="{C183D7F6-B498-43B3-948B-1728B52AA6E4}">
                <adec:decorative xmlns:adec="http://schemas.microsoft.com/office/drawing/2017/decorative" val="1"/>
              </a:ext>
            </a:extLst>
          </p:cNvPr>
          <p:cNvSpPr>
            <a:spLocks noGrp="1"/>
          </p:cNvSpPr>
          <p:nvPr>
            <p:ph type="pic" sz="quarter" idx="29" hasCustomPrompt="1"/>
          </p:nvPr>
        </p:nvSpPr>
        <p:spPr>
          <a:xfrm>
            <a:off x="9126267" y="5823541"/>
            <a:ext cx="2495674" cy="623695"/>
          </a:xfrm>
        </p:spPr>
        <p:txBody>
          <a:bodyPr anchor="ctr">
            <a:normAutofit/>
          </a:bodyPr>
          <a:lstStyle>
            <a:lvl1pPr marL="0" indent="0" algn="ctr">
              <a:buNone/>
              <a:defRPr sz="2000" b="1">
                <a:solidFill>
                  <a:schemeClr val="tx1"/>
                </a:solidFill>
              </a:defRPr>
            </a:lvl1pPr>
          </a:lstStyle>
          <a:p>
            <a:r>
              <a:rPr lang="en-US"/>
              <a:t>Logo here – delete box if not needed</a:t>
            </a:r>
          </a:p>
        </p:txBody>
      </p:sp>
    </p:spTree>
    <p:extLst>
      <p:ext uri="{BB962C8B-B14F-4D97-AF65-F5344CB8AC3E}">
        <p14:creationId xmlns:p14="http://schemas.microsoft.com/office/powerpoint/2010/main" val="24553410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le &amp; icons">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0B9B5-60C5-4503-8A08-5C3230E9BFC1}"/>
              </a:ext>
            </a:extLst>
          </p:cNvPr>
          <p:cNvSpPr>
            <a:spLocks noGrp="1"/>
          </p:cNvSpPr>
          <p:nvPr>
            <p:ph type="title" hasCustomPrompt="1"/>
          </p:nvPr>
        </p:nvSpPr>
        <p:spPr>
          <a:xfrm>
            <a:off x="579285" y="869422"/>
            <a:ext cx="2386337" cy="3430730"/>
          </a:xfrm>
          <a:prstGeom prst="rect">
            <a:avLst/>
          </a:prstGeom>
        </p:spPr>
        <p:txBody>
          <a:bodyPr anchor="t"/>
          <a:lstStyle>
            <a:lvl1pPr>
              <a:defRPr>
                <a:solidFill>
                  <a:schemeClr val="bg1"/>
                </a:solidFill>
                <a:latin typeface="+mj-lt"/>
              </a:defRPr>
            </a:lvl1pPr>
          </a:lstStyle>
          <a:p>
            <a:r>
              <a:rPr lang="en-US"/>
              <a:t>Click to edit master title style</a:t>
            </a:r>
          </a:p>
        </p:txBody>
      </p:sp>
      <p:sp>
        <p:nvSpPr>
          <p:cNvPr id="6" name="Rectangle 5">
            <a:extLst>
              <a:ext uri="{FF2B5EF4-FFF2-40B4-BE49-F238E27FC236}">
                <a16:creationId xmlns:a16="http://schemas.microsoft.com/office/drawing/2014/main" id="{15526FAB-C503-4F73-9B50-68BBFDC9B54F}"/>
              </a:ext>
              <a:ext uri="{C183D7F6-B498-43B3-948B-1728B52AA6E4}">
                <adec:decorative xmlns:adec="http://schemas.microsoft.com/office/drawing/2017/decorative" val="1"/>
              </a:ext>
            </a:extLst>
          </p:cNvPr>
          <p:cNvSpPr/>
          <p:nvPr userDrawn="1"/>
        </p:nvSpPr>
        <p:spPr>
          <a:xfrm>
            <a:off x="1779374" y="0"/>
            <a:ext cx="10412626" cy="6903720"/>
          </a:xfrm>
          <a:custGeom>
            <a:avLst/>
            <a:gdLst>
              <a:gd name="connsiteX0" fmla="*/ 0 w 3753556"/>
              <a:gd name="connsiteY0" fmla="*/ 0 h 6857999"/>
              <a:gd name="connsiteX1" fmla="*/ 3753556 w 3753556"/>
              <a:gd name="connsiteY1" fmla="*/ 0 h 6857999"/>
              <a:gd name="connsiteX2" fmla="*/ 3753556 w 3753556"/>
              <a:gd name="connsiteY2" fmla="*/ 6857999 h 6857999"/>
              <a:gd name="connsiteX3" fmla="*/ 0 w 3753556"/>
              <a:gd name="connsiteY3" fmla="*/ 6857999 h 6857999"/>
              <a:gd name="connsiteX4" fmla="*/ 0 w 3753556"/>
              <a:gd name="connsiteY4" fmla="*/ 0 h 6857999"/>
              <a:gd name="connsiteX0" fmla="*/ 2046111 w 5799667"/>
              <a:gd name="connsiteY0" fmla="*/ 0 h 6857999"/>
              <a:gd name="connsiteX1" fmla="*/ 5799667 w 5799667"/>
              <a:gd name="connsiteY1" fmla="*/ 0 h 6857999"/>
              <a:gd name="connsiteX2" fmla="*/ 5799667 w 5799667"/>
              <a:gd name="connsiteY2" fmla="*/ 6857999 h 6857999"/>
              <a:gd name="connsiteX3" fmla="*/ 0 w 5799667"/>
              <a:gd name="connsiteY3" fmla="*/ 6857999 h 6857999"/>
              <a:gd name="connsiteX4" fmla="*/ 2046111 w 5799667"/>
              <a:gd name="connsiteY4" fmla="*/ 0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9667" h="6857999">
                <a:moveTo>
                  <a:pt x="2046111" y="0"/>
                </a:moveTo>
                <a:lnTo>
                  <a:pt x="5799667" y="0"/>
                </a:lnTo>
                <a:lnTo>
                  <a:pt x="5799667" y="6857999"/>
                </a:lnTo>
                <a:lnTo>
                  <a:pt x="0" y="6857999"/>
                </a:lnTo>
                <a:lnTo>
                  <a:pt x="2046111"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panose="020F0502020204030204" pitchFamily="34" charset="0"/>
            </a:endParaRPr>
          </a:p>
        </p:txBody>
      </p:sp>
      <p:sp>
        <p:nvSpPr>
          <p:cNvPr id="13" name="Picture Placeholder 2">
            <a:extLst>
              <a:ext uri="{FF2B5EF4-FFF2-40B4-BE49-F238E27FC236}">
                <a16:creationId xmlns:a16="http://schemas.microsoft.com/office/drawing/2014/main" id="{8775198F-2690-9B09-5C98-4DAE51F5F84A}"/>
              </a:ext>
              <a:ext uri="{C183D7F6-B498-43B3-948B-1728B52AA6E4}">
                <adec:decorative xmlns:adec="http://schemas.microsoft.com/office/drawing/2017/decorative" val="1"/>
              </a:ext>
            </a:extLst>
          </p:cNvPr>
          <p:cNvSpPr>
            <a:spLocks noGrp="1"/>
          </p:cNvSpPr>
          <p:nvPr>
            <p:ph type="pic" sz="quarter" idx="10" hasCustomPrompt="1"/>
          </p:nvPr>
        </p:nvSpPr>
        <p:spPr>
          <a:xfrm>
            <a:off x="5845343" y="768453"/>
            <a:ext cx="994315" cy="1001712"/>
          </a:xfrm>
          <a:prstGeom prst="ellipse">
            <a:avLst/>
          </a:prstGeom>
          <a:solidFill>
            <a:schemeClr val="accent6"/>
          </a:solidFill>
          <a:ln w="63500" cap="rnd">
            <a:noFill/>
          </a:ln>
        </p:spPr>
        <p:txBody>
          <a:bodyPr anchor="ctr">
            <a:normAutofit/>
          </a:bodyPr>
          <a:lstStyle>
            <a:lvl1pPr marL="0" indent="0" algn="ctr">
              <a:buNone/>
              <a:defRPr sz="2000" b="1">
                <a:solidFill>
                  <a:schemeClr val="bg2"/>
                </a:solidFill>
              </a:defRPr>
            </a:lvl1pPr>
          </a:lstStyle>
          <a:p>
            <a:r>
              <a:rPr lang="en-US"/>
              <a:t>icon</a:t>
            </a:r>
          </a:p>
        </p:txBody>
      </p:sp>
      <p:sp>
        <p:nvSpPr>
          <p:cNvPr id="9" name="Text Placeholder 2">
            <a:extLst>
              <a:ext uri="{FF2B5EF4-FFF2-40B4-BE49-F238E27FC236}">
                <a16:creationId xmlns:a16="http://schemas.microsoft.com/office/drawing/2014/main" id="{86BA0993-A356-4A9D-B8DB-0BA34E33D4A8}"/>
              </a:ext>
            </a:extLst>
          </p:cNvPr>
          <p:cNvSpPr>
            <a:spLocks noGrp="1"/>
          </p:cNvSpPr>
          <p:nvPr>
            <p:ph type="body" sz="quarter" idx="22"/>
          </p:nvPr>
        </p:nvSpPr>
        <p:spPr>
          <a:xfrm>
            <a:off x="6940965" y="741707"/>
            <a:ext cx="4807432" cy="1001713"/>
          </a:xfrm>
          <a:prstGeom prst="rect">
            <a:avLst/>
          </a:prstGeom>
        </p:spPr>
        <p:txBody>
          <a:bodyPr anchor="ctr">
            <a:noAutofit/>
          </a:bodyPr>
          <a:lstStyle>
            <a:lvl1pPr marL="0" indent="0">
              <a:buNone/>
              <a:defRPr sz="2400" b="1">
                <a:solidFill>
                  <a:schemeClr val="tx1"/>
                </a:solidFill>
              </a:defRPr>
            </a:lvl1pPr>
            <a:lvl2pPr marL="128587" indent="0">
              <a:buNone/>
              <a:defRPr sz="1800">
                <a:solidFill>
                  <a:schemeClr val="tx1"/>
                </a:solidFill>
              </a:defRPr>
            </a:lvl2pPr>
            <a:lvl3pPr marL="310896" indent="0">
              <a:buNone/>
              <a:defRPr sz="1800">
                <a:solidFill>
                  <a:schemeClr val="tx1"/>
                </a:solidFill>
              </a:defRPr>
            </a:lvl3pPr>
            <a:lvl4pPr marL="457200" indent="0">
              <a:buNone/>
              <a:defRPr sz="1800">
                <a:solidFill>
                  <a:schemeClr val="tx1"/>
                </a:solidFill>
              </a:defRPr>
            </a:lvl4pPr>
            <a:lvl5pPr marL="640080" indent="0">
              <a:buNone/>
              <a:defRPr sz="1800">
                <a:solidFill>
                  <a:schemeClr val="tx1"/>
                </a:solidFill>
              </a:defRPr>
            </a:lvl5pPr>
          </a:lstStyle>
          <a:p>
            <a:pPr lvl="0"/>
            <a:r>
              <a:rPr lang="en-US"/>
              <a:t>Click to edit Master text styles</a:t>
            </a:r>
          </a:p>
        </p:txBody>
      </p:sp>
      <p:sp>
        <p:nvSpPr>
          <p:cNvPr id="15" name="Picture Placeholder 2">
            <a:extLst>
              <a:ext uri="{FF2B5EF4-FFF2-40B4-BE49-F238E27FC236}">
                <a16:creationId xmlns:a16="http://schemas.microsoft.com/office/drawing/2014/main" id="{6C8E3195-38F9-BB01-C462-C4E09A3B2511}"/>
              </a:ext>
              <a:ext uri="{C183D7F6-B498-43B3-948B-1728B52AA6E4}">
                <adec:decorative xmlns:adec="http://schemas.microsoft.com/office/drawing/2017/decorative" val="1"/>
              </a:ext>
            </a:extLst>
          </p:cNvPr>
          <p:cNvSpPr>
            <a:spLocks noGrp="1"/>
          </p:cNvSpPr>
          <p:nvPr>
            <p:ph type="pic" sz="quarter" idx="27" hasCustomPrompt="1"/>
          </p:nvPr>
        </p:nvSpPr>
        <p:spPr>
          <a:xfrm>
            <a:off x="4859368" y="2279287"/>
            <a:ext cx="994315" cy="1001712"/>
          </a:xfrm>
          <a:prstGeom prst="ellipse">
            <a:avLst/>
          </a:prstGeom>
          <a:solidFill>
            <a:schemeClr val="accent6"/>
          </a:solidFill>
          <a:ln w="63500" cap="rnd">
            <a:noFill/>
          </a:ln>
        </p:spPr>
        <p:txBody>
          <a:bodyPr anchor="ctr">
            <a:normAutofit/>
          </a:bodyPr>
          <a:lstStyle>
            <a:lvl1pPr marL="0" indent="0" algn="ctr">
              <a:buNone/>
              <a:defRPr sz="2000" b="1">
                <a:solidFill>
                  <a:schemeClr val="bg2"/>
                </a:solidFill>
              </a:defRPr>
            </a:lvl1pPr>
          </a:lstStyle>
          <a:p>
            <a:r>
              <a:rPr lang="en-US"/>
              <a:t>icon</a:t>
            </a:r>
          </a:p>
        </p:txBody>
      </p:sp>
      <p:sp>
        <p:nvSpPr>
          <p:cNvPr id="10" name="Text Placeholder 2">
            <a:extLst>
              <a:ext uri="{FF2B5EF4-FFF2-40B4-BE49-F238E27FC236}">
                <a16:creationId xmlns:a16="http://schemas.microsoft.com/office/drawing/2014/main" id="{EB420AAD-36B4-4EAF-AEAF-CBEDF558943E}"/>
              </a:ext>
            </a:extLst>
          </p:cNvPr>
          <p:cNvSpPr>
            <a:spLocks noGrp="1"/>
          </p:cNvSpPr>
          <p:nvPr>
            <p:ph type="body" sz="quarter" idx="23"/>
          </p:nvPr>
        </p:nvSpPr>
        <p:spPr>
          <a:xfrm>
            <a:off x="5963331" y="2266918"/>
            <a:ext cx="4807432" cy="1001713"/>
          </a:xfrm>
          <a:prstGeom prst="rect">
            <a:avLst/>
          </a:prstGeom>
        </p:spPr>
        <p:txBody>
          <a:bodyPr anchor="ctr">
            <a:noAutofit/>
          </a:bodyPr>
          <a:lstStyle>
            <a:lvl1pPr marL="0" indent="0">
              <a:buNone/>
              <a:defRPr sz="2400" b="1">
                <a:solidFill>
                  <a:schemeClr val="tx1"/>
                </a:solidFill>
              </a:defRPr>
            </a:lvl1pPr>
            <a:lvl2pPr marL="128587" indent="0">
              <a:buNone/>
              <a:defRPr sz="1800">
                <a:solidFill>
                  <a:schemeClr val="tx1"/>
                </a:solidFill>
              </a:defRPr>
            </a:lvl2pPr>
            <a:lvl3pPr marL="310896" indent="0">
              <a:buNone/>
              <a:defRPr sz="1800">
                <a:solidFill>
                  <a:schemeClr val="tx1"/>
                </a:solidFill>
              </a:defRPr>
            </a:lvl3pPr>
            <a:lvl4pPr marL="457200" indent="0">
              <a:buNone/>
              <a:defRPr sz="1800">
                <a:solidFill>
                  <a:schemeClr val="tx1"/>
                </a:solidFill>
              </a:defRPr>
            </a:lvl4pPr>
            <a:lvl5pPr marL="640080" indent="0">
              <a:buNone/>
              <a:defRPr sz="1800">
                <a:solidFill>
                  <a:schemeClr val="tx1"/>
                </a:solidFill>
              </a:defRPr>
            </a:lvl5pPr>
          </a:lstStyle>
          <a:p>
            <a:pPr lvl="0"/>
            <a:r>
              <a:rPr lang="en-US"/>
              <a:t>Click to edit Master text styles</a:t>
            </a:r>
          </a:p>
        </p:txBody>
      </p:sp>
      <p:sp>
        <p:nvSpPr>
          <p:cNvPr id="17" name="Picture Placeholder 2">
            <a:extLst>
              <a:ext uri="{FF2B5EF4-FFF2-40B4-BE49-F238E27FC236}">
                <a16:creationId xmlns:a16="http://schemas.microsoft.com/office/drawing/2014/main" id="{EFCFC26F-8A6C-655C-EA2F-DCC5438D6318}"/>
              </a:ext>
              <a:ext uri="{C183D7F6-B498-43B3-948B-1728B52AA6E4}">
                <adec:decorative xmlns:adec="http://schemas.microsoft.com/office/drawing/2017/decorative" val="1"/>
              </a:ext>
            </a:extLst>
          </p:cNvPr>
          <p:cNvSpPr>
            <a:spLocks noGrp="1"/>
          </p:cNvSpPr>
          <p:nvPr>
            <p:ph type="pic" sz="quarter" idx="28" hasCustomPrompt="1"/>
          </p:nvPr>
        </p:nvSpPr>
        <p:spPr>
          <a:xfrm>
            <a:off x="4089911" y="3743397"/>
            <a:ext cx="994315" cy="1001712"/>
          </a:xfrm>
          <a:prstGeom prst="ellipse">
            <a:avLst/>
          </a:prstGeom>
          <a:solidFill>
            <a:schemeClr val="accent6"/>
          </a:solidFill>
          <a:ln w="63500" cap="rnd">
            <a:noFill/>
          </a:ln>
        </p:spPr>
        <p:txBody>
          <a:bodyPr anchor="ctr">
            <a:normAutofit/>
          </a:bodyPr>
          <a:lstStyle>
            <a:lvl1pPr marL="0" indent="0" algn="ctr">
              <a:buNone/>
              <a:defRPr sz="2000" b="1">
                <a:solidFill>
                  <a:schemeClr val="bg2"/>
                </a:solidFill>
              </a:defRPr>
            </a:lvl1pPr>
          </a:lstStyle>
          <a:p>
            <a:r>
              <a:rPr lang="en-US"/>
              <a:t>icon</a:t>
            </a:r>
          </a:p>
        </p:txBody>
      </p:sp>
      <p:sp>
        <p:nvSpPr>
          <p:cNvPr id="11" name="Text Placeholder 2">
            <a:extLst>
              <a:ext uri="{FF2B5EF4-FFF2-40B4-BE49-F238E27FC236}">
                <a16:creationId xmlns:a16="http://schemas.microsoft.com/office/drawing/2014/main" id="{E7E00106-B522-4082-B055-81B9187A19F8}"/>
              </a:ext>
            </a:extLst>
          </p:cNvPr>
          <p:cNvSpPr>
            <a:spLocks noGrp="1"/>
          </p:cNvSpPr>
          <p:nvPr>
            <p:ph type="body" sz="quarter" idx="25"/>
          </p:nvPr>
        </p:nvSpPr>
        <p:spPr>
          <a:xfrm>
            <a:off x="5204679" y="3743396"/>
            <a:ext cx="4807431" cy="1001713"/>
          </a:xfrm>
          <a:prstGeom prst="rect">
            <a:avLst/>
          </a:prstGeom>
        </p:spPr>
        <p:txBody>
          <a:bodyPr anchor="ctr">
            <a:noAutofit/>
          </a:bodyPr>
          <a:lstStyle>
            <a:lvl1pPr marL="0" indent="0">
              <a:buNone/>
              <a:defRPr sz="2400" b="1">
                <a:solidFill>
                  <a:schemeClr val="tx1"/>
                </a:solidFill>
              </a:defRPr>
            </a:lvl1pPr>
            <a:lvl2pPr marL="128587" indent="0">
              <a:buNone/>
              <a:defRPr sz="1800">
                <a:solidFill>
                  <a:schemeClr val="tx1"/>
                </a:solidFill>
              </a:defRPr>
            </a:lvl2pPr>
            <a:lvl3pPr marL="310896" indent="0">
              <a:buNone/>
              <a:defRPr sz="1800">
                <a:solidFill>
                  <a:schemeClr val="tx1"/>
                </a:solidFill>
              </a:defRPr>
            </a:lvl3pPr>
            <a:lvl4pPr marL="457200" indent="0">
              <a:buNone/>
              <a:defRPr sz="1800">
                <a:solidFill>
                  <a:schemeClr val="tx1"/>
                </a:solidFill>
              </a:defRPr>
            </a:lvl4pPr>
            <a:lvl5pPr marL="640080" indent="0">
              <a:buNone/>
              <a:defRPr sz="1800">
                <a:solidFill>
                  <a:schemeClr val="tx1"/>
                </a:solidFill>
              </a:defRPr>
            </a:lvl5pPr>
          </a:lstStyle>
          <a:p>
            <a:pPr lvl="0"/>
            <a:r>
              <a:rPr lang="en-US"/>
              <a:t>Click to edit Master text styles</a:t>
            </a:r>
          </a:p>
        </p:txBody>
      </p:sp>
      <p:sp>
        <p:nvSpPr>
          <p:cNvPr id="19" name="Picture Placeholder 2">
            <a:extLst>
              <a:ext uri="{FF2B5EF4-FFF2-40B4-BE49-F238E27FC236}">
                <a16:creationId xmlns:a16="http://schemas.microsoft.com/office/drawing/2014/main" id="{905D7E8E-852A-C186-7B21-E65501521A65}"/>
              </a:ext>
              <a:ext uri="{C183D7F6-B498-43B3-948B-1728B52AA6E4}">
                <adec:decorative xmlns:adec="http://schemas.microsoft.com/office/drawing/2017/decorative" val="1"/>
              </a:ext>
            </a:extLst>
          </p:cNvPr>
          <p:cNvSpPr>
            <a:spLocks noGrp="1"/>
          </p:cNvSpPr>
          <p:nvPr>
            <p:ph type="pic" sz="quarter" idx="29" hasCustomPrompt="1"/>
          </p:nvPr>
        </p:nvSpPr>
        <p:spPr>
          <a:xfrm>
            <a:off x="3378094" y="5280773"/>
            <a:ext cx="994315" cy="1001712"/>
          </a:xfrm>
          <a:prstGeom prst="ellipse">
            <a:avLst/>
          </a:prstGeom>
          <a:solidFill>
            <a:schemeClr val="accent6"/>
          </a:solidFill>
          <a:ln w="63500" cap="rnd">
            <a:noFill/>
          </a:ln>
        </p:spPr>
        <p:txBody>
          <a:bodyPr anchor="ctr">
            <a:normAutofit/>
          </a:bodyPr>
          <a:lstStyle>
            <a:lvl1pPr marL="0" indent="0" algn="ctr">
              <a:buNone/>
              <a:defRPr sz="2000" b="1">
                <a:solidFill>
                  <a:schemeClr val="bg2"/>
                </a:solidFill>
              </a:defRPr>
            </a:lvl1pPr>
          </a:lstStyle>
          <a:p>
            <a:r>
              <a:rPr lang="en-US"/>
              <a:t>icon</a:t>
            </a:r>
          </a:p>
        </p:txBody>
      </p:sp>
      <p:sp>
        <p:nvSpPr>
          <p:cNvPr id="12" name="Text Placeholder 2">
            <a:extLst>
              <a:ext uri="{FF2B5EF4-FFF2-40B4-BE49-F238E27FC236}">
                <a16:creationId xmlns:a16="http://schemas.microsoft.com/office/drawing/2014/main" id="{A9F74DD4-87C7-405E-9076-708FDDCED3ED}"/>
              </a:ext>
            </a:extLst>
          </p:cNvPr>
          <p:cNvSpPr>
            <a:spLocks noGrp="1"/>
          </p:cNvSpPr>
          <p:nvPr>
            <p:ph type="body" sz="quarter" idx="26"/>
          </p:nvPr>
        </p:nvSpPr>
        <p:spPr>
          <a:xfrm>
            <a:off x="4501203" y="5280772"/>
            <a:ext cx="4807430" cy="1001713"/>
          </a:xfrm>
          <a:prstGeom prst="rect">
            <a:avLst/>
          </a:prstGeom>
        </p:spPr>
        <p:txBody>
          <a:bodyPr anchor="ctr">
            <a:noAutofit/>
          </a:bodyPr>
          <a:lstStyle>
            <a:lvl1pPr marL="0" indent="0">
              <a:buNone/>
              <a:defRPr sz="2400" b="1">
                <a:solidFill>
                  <a:schemeClr val="tx1"/>
                </a:solidFill>
              </a:defRPr>
            </a:lvl1pPr>
            <a:lvl2pPr marL="128587" indent="0">
              <a:buNone/>
              <a:defRPr sz="1800">
                <a:solidFill>
                  <a:schemeClr val="tx1"/>
                </a:solidFill>
              </a:defRPr>
            </a:lvl2pPr>
            <a:lvl3pPr marL="310896" indent="0">
              <a:buNone/>
              <a:defRPr sz="1800">
                <a:solidFill>
                  <a:schemeClr val="tx1"/>
                </a:solidFill>
              </a:defRPr>
            </a:lvl3pPr>
            <a:lvl4pPr marL="457200" indent="0">
              <a:buNone/>
              <a:defRPr sz="1800">
                <a:solidFill>
                  <a:schemeClr val="tx1"/>
                </a:solidFill>
              </a:defRPr>
            </a:lvl4pPr>
            <a:lvl5pPr marL="640080" indent="0">
              <a:buNone/>
              <a:defRPr sz="1800">
                <a:solidFill>
                  <a:schemeClr val="tx1"/>
                </a:solidFill>
              </a:defRPr>
            </a:lvl5pPr>
          </a:lstStyle>
          <a:p>
            <a:pPr lvl="0"/>
            <a:r>
              <a:rPr lang="en-US"/>
              <a:t>Click to edit Master text styles</a:t>
            </a:r>
          </a:p>
        </p:txBody>
      </p:sp>
      <p:sp>
        <p:nvSpPr>
          <p:cNvPr id="20" name="Picture Placeholder 4">
            <a:extLst>
              <a:ext uri="{FF2B5EF4-FFF2-40B4-BE49-F238E27FC236}">
                <a16:creationId xmlns:a16="http://schemas.microsoft.com/office/drawing/2014/main" id="{8E6B2D03-5DE5-EE63-2134-4AFBBCDF69A2}"/>
              </a:ext>
              <a:ext uri="{C183D7F6-B498-43B3-948B-1728B52AA6E4}">
                <adec:decorative xmlns:adec="http://schemas.microsoft.com/office/drawing/2017/decorative" val="1"/>
              </a:ext>
            </a:extLst>
          </p:cNvPr>
          <p:cNvSpPr>
            <a:spLocks noGrp="1"/>
          </p:cNvSpPr>
          <p:nvPr>
            <p:ph type="pic" sz="quarter" idx="30" hasCustomPrompt="1"/>
          </p:nvPr>
        </p:nvSpPr>
        <p:spPr>
          <a:xfrm>
            <a:off x="9126267" y="5823541"/>
            <a:ext cx="2495674" cy="623695"/>
          </a:xfrm>
        </p:spPr>
        <p:txBody>
          <a:bodyPr anchor="ctr">
            <a:normAutofit/>
          </a:bodyPr>
          <a:lstStyle>
            <a:lvl1pPr marL="0" indent="0" algn="ctr">
              <a:buNone/>
              <a:defRPr sz="2000" b="1">
                <a:solidFill>
                  <a:schemeClr val="tx1"/>
                </a:solidFill>
              </a:defRPr>
            </a:lvl1pPr>
          </a:lstStyle>
          <a:p>
            <a:r>
              <a:rPr lang="en-US"/>
              <a:t>Logo here – delete box if not needed</a:t>
            </a:r>
          </a:p>
        </p:txBody>
      </p:sp>
    </p:spTree>
    <p:extLst>
      <p:ext uri="{BB962C8B-B14F-4D97-AF65-F5344CB8AC3E}">
        <p14:creationId xmlns:p14="http://schemas.microsoft.com/office/powerpoint/2010/main" val="3744457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itle &amp; icons 2">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0B9B5-60C5-4503-8A08-5C3230E9BFC1}"/>
              </a:ext>
            </a:extLst>
          </p:cNvPr>
          <p:cNvSpPr>
            <a:spLocks noGrp="1"/>
          </p:cNvSpPr>
          <p:nvPr>
            <p:ph type="title" hasCustomPrompt="1"/>
          </p:nvPr>
        </p:nvSpPr>
        <p:spPr>
          <a:xfrm>
            <a:off x="579285" y="869422"/>
            <a:ext cx="2855893" cy="3430730"/>
          </a:xfrm>
          <a:prstGeom prst="rect">
            <a:avLst/>
          </a:prstGeom>
        </p:spPr>
        <p:txBody>
          <a:bodyPr anchor="t"/>
          <a:lstStyle>
            <a:lvl1pPr>
              <a:defRPr>
                <a:solidFill>
                  <a:schemeClr val="bg1"/>
                </a:solidFill>
                <a:latin typeface="+mj-lt"/>
              </a:defRPr>
            </a:lvl1pPr>
          </a:lstStyle>
          <a:p>
            <a:r>
              <a:rPr lang="en-US"/>
              <a:t>Click to edit master title style</a:t>
            </a:r>
          </a:p>
        </p:txBody>
      </p:sp>
      <p:sp>
        <p:nvSpPr>
          <p:cNvPr id="3" name="Rectangle 2">
            <a:extLst>
              <a:ext uri="{FF2B5EF4-FFF2-40B4-BE49-F238E27FC236}">
                <a16:creationId xmlns:a16="http://schemas.microsoft.com/office/drawing/2014/main" id="{DEF893DC-FD49-4BFE-B216-A9FCBADA4C99}"/>
              </a:ext>
              <a:ext uri="{C183D7F6-B498-43B3-948B-1728B52AA6E4}">
                <adec:decorative xmlns:adec="http://schemas.microsoft.com/office/drawing/2017/decorative" val="1"/>
              </a:ext>
            </a:extLst>
          </p:cNvPr>
          <p:cNvSpPr/>
          <p:nvPr userDrawn="1"/>
        </p:nvSpPr>
        <p:spPr>
          <a:xfrm>
            <a:off x="3807034" y="0"/>
            <a:ext cx="8384966"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sp>
        <p:nvSpPr>
          <p:cNvPr id="18" name="Picture Placeholder 2">
            <a:extLst>
              <a:ext uri="{FF2B5EF4-FFF2-40B4-BE49-F238E27FC236}">
                <a16:creationId xmlns:a16="http://schemas.microsoft.com/office/drawing/2014/main" id="{CDECD769-E278-0008-B459-57BFAD220236}"/>
              </a:ext>
              <a:ext uri="{C183D7F6-B498-43B3-948B-1728B52AA6E4}">
                <adec:decorative xmlns:adec="http://schemas.microsoft.com/office/drawing/2017/decorative" val="1"/>
              </a:ext>
            </a:extLst>
          </p:cNvPr>
          <p:cNvSpPr>
            <a:spLocks noGrp="1"/>
          </p:cNvSpPr>
          <p:nvPr>
            <p:ph type="pic" sz="quarter" idx="10" hasCustomPrompt="1"/>
          </p:nvPr>
        </p:nvSpPr>
        <p:spPr>
          <a:xfrm>
            <a:off x="4376205" y="1460500"/>
            <a:ext cx="1030359" cy="997704"/>
          </a:xfrm>
          <a:prstGeom prst="ellipse">
            <a:avLst/>
          </a:prstGeom>
          <a:solidFill>
            <a:schemeClr val="accent1"/>
          </a:solidFill>
          <a:ln w="63500" cap="rnd">
            <a:noFill/>
          </a:ln>
        </p:spPr>
        <p:txBody>
          <a:bodyPr anchor="ctr">
            <a:normAutofit/>
          </a:bodyPr>
          <a:lstStyle>
            <a:lvl1pPr marL="0" indent="0" algn="ctr">
              <a:buNone/>
              <a:defRPr sz="2000" b="1">
                <a:solidFill>
                  <a:schemeClr val="bg2"/>
                </a:solidFill>
              </a:defRPr>
            </a:lvl1pPr>
          </a:lstStyle>
          <a:p>
            <a:r>
              <a:rPr lang="en-US"/>
              <a:t>icon</a:t>
            </a:r>
          </a:p>
        </p:txBody>
      </p:sp>
      <p:sp>
        <p:nvSpPr>
          <p:cNvPr id="10" name="Text Placeholder 2">
            <a:extLst>
              <a:ext uri="{FF2B5EF4-FFF2-40B4-BE49-F238E27FC236}">
                <a16:creationId xmlns:a16="http://schemas.microsoft.com/office/drawing/2014/main" id="{19BA44CC-A406-4AC7-92D1-12C509A95DDC}"/>
              </a:ext>
            </a:extLst>
          </p:cNvPr>
          <p:cNvSpPr>
            <a:spLocks noGrp="1"/>
          </p:cNvSpPr>
          <p:nvPr>
            <p:ph type="body" sz="quarter" idx="22"/>
          </p:nvPr>
        </p:nvSpPr>
        <p:spPr>
          <a:xfrm>
            <a:off x="5564188" y="1460500"/>
            <a:ext cx="2279650" cy="1001713"/>
          </a:xfrm>
          <a:prstGeom prst="rect">
            <a:avLst/>
          </a:prstGeom>
        </p:spPr>
        <p:txBody>
          <a:bodyPr anchor="ctr">
            <a:noAutofit/>
          </a:bodyPr>
          <a:lstStyle>
            <a:lvl1pPr marL="0" indent="0">
              <a:buNone/>
              <a:defRPr sz="2400" b="1">
                <a:solidFill>
                  <a:schemeClr val="tx1"/>
                </a:solidFill>
              </a:defRPr>
            </a:lvl1pPr>
            <a:lvl2pPr marL="128587" indent="0">
              <a:buNone/>
              <a:defRPr sz="1800">
                <a:solidFill>
                  <a:schemeClr val="tx1"/>
                </a:solidFill>
              </a:defRPr>
            </a:lvl2pPr>
            <a:lvl3pPr marL="310896" indent="0">
              <a:buNone/>
              <a:defRPr sz="1800">
                <a:solidFill>
                  <a:schemeClr val="tx1"/>
                </a:solidFill>
              </a:defRPr>
            </a:lvl3pPr>
            <a:lvl4pPr marL="457200" indent="0">
              <a:buNone/>
              <a:defRPr sz="1800">
                <a:solidFill>
                  <a:schemeClr val="tx1"/>
                </a:solidFill>
              </a:defRPr>
            </a:lvl4pPr>
            <a:lvl5pPr marL="640080" indent="0">
              <a:buNone/>
              <a:defRPr sz="1800">
                <a:solidFill>
                  <a:schemeClr val="tx1"/>
                </a:solidFill>
              </a:defRPr>
            </a:lvl5pPr>
          </a:lstStyle>
          <a:p>
            <a:pPr lvl="0"/>
            <a:r>
              <a:rPr lang="en-US"/>
              <a:t>Click to edit Master text styles</a:t>
            </a:r>
          </a:p>
        </p:txBody>
      </p:sp>
      <p:sp>
        <p:nvSpPr>
          <p:cNvPr id="21" name="Picture Placeholder 2">
            <a:extLst>
              <a:ext uri="{FF2B5EF4-FFF2-40B4-BE49-F238E27FC236}">
                <a16:creationId xmlns:a16="http://schemas.microsoft.com/office/drawing/2014/main" id="{F946DBD4-3FAF-1FAB-9601-883DA9C75F1B}"/>
              </a:ext>
              <a:ext uri="{C183D7F6-B498-43B3-948B-1728B52AA6E4}">
                <adec:decorative xmlns:adec="http://schemas.microsoft.com/office/drawing/2017/decorative" val="1"/>
              </a:ext>
            </a:extLst>
          </p:cNvPr>
          <p:cNvSpPr>
            <a:spLocks noGrp="1"/>
          </p:cNvSpPr>
          <p:nvPr>
            <p:ph type="pic" sz="quarter" idx="31" hasCustomPrompt="1"/>
          </p:nvPr>
        </p:nvSpPr>
        <p:spPr>
          <a:xfrm>
            <a:off x="4376205" y="2842397"/>
            <a:ext cx="1030359" cy="1001713"/>
          </a:xfrm>
          <a:prstGeom prst="ellipse">
            <a:avLst/>
          </a:prstGeom>
          <a:solidFill>
            <a:schemeClr val="accent1"/>
          </a:solidFill>
          <a:ln w="63500" cap="rnd">
            <a:noFill/>
          </a:ln>
        </p:spPr>
        <p:txBody>
          <a:bodyPr anchor="ctr">
            <a:normAutofit/>
          </a:bodyPr>
          <a:lstStyle>
            <a:lvl1pPr marL="0" indent="0" algn="ctr">
              <a:buNone/>
              <a:defRPr sz="2000" b="1">
                <a:solidFill>
                  <a:schemeClr val="bg2"/>
                </a:solidFill>
              </a:defRPr>
            </a:lvl1pPr>
          </a:lstStyle>
          <a:p>
            <a:r>
              <a:rPr lang="en-US"/>
              <a:t>icon</a:t>
            </a:r>
          </a:p>
        </p:txBody>
      </p:sp>
      <p:sp>
        <p:nvSpPr>
          <p:cNvPr id="11" name="Text Placeholder 2">
            <a:extLst>
              <a:ext uri="{FF2B5EF4-FFF2-40B4-BE49-F238E27FC236}">
                <a16:creationId xmlns:a16="http://schemas.microsoft.com/office/drawing/2014/main" id="{E6A808BD-CEC8-4E1E-8312-1E924365EAC5}"/>
              </a:ext>
            </a:extLst>
          </p:cNvPr>
          <p:cNvSpPr>
            <a:spLocks noGrp="1"/>
          </p:cNvSpPr>
          <p:nvPr>
            <p:ph type="body" sz="quarter" idx="23"/>
          </p:nvPr>
        </p:nvSpPr>
        <p:spPr>
          <a:xfrm>
            <a:off x="5564188" y="2817863"/>
            <a:ext cx="2279650" cy="1001713"/>
          </a:xfrm>
          <a:prstGeom prst="rect">
            <a:avLst/>
          </a:prstGeom>
        </p:spPr>
        <p:txBody>
          <a:bodyPr anchor="ctr">
            <a:noAutofit/>
          </a:bodyPr>
          <a:lstStyle>
            <a:lvl1pPr marL="0" indent="0">
              <a:buNone/>
              <a:defRPr sz="2400" b="1">
                <a:solidFill>
                  <a:schemeClr val="tx1"/>
                </a:solidFill>
              </a:defRPr>
            </a:lvl1pPr>
            <a:lvl2pPr marL="128587" indent="0">
              <a:buNone/>
              <a:defRPr sz="1800">
                <a:solidFill>
                  <a:schemeClr val="tx1"/>
                </a:solidFill>
              </a:defRPr>
            </a:lvl2pPr>
            <a:lvl3pPr marL="310896" indent="0">
              <a:buNone/>
              <a:defRPr sz="1800">
                <a:solidFill>
                  <a:schemeClr val="tx1"/>
                </a:solidFill>
              </a:defRPr>
            </a:lvl3pPr>
            <a:lvl4pPr marL="457200" indent="0">
              <a:buNone/>
              <a:defRPr sz="1800">
                <a:solidFill>
                  <a:schemeClr val="tx1"/>
                </a:solidFill>
              </a:defRPr>
            </a:lvl4pPr>
            <a:lvl5pPr marL="640080" indent="0">
              <a:buNone/>
              <a:defRPr sz="1800">
                <a:solidFill>
                  <a:schemeClr val="tx1"/>
                </a:solidFill>
              </a:defRPr>
            </a:lvl5pPr>
          </a:lstStyle>
          <a:p>
            <a:pPr lvl="0"/>
            <a:r>
              <a:rPr lang="en-US"/>
              <a:t>Click to edit Master text styles</a:t>
            </a:r>
          </a:p>
        </p:txBody>
      </p:sp>
      <p:sp>
        <p:nvSpPr>
          <p:cNvPr id="25" name="Picture Placeholder 2">
            <a:extLst>
              <a:ext uri="{FF2B5EF4-FFF2-40B4-BE49-F238E27FC236}">
                <a16:creationId xmlns:a16="http://schemas.microsoft.com/office/drawing/2014/main" id="{6D6B62C5-CBED-9CDF-4000-04B8635019A2}"/>
              </a:ext>
              <a:ext uri="{C183D7F6-B498-43B3-948B-1728B52AA6E4}">
                <adec:decorative xmlns:adec="http://schemas.microsoft.com/office/drawing/2017/decorative" val="1"/>
              </a:ext>
            </a:extLst>
          </p:cNvPr>
          <p:cNvSpPr>
            <a:spLocks noGrp="1"/>
          </p:cNvSpPr>
          <p:nvPr>
            <p:ph type="pic" sz="quarter" idx="33" hasCustomPrompt="1"/>
          </p:nvPr>
        </p:nvSpPr>
        <p:spPr>
          <a:xfrm>
            <a:off x="4376205" y="4195751"/>
            <a:ext cx="1030359" cy="1001713"/>
          </a:xfrm>
          <a:prstGeom prst="ellipse">
            <a:avLst/>
          </a:prstGeom>
          <a:solidFill>
            <a:schemeClr val="accent1"/>
          </a:solidFill>
          <a:ln w="63500" cap="rnd">
            <a:noFill/>
          </a:ln>
        </p:spPr>
        <p:txBody>
          <a:bodyPr anchor="ctr">
            <a:normAutofit/>
          </a:bodyPr>
          <a:lstStyle>
            <a:lvl1pPr marL="0" indent="0" algn="ctr">
              <a:buNone/>
              <a:defRPr sz="2000" b="1">
                <a:solidFill>
                  <a:schemeClr val="bg2"/>
                </a:solidFill>
              </a:defRPr>
            </a:lvl1pPr>
          </a:lstStyle>
          <a:p>
            <a:r>
              <a:rPr lang="en-US"/>
              <a:t>icon</a:t>
            </a:r>
          </a:p>
        </p:txBody>
      </p:sp>
      <p:sp>
        <p:nvSpPr>
          <p:cNvPr id="12" name="Text Placeholder 2">
            <a:extLst>
              <a:ext uri="{FF2B5EF4-FFF2-40B4-BE49-F238E27FC236}">
                <a16:creationId xmlns:a16="http://schemas.microsoft.com/office/drawing/2014/main" id="{4DEC82EA-247C-4614-BD74-310DBD40078C}"/>
              </a:ext>
            </a:extLst>
          </p:cNvPr>
          <p:cNvSpPr>
            <a:spLocks noGrp="1"/>
          </p:cNvSpPr>
          <p:nvPr>
            <p:ph type="body" sz="quarter" idx="24"/>
          </p:nvPr>
        </p:nvSpPr>
        <p:spPr>
          <a:xfrm>
            <a:off x="5564188" y="4199760"/>
            <a:ext cx="2279650" cy="1001713"/>
          </a:xfrm>
          <a:prstGeom prst="rect">
            <a:avLst/>
          </a:prstGeom>
        </p:spPr>
        <p:txBody>
          <a:bodyPr anchor="ctr">
            <a:noAutofit/>
          </a:bodyPr>
          <a:lstStyle>
            <a:lvl1pPr marL="0" indent="0">
              <a:buNone/>
              <a:defRPr sz="2400" b="1">
                <a:solidFill>
                  <a:schemeClr val="tx1"/>
                </a:solidFill>
              </a:defRPr>
            </a:lvl1pPr>
            <a:lvl2pPr marL="128587" indent="0">
              <a:buNone/>
              <a:defRPr sz="1800">
                <a:solidFill>
                  <a:schemeClr val="tx1"/>
                </a:solidFill>
              </a:defRPr>
            </a:lvl2pPr>
            <a:lvl3pPr marL="310896" indent="0">
              <a:buNone/>
              <a:defRPr sz="1800">
                <a:solidFill>
                  <a:schemeClr val="tx1"/>
                </a:solidFill>
              </a:defRPr>
            </a:lvl3pPr>
            <a:lvl4pPr marL="457200" indent="0">
              <a:buNone/>
              <a:defRPr sz="1800">
                <a:solidFill>
                  <a:schemeClr val="tx1"/>
                </a:solidFill>
              </a:defRPr>
            </a:lvl4pPr>
            <a:lvl5pPr marL="640080" indent="0">
              <a:buNone/>
              <a:defRPr sz="1800">
                <a:solidFill>
                  <a:schemeClr val="tx1"/>
                </a:solidFill>
              </a:defRPr>
            </a:lvl5pPr>
          </a:lstStyle>
          <a:p>
            <a:pPr lvl="0"/>
            <a:r>
              <a:rPr lang="en-US"/>
              <a:t>Click to edit Master text styles</a:t>
            </a:r>
          </a:p>
        </p:txBody>
      </p:sp>
      <p:sp>
        <p:nvSpPr>
          <p:cNvPr id="20" name="Picture Placeholder 2">
            <a:extLst>
              <a:ext uri="{FF2B5EF4-FFF2-40B4-BE49-F238E27FC236}">
                <a16:creationId xmlns:a16="http://schemas.microsoft.com/office/drawing/2014/main" id="{D3BD1BD0-7AD4-9682-CCC1-BDC8FB1676AE}"/>
              </a:ext>
              <a:ext uri="{C183D7F6-B498-43B3-948B-1728B52AA6E4}">
                <adec:decorative xmlns:adec="http://schemas.microsoft.com/office/drawing/2017/decorative" val="1"/>
              </a:ext>
            </a:extLst>
          </p:cNvPr>
          <p:cNvSpPr>
            <a:spLocks noGrp="1"/>
          </p:cNvSpPr>
          <p:nvPr>
            <p:ph type="pic" sz="quarter" idx="30" hasCustomPrompt="1"/>
          </p:nvPr>
        </p:nvSpPr>
        <p:spPr>
          <a:xfrm>
            <a:off x="8113071" y="1460500"/>
            <a:ext cx="1030359" cy="997704"/>
          </a:xfrm>
          <a:prstGeom prst="ellipse">
            <a:avLst/>
          </a:prstGeom>
          <a:solidFill>
            <a:schemeClr val="accent1"/>
          </a:solidFill>
          <a:ln w="63500" cap="rnd">
            <a:noFill/>
          </a:ln>
        </p:spPr>
        <p:txBody>
          <a:bodyPr anchor="ctr">
            <a:normAutofit/>
          </a:bodyPr>
          <a:lstStyle>
            <a:lvl1pPr marL="0" indent="0" algn="ctr">
              <a:buNone/>
              <a:defRPr sz="2000" b="1">
                <a:solidFill>
                  <a:schemeClr val="bg2"/>
                </a:solidFill>
              </a:defRPr>
            </a:lvl1pPr>
          </a:lstStyle>
          <a:p>
            <a:r>
              <a:rPr lang="en-US"/>
              <a:t>icon</a:t>
            </a:r>
          </a:p>
        </p:txBody>
      </p:sp>
      <p:sp>
        <p:nvSpPr>
          <p:cNvPr id="13" name="Text Placeholder 2">
            <a:extLst>
              <a:ext uri="{FF2B5EF4-FFF2-40B4-BE49-F238E27FC236}">
                <a16:creationId xmlns:a16="http://schemas.microsoft.com/office/drawing/2014/main" id="{7DB23D5E-C420-43E1-BB04-AC84711DE932}"/>
              </a:ext>
            </a:extLst>
          </p:cNvPr>
          <p:cNvSpPr>
            <a:spLocks noGrp="1"/>
          </p:cNvSpPr>
          <p:nvPr>
            <p:ph type="body" sz="quarter" idx="25"/>
          </p:nvPr>
        </p:nvSpPr>
        <p:spPr>
          <a:xfrm>
            <a:off x="9333065" y="1460500"/>
            <a:ext cx="2279650" cy="1001713"/>
          </a:xfrm>
          <a:prstGeom prst="rect">
            <a:avLst/>
          </a:prstGeom>
        </p:spPr>
        <p:txBody>
          <a:bodyPr anchor="ctr">
            <a:noAutofit/>
          </a:bodyPr>
          <a:lstStyle>
            <a:lvl1pPr marL="0" indent="0">
              <a:buNone/>
              <a:defRPr sz="2400" b="1">
                <a:solidFill>
                  <a:schemeClr val="tx1"/>
                </a:solidFill>
              </a:defRPr>
            </a:lvl1pPr>
            <a:lvl2pPr marL="128587" indent="0">
              <a:buNone/>
              <a:defRPr sz="1800">
                <a:solidFill>
                  <a:schemeClr val="tx1"/>
                </a:solidFill>
              </a:defRPr>
            </a:lvl2pPr>
            <a:lvl3pPr marL="310896" indent="0">
              <a:buNone/>
              <a:defRPr sz="1800">
                <a:solidFill>
                  <a:schemeClr val="tx1"/>
                </a:solidFill>
              </a:defRPr>
            </a:lvl3pPr>
            <a:lvl4pPr marL="457200" indent="0">
              <a:buNone/>
              <a:defRPr sz="1800">
                <a:solidFill>
                  <a:schemeClr val="tx1"/>
                </a:solidFill>
              </a:defRPr>
            </a:lvl4pPr>
            <a:lvl5pPr marL="640080" indent="0">
              <a:buNone/>
              <a:defRPr sz="1800">
                <a:solidFill>
                  <a:schemeClr val="tx1"/>
                </a:solidFill>
              </a:defRPr>
            </a:lvl5pPr>
          </a:lstStyle>
          <a:p>
            <a:pPr lvl="0"/>
            <a:r>
              <a:rPr lang="en-US"/>
              <a:t>Click to edit Master text styles</a:t>
            </a:r>
          </a:p>
        </p:txBody>
      </p:sp>
      <p:sp>
        <p:nvSpPr>
          <p:cNvPr id="22" name="Picture Placeholder 2">
            <a:extLst>
              <a:ext uri="{FF2B5EF4-FFF2-40B4-BE49-F238E27FC236}">
                <a16:creationId xmlns:a16="http://schemas.microsoft.com/office/drawing/2014/main" id="{2D5F9AF1-3BD0-4C46-C1B7-5C861807CEE9}"/>
              </a:ext>
              <a:ext uri="{C183D7F6-B498-43B3-948B-1728B52AA6E4}">
                <adec:decorative xmlns:adec="http://schemas.microsoft.com/office/drawing/2017/decorative" val="1"/>
              </a:ext>
            </a:extLst>
          </p:cNvPr>
          <p:cNvSpPr>
            <a:spLocks noGrp="1"/>
          </p:cNvSpPr>
          <p:nvPr>
            <p:ph type="pic" sz="quarter" idx="32" hasCustomPrompt="1"/>
          </p:nvPr>
        </p:nvSpPr>
        <p:spPr>
          <a:xfrm>
            <a:off x="8113071" y="2838388"/>
            <a:ext cx="1030359" cy="1001713"/>
          </a:xfrm>
          <a:prstGeom prst="ellipse">
            <a:avLst/>
          </a:prstGeom>
          <a:solidFill>
            <a:schemeClr val="accent1"/>
          </a:solidFill>
          <a:ln w="63500" cap="rnd">
            <a:noFill/>
          </a:ln>
        </p:spPr>
        <p:txBody>
          <a:bodyPr anchor="ctr">
            <a:normAutofit/>
          </a:bodyPr>
          <a:lstStyle>
            <a:lvl1pPr marL="0" indent="0" algn="ctr">
              <a:buNone/>
              <a:defRPr sz="2000" b="1">
                <a:solidFill>
                  <a:schemeClr val="bg2"/>
                </a:solidFill>
              </a:defRPr>
            </a:lvl1pPr>
          </a:lstStyle>
          <a:p>
            <a:r>
              <a:rPr lang="en-US"/>
              <a:t>icon</a:t>
            </a:r>
          </a:p>
        </p:txBody>
      </p:sp>
      <p:sp>
        <p:nvSpPr>
          <p:cNvPr id="14" name="Text Placeholder 2">
            <a:extLst>
              <a:ext uri="{FF2B5EF4-FFF2-40B4-BE49-F238E27FC236}">
                <a16:creationId xmlns:a16="http://schemas.microsoft.com/office/drawing/2014/main" id="{420A917D-D743-473D-8FB5-EAE1A0EE07D0}"/>
              </a:ext>
            </a:extLst>
          </p:cNvPr>
          <p:cNvSpPr>
            <a:spLocks noGrp="1"/>
          </p:cNvSpPr>
          <p:nvPr>
            <p:ph type="body" sz="quarter" idx="26"/>
          </p:nvPr>
        </p:nvSpPr>
        <p:spPr>
          <a:xfrm>
            <a:off x="9333065" y="2817863"/>
            <a:ext cx="2279650" cy="1001713"/>
          </a:xfrm>
          <a:prstGeom prst="rect">
            <a:avLst/>
          </a:prstGeom>
        </p:spPr>
        <p:txBody>
          <a:bodyPr anchor="ctr">
            <a:noAutofit/>
          </a:bodyPr>
          <a:lstStyle>
            <a:lvl1pPr marL="0" indent="0">
              <a:buNone/>
              <a:defRPr sz="2400" b="1">
                <a:solidFill>
                  <a:schemeClr val="tx1"/>
                </a:solidFill>
              </a:defRPr>
            </a:lvl1pPr>
            <a:lvl2pPr marL="128587" indent="0">
              <a:buNone/>
              <a:defRPr sz="1800">
                <a:solidFill>
                  <a:schemeClr val="tx1"/>
                </a:solidFill>
              </a:defRPr>
            </a:lvl2pPr>
            <a:lvl3pPr marL="310896" indent="0">
              <a:buNone/>
              <a:defRPr sz="1800">
                <a:solidFill>
                  <a:schemeClr val="tx1"/>
                </a:solidFill>
              </a:defRPr>
            </a:lvl3pPr>
            <a:lvl4pPr marL="457200" indent="0">
              <a:buNone/>
              <a:defRPr sz="1800">
                <a:solidFill>
                  <a:schemeClr val="tx1"/>
                </a:solidFill>
              </a:defRPr>
            </a:lvl4pPr>
            <a:lvl5pPr marL="640080" indent="0">
              <a:buNone/>
              <a:defRPr sz="1800">
                <a:solidFill>
                  <a:schemeClr val="tx1"/>
                </a:solidFill>
              </a:defRPr>
            </a:lvl5pPr>
          </a:lstStyle>
          <a:p>
            <a:pPr lvl="0"/>
            <a:r>
              <a:rPr lang="en-US"/>
              <a:t>Click to edit Master text styles</a:t>
            </a:r>
          </a:p>
        </p:txBody>
      </p:sp>
      <p:sp>
        <p:nvSpPr>
          <p:cNvPr id="26" name="Picture Placeholder 2">
            <a:extLst>
              <a:ext uri="{FF2B5EF4-FFF2-40B4-BE49-F238E27FC236}">
                <a16:creationId xmlns:a16="http://schemas.microsoft.com/office/drawing/2014/main" id="{84E2E1B9-2857-94D1-A407-03CD69F97751}"/>
              </a:ext>
              <a:ext uri="{C183D7F6-B498-43B3-948B-1728B52AA6E4}">
                <adec:decorative xmlns:adec="http://schemas.microsoft.com/office/drawing/2017/decorative" val="1"/>
              </a:ext>
            </a:extLst>
          </p:cNvPr>
          <p:cNvSpPr>
            <a:spLocks noGrp="1"/>
          </p:cNvSpPr>
          <p:nvPr>
            <p:ph type="pic" sz="quarter" idx="34" hasCustomPrompt="1"/>
          </p:nvPr>
        </p:nvSpPr>
        <p:spPr>
          <a:xfrm>
            <a:off x="8113071" y="4191742"/>
            <a:ext cx="1030359" cy="1001713"/>
          </a:xfrm>
          <a:prstGeom prst="ellipse">
            <a:avLst/>
          </a:prstGeom>
          <a:solidFill>
            <a:schemeClr val="accent1"/>
          </a:solidFill>
          <a:ln w="63500" cap="rnd">
            <a:noFill/>
          </a:ln>
        </p:spPr>
        <p:txBody>
          <a:bodyPr anchor="ctr">
            <a:normAutofit/>
          </a:bodyPr>
          <a:lstStyle>
            <a:lvl1pPr marL="0" indent="0" algn="ctr">
              <a:buNone/>
              <a:defRPr sz="2000" b="1">
                <a:solidFill>
                  <a:schemeClr val="bg2"/>
                </a:solidFill>
              </a:defRPr>
            </a:lvl1pPr>
          </a:lstStyle>
          <a:p>
            <a:r>
              <a:rPr lang="en-US"/>
              <a:t>icon</a:t>
            </a:r>
          </a:p>
        </p:txBody>
      </p:sp>
      <p:sp>
        <p:nvSpPr>
          <p:cNvPr id="15" name="Text Placeholder 2">
            <a:extLst>
              <a:ext uri="{FF2B5EF4-FFF2-40B4-BE49-F238E27FC236}">
                <a16:creationId xmlns:a16="http://schemas.microsoft.com/office/drawing/2014/main" id="{A37A8E8B-7268-4578-8B1F-2E287BD6BFF8}"/>
              </a:ext>
            </a:extLst>
          </p:cNvPr>
          <p:cNvSpPr>
            <a:spLocks noGrp="1"/>
          </p:cNvSpPr>
          <p:nvPr>
            <p:ph type="body" sz="quarter" idx="27"/>
          </p:nvPr>
        </p:nvSpPr>
        <p:spPr>
          <a:xfrm>
            <a:off x="9333065" y="4199760"/>
            <a:ext cx="2279650" cy="1001713"/>
          </a:xfrm>
          <a:prstGeom prst="rect">
            <a:avLst/>
          </a:prstGeom>
        </p:spPr>
        <p:txBody>
          <a:bodyPr anchor="ctr">
            <a:noAutofit/>
          </a:bodyPr>
          <a:lstStyle>
            <a:lvl1pPr marL="0" indent="0">
              <a:buNone/>
              <a:defRPr sz="2400" b="1">
                <a:solidFill>
                  <a:schemeClr val="tx1"/>
                </a:solidFill>
              </a:defRPr>
            </a:lvl1pPr>
            <a:lvl2pPr marL="128587" indent="0">
              <a:buNone/>
              <a:defRPr sz="1800">
                <a:solidFill>
                  <a:schemeClr val="tx1"/>
                </a:solidFill>
              </a:defRPr>
            </a:lvl2pPr>
            <a:lvl3pPr marL="310896" indent="0">
              <a:buNone/>
              <a:defRPr sz="1800">
                <a:solidFill>
                  <a:schemeClr val="tx1"/>
                </a:solidFill>
              </a:defRPr>
            </a:lvl3pPr>
            <a:lvl4pPr marL="457200" indent="0">
              <a:buNone/>
              <a:defRPr sz="1800">
                <a:solidFill>
                  <a:schemeClr val="tx1"/>
                </a:solidFill>
              </a:defRPr>
            </a:lvl4pPr>
            <a:lvl5pPr marL="640080" indent="0">
              <a:buNone/>
              <a:defRPr sz="1800">
                <a:solidFill>
                  <a:schemeClr val="tx1"/>
                </a:solidFill>
              </a:defRPr>
            </a:lvl5pPr>
          </a:lstStyle>
          <a:p>
            <a:pPr lvl="0"/>
            <a:r>
              <a:rPr lang="en-US"/>
              <a:t>Click to edit Master text styles</a:t>
            </a:r>
          </a:p>
        </p:txBody>
      </p:sp>
      <p:sp>
        <p:nvSpPr>
          <p:cNvPr id="16" name="Picture Placeholder 4">
            <a:extLst>
              <a:ext uri="{FF2B5EF4-FFF2-40B4-BE49-F238E27FC236}">
                <a16:creationId xmlns:a16="http://schemas.microsoft.com/office/drawing/2014/main" id="{342B237A-2768-C94D-7A12-CCF91FE02172}"/>
              </a:ext>
              <a:ext uri="{C183D7F6-B498-43B3-948B-1728B52AA6E4}">
                <adec:decorative xmlns:adec="http://schemas.microsoft.com/office/drawing/2017/decorative" val="1"/>
              </a:ext>
            </a:extLst>
          </p:cNvPr>
          <p:cNvSpPr>
            <a:spLocks noGrp="1"/>
          </p:cNvSpPr>
          <p:nvPr>
            <p:ph type="pic" sz="quarter" idx="29" hasCustomPrompt="1"/>
          </p:nvPr>
        </p:nvSpPr>
        <p:spPr>
          <a:xfrm>
            <a:off x="9126267" y="5823541"/>
            <a:ext cx="2495674" cy="623695"/>
          </a:xfrm>
        </p:spPr>
        <p:txBody>
          <a:bodyPr anchor="ctr">
            <a:normAutofit/>
          </a:bodyPr>
          <a:lstStyle>
            <a:lvl1pPr marL="0" indent="0" algn="ctr">
              <a:buNone/>
              <a:defRPr sz="2000" b="1">
                <a:solidFill>
                  <a:schemeClr val="tx1"/>
                </a:solidFill>
              </a:defRPr>
            </a:lvl1pPr>
          </a:lstStyle>
          <a:p>
            <a:r>
              <a:rPr lang="en-US"/>
              <a:t>Logo here – delete box if not needed</a:t>
            </a:r>
          </a:p>
        </p:txBody>
      </p:sp>
    </p:spTree>
    <p:extLst>
      <p:ext uri="{BB962C8B-B14F-4D97-AF65-F5344CB8AC3E}">
        <p14:creationId xmlns:p14="http://schemas.microsoft.com/office/powerpoint/2010/main" val="23778816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588115"/>
            <a:ext cx="8741229" cy="588115"/>
          </a:xfrm>
          <a:prstGeom prst="rect">
            <a:avLst/>
          </a:prstGeom>
        </p:spPr>
        <p:txBody>
          <a:bodyPr lIns="0" tIns="0" rIns="0" bIns="0" anchor="t">
            <a:noAutofit/>
          </a:bodyPr>
          <a:lstStyle>
            <a:lvl1pPr algn="l">
              <a:defRPr sz="4000" b="0" i="0" spc="0" baseline="0">
                <a:solidFill>
                  <a:schemeClr val="tx1"/>
                </a:solidFill>
                <a:latin typeface="+mj-lt"/>
              </a:defRPr>
            </a:lvl1pPr>
          </a:lstStyle>
          <a:p>
            <a:r>
              <a:rPr lang="en-US"/>
              <a:t>Click to edit master title style</a:t>
            </a:r>
          </a:p>
        </p:txBody>
      </p:sp>
      <p:pic>
        <p:nvPicPr>
          <p:cNvPr id="9" name="Picture 8">
            <a:extLst>
              <a:ext uri="{FF2B5EF4-FFF2-40B4-BE49-F238E27FC236}">
                <a16:creationId xmlns:a16="http://schemas.microsoft.com/office/drawing/2014/main" id="{10E6EF40-0CA2-6C3C-254D-A403BEB37C7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13157" y="0"/>
            <a:ext cx="7875794" cy="5131969"/>
          </a:xfrm>
          <a:prstGeom prst="rect">
            <a:avLst/>
          </a:prstGeom>
        </p:spPr>
      </p:pic>
      <p:sp>
        <p:nvSpPr>
          <p:cNvPr id="7" name="Rectangle 6">
            <a:extLst>
              <a:ext uri="{FF2B5EF4-FFF2-40B4-BE49-F238E27FC236}">
                <a16:creationId xmlns:a16="http://schemas.microsoft.com/office/drawing/2014/main" id="{84FAB6C2-C171-F6B9-9303-0F2CD95B68D0}"/>
              </a:ext>
              <a:ext uri="{C183D7F6-B498-43B3-948B-1728B52AA6E4}">
                <adec:decorative xmlns:adec="http://schemas.microsoft.com/office/drawing/2017/decorative" val="1"/>
              </a:ext>
            </a:extLst>
          </p:cNvPr>
          <p:cNvSpPr/>
          <p:nvPr userDrawn="1"/>
        </p:nvSpPr>
        <p:spPr>
          <a:xfrm>
            <a:off x="0" y="0"/>
            <a:ext cx="12188951" cy="493069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291A8B92-BEF0-FCD9-2C68-7602857C74B1}"/>
              </a:ext>
              <a:ext uri="{C183D7F6-B498-43B3-948B-1728B52AA6E4}">
                <adec:decorative xmlns:adec="http://schemas.microsoft.com/office/drawing/2017/decorative" val="1"/>
              </a:ext>
            </a:extLst>
          </p:cNvPr>
          <p:cNvSpPr/>
          <p:nvPr userDrawn="1"/>
        </p:nvSpPr>
        <p:spPr>
          <a:xfrm>
            <a:off x="0" y="4930698"/>
            <a:ext cx="12188952" cy="19273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54">
            <a:extLst>
              <a:ext uri="{FF2B5EF4-FFF2-40B4-BE49-F238E27FC236}">
                <a16:creationId xmlns:a16="http://schemas.microsoft.com/office/drawing/2014/main" id="{6B33EF35-8FBB-58A6-6AEE-D616290B35D0}"/>
              </a:ext>
              <a:ext uri="{C183D7F6-B498-43B3-948B-1728B52AA6E4}">
                <adec:decorative xmlns:adec="http://schemas.microsoft.com/office/drawing/2017/decorative" val="1"/>
              </a:ext>
            </a:extLst>
          </p:cNvPr>
          <p:cNvSpPr txBox="1">
            <a:spLocks/>
          </p:cNvSpPr>
          <p:nvPr userDrawn="1"/>
        </p:nvSpPr>
        <p:spPr>
          <a:xfrm>
            <a:off x="1010416" y="807801"/>
            <a:ext cx="768096" cy="2033640"/>
          </a:xfrm>
          <a:prstGeom prst="rect">
            <a:avLst/>
          </a:prstGeom>
        </p:spPr>
        <p:txBody>
          <a:bodyPr vert="horz" lIns="91440" tIns="45720" rIns="91440" bIns="54864" rtlCol="0">
            <a:noAutofit/>
          </a:bodyPr>
          <a:lstStyle>
            <a:lvl1pPr marL="0" indent="0" algn="l" defTabSz="914400" rtl="0" eaLnBrk="1" latinLnBrk="0" hangingPunct="1">
              <a:lnSpc>
                <a:spcPct val="100000"/>
              </a:lnSpc>
              <a:spcBef>
                <a:spcPts val="360"/>
              </a:spcBef>
              <a:buFont typeface="Arial" panose="020B0604020202020204" pitchFamily="34" charset="0"/>
              <a:buNone/>
              <a:defRPr sz="10000" b="1"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360"/>
              </a:spcBef>
              <a:spcAft>
                <a:spcPts val="0"/>
              </a:spcAft>
              <a:buClrTx/>
              <a:buSzTx/>
              <a:buFont typeface="Arial" panose="020B0604020202020204" pitchFamily="34" charset="0"/>
              <a:buNone/>
              <a:tabLst/>
              <a:defRPr/>
            </a:pPr>
            <a:r>
              <a:rPr kumimoji="0" lang="en-US" sz="10000" b="1" i="0" u="none" strike="noStrike" kern="1200" cap="none" spc="0" normalizeH="0" baseline="0" noProof="0">
                <a:ln>
                  <a:noFill/>
                </a:ln>
                <a:solidFill>
                  <a:schemeClr val="accent1"/>
                </a:solidFill>
                <a:effectLst/>
                <a:uLnTx/>
                <a:uFillTx/>
                <a:latin typeface="Sabon Next LT"/>
                <a:ea typeface="+mn-ea"/>
                <a:cs typeface="+mn-cs"/>
              </a:rPr>
              <a:t>“</a:t>
            </a:r>
          </a:p>
        </p:txBody>
      </p:sp>
      <p:sp>
        <p:nvSpPr>
          <p:cNvPr id="4" name="Content Placeholder 4">
            <a:extLst>
              <a:ext uri="{FF2B5EF4-FFF2-40B4-BE49-F238E27FC236}">
                <a16:creationId xmlns:a16="http://schemas.microsoft.com/office/drawing/2014/main" id="{F5177581-7A36-E993-11B2-B395D279E649}"/>
              </a:ext>
            </a:extLst>
          </p:cNvPr>
          <p:cNvSpPr>
            <a:spLocks noGrp="1"/>
          </p:cNvSpPr>
          <p:nvPr>
            <p:ph sz="quarter" idx="10" hasCustomPrompt="1"/>
          </p:nvPr>
        </p:nvSpPr>
        <p:spPr>
          <a:xfrm>
            <a:off x="1777999" y="1338263"/>
            <a:ext cx="8741229" cy="2578644"/>
          </a:xfrm>
          <a:prstGeom prst="rect">
            <a:avLst/>
          </a:prstGeom>
        </p:spPr>
        <p:txBody>
          <a:bodyPr/>
          <a:lstStyle>
            <a:lvl1pPr marL="0" indent="0">
              <a:buNone/>
              <a:defRPr sz="4400" i="1">
                <a:latin typeface="+mj-lt"/>
              </a:defRPr>
            </a:lvl1pPr>
            <a:lvl2pPr>
              <a:defRPr sz="4000" i="1">
                <a:latin typeface="+mj-lt"/>
              </a:defRPr>
            </a:lvl2pPr>
            <a:lvl3pPr>
              <a:defRPr sz="4000" i="1">
                <a:latin typeface="+mj-lt"/>
              </a:defRPr>
            </a:lvl3pPr>
            <a:lvl4pPr>
              <a:defRPr sz="4000" i="1">
                <a:latin typeface="+mj-lt"/>
              </a:defRPr>
            </a:lvl4pPr>
            <a:lvl5pPr>
              <a:defRPr sz="4000" i="1">
                <a:latin typeface="+mj-lt"/>
              </a:defRPr>
            </a:lvl5pPr>
          </a:lstStyle>
          <a:p>
            <a:pPr lvl="0"/>
            <a:r>
              <a:rPr lang="en-US"/>
              <a:t>Quote</a:t>
            </a:r>
          </a:p>
        </p:txBody>
      </p:sp>
      <p:sp>
        <p:nvSpPr>
          <p:cNvPr id="8" name="Content Placeholder 4">
            <a:extLst>
              <a:ext uri="{FF2B5EF4-FFF2-40B4-BE49-F238E27FC236}">
                <a16:creationId xmlns:a16="http://schemas.microsoft.com/office/drawing/2014/main" id="{10636659-323E-B903-3FFE-4656DD7E4779}"/>
              </a:ext>
            </a:extLst>
          </p:cNvPr>
          <p:cNvSpPr>
            <a:spLocks noGrp="1"/>
          </p:cNvSpPr>
          <p:nvPr>
            <p:ph sz="quarter" idx="12" hasCustomPrompt="1"/>
          </p:nvPr>
        </p:nvSpPr>
        <p:spPr>
          <a:xfrm>
            <a:off x="742279" y="5237188"/>
            <a:ext cx="10413402" cy="1131339"/>
          </a:xfrm>
          <a:prstGeom prst="rect">
            <a:avLst/>
          </a:prstGeom>
        </p:spPr>
        <p:txBody>
          <a:bodyPr anchor="ctr">
            <a:normAutofit/>
          </a:bodyPr>
          <a:lstStyle>
            <a:lvl1pPr marL="0" indent="0" algn="r">
              <a:buNone/>
              <a:defRPr sz="2000" i="0" spc="300">
                <a:solidFill>
                  <a:schemeClr val="bg2"/>
                </a:solidFill>
                <a:latin typeface="+mj-lt"/>
              </a:defRPr>
            </a:lvl1pPr>
            <a:lvl2pPr>
              <a:defRPr sz="4000" i="1">
                <a:latin typeface="+mj-lt"/>
              </a:defRPr>
            </a:lvl2pPr>
            <a:lvl3pPr>
              <a:defRPr sz="4000" i="1">
                <a:latin typeface="+mj-lt"/>
              </a:defRPr>
            </a:lvl3pPr>
            <a:lvl4pPr>
              <a:defRPr sz="4000" i="1">
                <a:latin typeface="+mj-lt"/>
              </a:defRPr>
            </a:lvl4pPr>
            <a:lvl5pPr>
              <a:defRPr sz="4000" i="1">
                <a:latin typeface="+mj-lt"/>
              </a:defRPr>
            </a:lvl5pPr>
          </a:lstStyle>
          <a:p>
            <a:pPr lvl="0"/>
            <a:r>
              <a:rPr lang="en-US"/>
              <a:t>Author</a:t>
            </a:r>
            <a:br>
              <a:rPr lang="en-US"/>
            </a:br>
            <a:r>
              <a:rPr lang="en-US"/>
              <a:t>Job Title, Organization</a:t>
            </a:r>
          </a:p>
        </p:txBody>
      </p:sp>
    </p:spTree>
    <p:extLst>
      <p:ext uri="{BB962C8B-B14F-4D97-AF65-F5344CB8AC3E}">
        <p14:creationId xmlns:p14="http://schemas.microsoft.com/office/powerpoint/2010/main" val="33220355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Quote with img">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627590"/>
            <a:ext cx="6792913" cy="614150"/>
          </a:xfrm>
          <a:prstGeom prst="rect">
            <a:avLst/>
          </a:prstGeom>
        </p:spPr>
        <p:txBody>
          <a:bodyPr lIns="0" tIns="0" rIns="0" bIns="0" anchor="t">
            <a:noAutofit/>
          </a:bodyPr>
          <a:lstStyle>
            <a:lvl1pPr algn="l">
              <a:defRPr sz="4000" b="0" i="0" spc="0" baseline="0">
                <a:solidFill>
                  <a:schemeClr val="tx1"/>
                </a:solidFill>
                <a:latin typeface="+mj-lt"/>
              </a:defRPr>
            </a:lvl1pPr>
          </a:lstStyle>
          <a:p>
            <a:r>
              <a:rPr lang="en-US"/>
              <a:t>Click to edit master title style</a:t>
            </a:r>
          </a:p>
        </p:txBody>
      </p:sp>
      <p:sp>
        <p:nvSpPr>
          <p:cNvPr id="12" name="Text Placeholder 54">
            <a:extLst>
              <a:ext uri="{FF2B5EF4-FFF2-40B4-BE49-F238E27FC236}">
                <a16:creationId xmlns:a16="http://schemas.microsoft.com/office/drawing/2014/main" id="{6B33EF35-8FBB-58A6-6AEE-D616290B35D0}"/>
              </a:ext>
              <a:ext uri="{C183D7F6-B498-43B3-948B-1728B52AA6E4}">
                <adec:decorative xmlns:adec="http://schemas.microsoft.com/office/drawing/2017/decorative" val="1"/>
              </a:ext>
            </a:extLst>
          </p:cNvPr>
          <p:cNvSpPr txBox="1">
            <a:spLocks/>
          </p:cNvSpPr>
          <p:nvPr userDrawn="1"/>
        </p:nvSpPr>
        <p:spPr>
          <a:xfrm>
            <a:off x="1010416" y="807801"/>
            <a:ext cx="768096" cy="2033640"/>
          </a:xfrm>
          <a:prstGeom prst="rect">
            <a:avLst/>
          </a:prstGeom>
        </p:spPr>
        <p:txBody>
          <a:bodyPr vert="horz" lIns="91440" tIns="45720" rIns="91440" bIns="54864" rtlCol="0">
            <a:noAutofit/>
          </a:bodyPr>
          <a:lstStyle>
            <a:lvl1pPr marL="0" indent="0" algn="l" defTabSz="914400" rtl="0" eaLnBrk="1" latinLnBrk="0" hangingPunct="1">
              <a:lnSpc>
                <a:spcPct val="100000"/>
              </a:lnSpc>
              <a:spcBef>
                <a:spcPts val="360"/>
              </a:spcBef>
              <a:buFont typeface="Arial" panose="020B0604020202020204" pitchFamily="34" charset="0"/>
              <a:buNone/>
              <a:defRPr sz="10000" b="1"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360"/>
              </a:spcBef>
              <a:spcAft>
                <a:spcPts val="0"/>
              </a:spcAft>
              <a:buClrTx/>
              <a:buSzTx/>
              <a:buFont typeface="Arial" panose="020B0604020202020204" pitchFamily="34" charset="0"/>
              <a:buNone/>
              <a:tabLst/>
              <a:defRPr/>
            </a:pPr>
            <a:r>
              <a:rPr kumimoji="0" lang="en-US" sz="10000" b="1" i="0" u="none" strike="noStrike" kern="1200" cap="none" spc="0" normalizeH="0" baseline="0" noProof="0">
                <a:ln>
                  <a:noFill/>
                </a:ln>
                <a:solidFill>
                  <a:schemeClr val="accent1"/>
                </a:solidFill>
                <a:effectLst/>
                <a:uLnTx/>
                <a:uFillTx/>
                <a:latin typeface="Sabon Next LT"/>
                <a:ea typeface="+mn-ea"/>
                <a:cs typeface="+mn-cs"/>
              </a:rPr>
              <a:t>“</a:t>
            </a:r>
          </a:p>
        </p:txBody>
      </p:sp>
      <p:sp>
        <p:nvSpPr>
          <p:cNvPr id="3" name="Rectangle 2">
            <a:extLst>
              <a:ext uri="{FF2B5EF4-FFF2-40B4-BE49-F238E27FC236}">
                <a16:creationId xmlns:a16="http://schemas.microsoft.com/office/drawing/2014/main" id="{291A8B92-BEF0-FCD9-2C68-7602857C74B1}"/>
              </a:ext>
              <a:ext uri="{C183D7F6-B498-43B3-948B-1728B52AA6E4}">
                <adec:decorative xmlns:adec="http://schemas.microsoft.com/office/drawing/2017/decorative" val="1"/>
              </a:ext>
            </a:extLst>
          </p:cNvPr>
          <p:cNvSpPr/>
          <p:nvPr userDrawn="1"/>
        </p:nvSpPr>
        <p:spPr>
          <a:xfrm>
            <a:off x="0" y="4930698"/>
            <a:ext cx="12188952" cy="19273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7">
            <a:extLst>
              <a:ext uri="{FF2B5EF4-FFF2-40B4-BE49-F238E27FC236}">
                <a16:creationId xmlns:a16="http://schemas.microsoft.com/office/drawing/2014/main" id="{5158DA0E-7E27-2A9D-924C-0464D7ED888C}"/>
              </a:ext>
              <a:ext uri="{C183D7F6-B498-43B3-948B-1728B52AA6E4}">
                <adec:decorative xmlns:adec="http://schemas.microsoft.com/office/drawing/2017/decorative" val="1"/>
              </a:ext>
            </a:extLst>
          </p:cNvPr>
          <p:cNvSpPr>
            <a:spLocks noGrp="1"/>
          </p:cNvSpPr>
          <p:nvPr>
            <p:ph type="pic" sz="quarter" idx="10"/>
          </p:nvPr>
        </p:nvSpPr>
        <p:spPr>
          <a:xfrm>
            <a:off x="6792913" y="1208088"/>
            <a:ext cx="5395912" cy="3722687"/>
          </a:xfrm>
          <a:prstGeom prst="rect">
            <a:avLst/>
          </a:prstGeom>
        </p:spPr>
        <p:txBody>
          <a:bodyPr anchor="ctr"/>
          <a:lstStyle>
            <a:lvl1pPr marL="0" indent="0" algn="ctr">
              <a:buNone/>
              <a:defRPr/>
            </a:lvl1pPr>
          </a:lstStyle>
          <a:p>
            <a:r>
              <a:rPr lang="en-US"/>
              <a:t>Click icon to add picture</a:t>
            </a:r>
          </a:p>
        </p:txBody>
      </p:sp>
      <p:sp>
        <p:nvSpPr>
          <p:cNvPr id="6" name="Content Placeholder 4">
            <a:extLst>
              <a:ext uri="{FF2B5EF4-FFF2-40B4-BE49-F238E27FC236}">
                <a16:creationId xmlns:a16="http://schemas.microsoft.com/office/drawing/2014/main" id="{87A98DAE-E1FE-AE91-B9F8-4FC436147D85}"/>
              </a:ext>
            </a:extLst>
          </p:cNvPr>
          <p:cNvSpPr>
            <a:spLocks noGrp="1"/>
          </p:cNvSpPr>
          <p:nvPr>
            <p:ph sz="quarter" idx="11" hasCustomPrompt="1"/>
          </p:nvPr>
        </p:nvSpPr>
        <p:spPr>
          <a:xfrm>
            <a:off x="1777999" y="1208088"/>
            <a:ext cx="4636449" cy="3381164"/>
          </a:xfrm>
          <a:prstGeom prst="rect">
            <a:avLst/>
          </a:prstGeom>
        </p:spPr>
        <p:txBody>
          <a:bodyPr/>
          <a:lstStyle>
            <a:lvl1pPr marL="0" indent="0">
              <a:buNone/>
              <a:defRPr sz="4000" i="1">
                <a:latin typeface="+mj-lt"/>
              </a:defRPr>
            </a:lvl1pPr>
            <a:lvl2pPr>
              <a:defRPr sz="4000" i="1">
                <a:latin typeface="+mj-lt"/>
              </a:defRPr>
            </a:lvl2pPr>
            <a:lvl3pPr>
              <a:defRPr sz="4000" i="1">
                <a:latin typeface="+mj-lt"/>
              </a:defRPr>
            </a:lvl3pPr>
            <a:lvl4pPr>
              <a:defRPr sz="4000" i="1">
                <a:latin typeface="+mj-lt"/>
              </a:defRPr>
            </a:lvl4pPr>
            <a:lvl5pPr>
              <a:defRPr sz="4000" i="1">
                <a:latin typeface="+mj-lt"/>
              </a:defRPr>
            </a:lvl5pPr>
          </a:lstStyle>
          <a:p>
            <a:pPr lvl="0"/>
            <a:r>
              <a:rPr lang="en-US"/>
              <a:t>Quote</a:t>
            </a:r>
          </a:p>
        </p:txBody>
      </p:sp>
      <p:sp>
        <p:nvSpPr>
          <p:cNvPr id="9" name="Content Placeholder 4">
            <a:extLst>
              <a:ext uri="{FF2B5EF4-FFF2-40B4-BE49-F238E27FC236}">
                <a16:creationId xmlns:a16="http://schemas.microsoft.com/office/drawing/2014/main" id="{AB5CA6E8-836D-F963-C2A3-EECBA8689EF5}"/>
              </a:ext>
            </a:extLst>
          </p:cNvPr>
          <p:cNvSpPr>
            <a:spLocks noGrp="1"/>
          </p:cNvSpPr>
          <p:nvPr>
            <p:ph sz="quarter" idx="12" hasCustomPrompt="1"/>
          </p:nvPr>
        </p:nvSpPr>
        <p:spPr>
          <a:xfrm>
            <a:off x="742279" y="5237188"/>
            <a:ext cx="10413402" cy="1131339"/>
          </a:xfrm>
          <a:prstGeom prst="rect">
            <a:avLst/>
          </a:prstGeom>
        </p:spPr>
        <p:txBody>
          <a:bodyPr anchor="ctr">
            <a:normAutofit/>
          </a:bodyPr>
          <a:lstStyle>
            <a:lvl1pPr marL="0" indent="0" algn="r">
              <a:buNone/>
              <a:defRPr sz="2000" i="0" spc="300">
                <a:solidFill>
                  <a:schemeClr val="bg2"/>
                </a:solidFill>
                <a:latin typeface="+mj-lt"/>
              </a:defRPr>
            </a:lvl1pPr>
            <a:lvl2pPr>
              <a:defRPr sz="4000" i="1">
                <a:latin typeface="+mj-lt"/>
              </a:defRPr>
            </a:lvl2pPr>
            <a:lvl3pPr>
              <a:defRPr sz="4000" i="1">
                <a:latin typeface="+mj-lt"/>
              </a:defRPr>
            </a:lvl3pPr>
            <a:lvl4pPr>
              <a:defRPr sz="4000" i="1">
                <a:latin typeface="+mj-lt"/>
              </a:defRPr>
            </a:lvl4pPr>
            <a:lvl5pPr>
              <a:defRPr sz="4000" i="1">
                <a:latin typeface="+mj-lt"/>
              </a:defRPr>
            </a:lvl5pPr>
          </a:lstStyle>
          <a:p>
            <a:pPr lvl="0"/>
            <a:r>
              <a:rPr lang="en-US"/>
              <a:t>Author</a:t>
            </a:r>
            <a:br>
              <a:rPr lang="en-US"/>
            </a:br>
            <a:r>
              <a:rPr lang="en-US"/>
              <a:t>Job Title, Organization</a:t>
            </a:r>
          </a:p>
        </p:txBody>
      </p:sp>
    </p:spTree>
    <p:extLst>
      <p:ext uri="{BB962C8B-B14F-4D97-AF65-F5344CB8AC3E}">
        <p14:creationId xmlns:p14="http://schemas.microsoft.com/office/powerpoint/2010/main" val="1158541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Highlight resource">
    <p:bg>
      <p:bgPr>
        <a:solidFill>
          <a:schemeClr val="accent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04B6762-04E2-5C2C-36F6-59D7C1356E71}"/>
              </a:ext>
              <a:ext uri="{C183D7F6-B498-43B3-948B-1728B52AA6E4}">
                <adec:decorative xmlns:adec="http://schemas.microsoft.com/office/drawing/2017/decorative" val="1"/>
              </a:ext>
            </a:extLst>
          </p:cNvPr>
          <p:cNvSpPr/>
          <p:nvPr userDrawn="1"/>
        </p:nvSpPr>
        <p:spPr>
          <a:xfrm>
            <a:off x="3807034" y="0"/>
            <a:ext cx="8384966"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sp>
        <p:nvSpPr>
          <p:cNvPr id="9" name="Title 1">
            <a:extLst>
              <a:ext uri="{FF2B5EF4-FFF2-40B4-BE49-F238E27FC236}">
                <a16:creationId xmlns:a16="http://schemas.microsoft.com/office/drawing/2014/main" id="{F7CFCE94-8A5C-4C55-9B23-8D57FE6C6A6C}"/>
              </a:ext>
            </a:extLst>
          </p:cNvPr>
          <p:cNvSpPr>
            <a:spLocks noGrp="1"/>
          </p:cNvSpPr>
          <p:nvPr>
            <p:ph type="title" hasCustomPrompt="1"/>
          </p:nvPr>
        </p:nvSpPr>
        <p:spPr>
          <a:xfrm>
            <a:off x="5791200" y="786662"/>
            <a:ext cx="5190836" cy="1884013"/>
          </a:xfrm>
          <a:prstGeom prst="rect">
            <a:avLst/>
          </a:prstGeom>
        </p:spPr>
        <p:txBody>
          <a:bodyPr lIns="0" tIns="0" rIns="0" bIns="0">
            <a:noAutofit/>
          </a:bodyPr>
          <a:lstStyle>
            <a:lvl1pPr algn="l">
              <a:defRPr sz="4000">
                <a:solidFill>
                  <a:schemeClr val="tx1"/>
                </a:solidFill>
              </a:defRPr>
            </a:lvl1pPr>
          </a:lstStyle>
          <a:p>
            <a:r>
              <a:rPr lang="en-US"/>
              <a:t>Click to edit master title style</a:t>
            </a:r>
          </a:p>
        </p:txBody>
      </p:sp>
      <p:sp>
        <p:nvSpPr>
          <p:cNvPr id="8" name="Content Placeholder 3">
            <a:extLst>
              <a:ext uri="{FF2B5EF4-FFF2-40B4-BE49-F238E27FC236}">
                <a16:creationId xmlns:a16="http://schemas.microsoft.com/office/drawing/2014/main" id="{9EA7D982-19B0-46BB-BE7A-A2FDABD015AB}"/>
              </a:ext>
            </a:extLst>
          </p:cNvPr>
          <p:cNvSpPr>
            <a:spLocks noGrp="1"/>
          </p:cNvSpPr>
          <p:nvPr>
            <p:ph sz="half" idx="2"/>
          </p:nvPr>
        </p:nvSpPr>
        <p:spPr>
          <a:xfrm>
            <a:off x="5791200" y="2670675"/>
            <a:ext cx="5190837" cy="3145925"/>
          </a:xfrm>
          <a:prstGeom prst="rect">
            <a:avLst/>
          </a:prstGeom>
        </p:spPr>
        <p:txBody>
          <a:bodyPr lIns="45720" rIns="45720"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p:cNvSpPr>
            <a:spLocks noGrp="1"/>
          </p:cNvSpPr>
          <p:nvPr>
            <p:ph type="dt" sz="half" idx="10"/>
          </p:nvPr>
        </p:nvSpPr>
        <p:spPr>
          <a:xfrm>
            <a:off x="1024128" y="6470704"/>
            <a:ext cx="2154142" cy="274320"/>
          </a:xfrm>
          <a:prstGeom prst="rect">
            <a:avLst/>
          </a:prstGeom>
        </p:spPr>
        <p:txBody>
          <a:bodyPr/>
          <a:lstStyle/>
          <a:p>
            <a:fld id="{F3116922-2739-43E1-9B35-43BAB819069B}" type="datetimeFigureOut">
              <a:rPr lang="en-US" smtClean="0"/>
              <a:t>6/6/2024</a:t>
            </a:fld>
            <a:endParaRPr lang="en-US"/>
          </a:p>
        </p:txBody>
      </p:sp>
      <p:sp>
        <p:nvSpPr>
          <p:cNvPr id="3" name="Footer Placeholder 2"/>
          <p:cNvSpPr>
            <a:spLocks noGrp="1"/>
          </p:cNvSpPr>
          <p:nvPr>
            <p:ph type="ftr" sz="quarter" idx="11"/>
          </p:nvPr>
        </p:nvSpPr>
        <p:spPr>
          <a:xfrm>
            <a:off x="4842932" y="6470704"/>
            <a:ext cx="5901458" cy="274320"/>
          </a:xfrm>
          <a:prstGeom prst="rect">
            <a:avLst/>
          </a:prstGeom>
        </p:spPr>
        <p:txBody>
          <a:bodyPr/>
          <a:lstStyle/>
          <a:p>
            <a:endParaRPr lang="en-US"/>
          </a:p>
        </p:txBody>
      </p:sp>
      <p:sp>
        <p:nvSpPr>
          <p:cNvPr id="4" name="Slide Number Placeholder 3"/>
          <p:cNvSpPr>
            <a:spLocks noGrp="1"/>
          </p:cNvSpPr>
          <p:nvPr>
            <p:ph type="sldNum" sz="quarter" idx="12"/>
          </p:nvPr>
        </p:nvSpPr>
        <p:spPr>
          <a:xfrm>
            <a:off x="10837334" y="6470704"/>
            <a:ext cx="973666" cy="274320"/>
          </a:xfrm>
          <a:prstGeom prst="rect">
            <a:avLst/>
          </a:prstGeom>
        </p:spPr>
        <p:txBody>
          <a:bodyPr/>
          <a:lstStyle/>
          <a:p>
            <a:fld id="{3E5704E6-EADF-4181-8F44-1D0353859585}" type="slidenum">
              <a:rPr lang="en-US" smtClean="0"/>
              <a:t>‹#›</a:t>
            </a:fld>
            <a:endParaRPr lang="en-US"/>
          </a:p>
        </p:txBody>
      </p:sp>
      <p:sp>
        <p:nvSpPr>
          <p:cNvPr id="14" name="Picture Placeholder 12">
            <a:extLst>
              <a:ext uri="{FF2B5EF4-FFF2-40B4-BE49-F238E27FC236}">
                <a16:creationId xmlns:a16="http://schemas.microsoft.com/office/drawing/2014/main" id="{216ECF17-78AC-62B8-D7F7-3E158711E708}"/>
              </a:ext>
              <a:ext uri="{C183D7F6-B498-43B3-948B-1728B52AA6E4}">
                <adec:decorative xmlns:adec="http://schemas.microsoft.com/office/drawing/2017/decorative" val="1"/>
              </a:ext>
            </a:extLst>
          </p:cNvPr>
          <p:cNvSpPr>
            <a:spLocks noGrp="1"/>
          </p:cNvSpPr>
          <p:nvPr>
            <p:ph type="pic" sz="quarter" idx="13"/>
          </p:nvPr>
        </p:nvSpPr>
        <p:spPr>
          <a:xfrm>
            <a:off x="1209964" y="863600"/>
            <a:ext cx="3827318" cy="4953000"/>
          </a:xfrm>
          <a:solidFill>
            <a:schemeClr val="accent3"/>
          </a:solidFill>
          <a:ln w="88900">
            <a:solidFill>
              <a:schemeClr val="bg1"/>
            </a:solidFill>
            <a:miter lim="800000"/>
          </a:ln>
          <a:effectLst>
            <a:outerShdw blurRad="50800" dist="38100" dir="2700000" algn="tl" rotWithShape="0">
              <a:prstClr val="black">
                <a:alpha val="40000"/>
              </a:prstClr>
            </a:outerShdw>
          </a:effectLst>
        </p:spPr>
        <p:txBody>
          <a:bodyPr anchor="ctr"/>
          <a:lstStyle>
            <a:lvl1pPr marL="0" indent="0" algn="ctr">
              <a:buNone/>
              <a:defRPr>
                <a:solidFill>
                  <a:schemeClr val="bg1"/>
                </a:solidFill>
              </a:defRPr>
            </a:lvl1pPr>
          </a:lstStyle>
          <a:p>
            <a:r>
              <a:rPr lang="en-US"/>
              <a:t>Click icon to add picture</a:t>
            </a:r>
          </a:p>
        </p:txBody>
      </p:sp>
    </p:spTree>
    <p:extLst>
      <p:ext uri="{BB962C8B-B14F-4D97-AF65-F5344CB8AC3E}">
        <p14:creationId xmlns:p14="http://schemas.microsoft.com/office/powerpoint/2010/main" val="8639277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Resourc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24127" y="585216"/>
            <a:ext cx="10425694" cy="1499616"/>
          </a:xfrm>
          <a:prstGeom prst="rect">
            <a:avLst/>
          </a:prstGeom>
        </p:spPr>
        <p:txBody>
          <a:bodyPr/>
          <a:lstStyle>
            <a:lvl1pPr>
              <a:defRPr>
                <a:solidFill>
                  <a:schemeClr val="tx1"/>
                </a:solidFill>
              </a:defRPr>
            </a:lvl1pPr>
          </a:lstStyle>
          <a:p>
            <a:r>
              <a:rPr lang="en-US"/>
              <a:t>Click to edit master title style</a:t>
            </a:r>
          </a:p>
        </p:txBody>
      </p:sp>
      <p:sp>
        <p:nvSpPr>
          <p:cNvPr id="10" name="Picture Placeholder 9">
            <a:extLst>
              <a:ext uri="{FF2B5EF4-FFF2-40B4-BE49-F238E27FC236}">
                <a16:creationId xmlns:a16="http://schemas.microsoft.com/office/drawing/2014/main" id="{E8797BB3-AD50-2800-DED6-F272E4DE872C}"/>
              </a:ext>
              <a:ext uri="{C183D7F6-B498-43B3-948B-1728B52AA6E4}">
                <adec:decorative xmlns:adec="http://schemas.microsoft.com/office/drawing/2017/decorative" val="1"/>
              </a:ext>
            </a:extLst>
          </p:cNvPr>
          <p:cNvSpPr>
            <a:spLocks noGrp="1"/>
          </p:cNvSpPr>
          <p:nvPr>
            <p:ph type="pic" sz="quarter" idx="18"/>
          </p:nvPr>
        </p:nvSpPr>
        <p:spPr>
          <a:xfrm>
            <a:off x="801124" y="2217310"/>
            <a:ext cx="2003425" cy="2449512"/>
          </a:xfrm>
          <a:prstGeom prst="rect">
            <a:avLst/>
          </a:prstGeom>
          <a:solidFill>
            <a:schemeClr val="accent1"/>
          </a:solidFill>
          <a:ln w="63500">
            <a:noFill/>
            <a:miter lim="800000"/>
          </a:ln>
          <a:effectLst>
            <a:outerShdw blurRad="50800" dist="38100" dir="2700000" algn="tl" rotWithShape="0">
              <a:prstClr val="black">
                <a:alpha val="40000"/>
              </a:prstClr>
            </a:outerShdw>
          </a:effectLst>
        </p:spPr>
        <p:txBody>
          <a:bodyPr anchor="ctr"/>
          <a:lstStyle>
            <a:lvl1pPr marL="0" indent="0" algn="ctr">
              <a:buNone/>
              <a:defRPr>
                <a:solidFill>
                  <a:schemeClr val="bg2"/>
                </a:solidFill>
              </a:defRPr>
            </a:lvl1pPr>
          </a:lstStyle>
          <a:p>
            <a:r>
              <a:rPr lang="en-US"/>
              <a:t>Click icon to add picture</a:t>
            </a:r>
          </a:p>
        </p:txBody>
      </p:sp>
      <p:sp>
        <p:nvSpPr>
          <p:cNvPr id="3" name="Text Placeholder 4">
            <a:extLst>
              <a:ext uri="{FF2B5EF4-FFF2-40B4-BE49-F238E27FC236}">
                <a16:creationId xmlns:a16="http://schemas.microsoft.com/office/drawing/2014/main" id="{C87E10F5-D139-D6C9-0206-06BB20C30E5E}"/>
              </a:ext>
            </a:extLst>
          </p:cNvPr>
          <p:cNvSpPr>
            <a:spLocks noGrp="1"/>
          </p:cNvSpPr>
          <p:nvPr>
            <p:ph type="body" sz="quarter" idx="11" hasCustomPrompt="1"/>
          </p:nvPr>
        </p:nvSpPr>
        <p:spPr>
          <a:xfrm>
            <a:off x="801123" y="4774402"/>
            <a:ext cx="2003425" cy="873363"/>
          </a:xfrm>
          <a:prstGeom prst="rect">
            <a:avLst/>
          </a:prstGeom>
        </p:spPr>
        <p:txBody>
          <a:bodyPr anchor="ctr">
            <a:noAutofit/>
          </a:bodyPr>
          <a:lstStyle>
            <a:lvl1pPr marL="0" indent="0" algn="ctr">
              <a:buClr>
                <a:schemeClr val="accent1"/>
              </a:buClr>
              <a:buNone/>
              <a:defRPr sz="1400"/>
            </a:lvl1pPr>
            <a:lvl2pPr>
              <a:buClr>
                <a:schemeClr val="accent1"/>
              </a:buClr>
              <a:defRPr sz="1600"/>
            </a:lvl2pPr>
            <a:lvl3pPr>
              <a:buClr>
                <a:schemeClr val="accent1"/>
              </a:buClr>
              <a:defRPr sz="1600"/>
            </a:lvl3pPr>
            <a:lvl4pPr>
              <a:defRPr sz="1800"/>
            </a:lvl4pPr>
            <a:lvl5pPr>
              <a:defRPr sz="1800"/>
            </a:lvl5pPr>
          </a:lstStyle>
          <a:p>
            <a:pPr lvl="0"/>
            <a:r>
              <a:rPr lang="en-US"/>
              <a:t>Descriptive link</a:t>
            </a:r>
          </a:p>
        </p:txBody>
      </p:sp>
      <p:sp>
        <p:nvSpPr>
          <p:cNvPr id="11" name="Picture Placeholder 9">
            <a:extLst>
              <a:ext uri="{FF2B5EF4-FFF2-40B4-BE49-F238E27FC236}">
                <a16:creationId xmlns:a16="http://schemas.microsoft.com/office/drawing/2014/main" id="{F3702F9F-3B12-2B11-4AA5-963D983E9F51}"/>
              </a:ext>
              <a:ext uri="{C183D7F6-B498-43B3-948B-1728B52AA6E4}">
                <adec:decorative xmlns:adec="http://schemas.microsoft.com/office/drawing/2017/decorative" val="1"/>
              </a:ext>
            </a:extLst>
          </p:cNvPr>
          <p:cNvSpPr>
            <a:spLocks noGrp="1"/>
          </p:cNvSpPr>
          <p:nvPr>
            <p:ph type="pic" sz="quarter" idx="19"/>
          </p:nvPr>
        </p:nvSpPr>
        <p:spPr>
          <a:xfrm>
            <a:off x="2962443" y="2217310"/>
            <a:ext cx="2003425" cy="2449512"/>
          </a:xfrm>
          <a:prstGeom prst="rect">
            <a:avLst/>
          </a:prstGeom>
          <a:solidFill>
            <a:schemeClr val="accent1"/>
          </a:solidFill>
          <a:ln w="63500">
            <a:noFill/>
            <a:miter lim="800000"/>
          </a:ln>
          <a:effectLst>
            <a:outerShdw blurRad="50800" dist="38100" dir="2700000" algn="tl" rotWithShape="0">
              <a:prstClr val="black">
                <a:alpha val="40000"/>
              </a:prstClr>
            </a:outerShdw>
          </a:effectLst>
        </p:spPr>
        <p:txBody>
          <a:bodyPr anchor="ctr"/>
          <a:lstStyle>
            <a:lvl1pPr marL="0" indent="0" algn="ctr">
              <a:buNone/>
              <a:defRPr>
                <a:solidFill>
                  <a:schemeClr val="bg2"/>
                </a:solidFill>
              </a:defRPr>
            </a:lvl1pPr>
          </a:lstStyle>
          <a:p>
            <a:r>
              <a:rPr lang="en-US"/>
              <a:t>Click icon to add picture</a:t>
            </a:r>
          </a:p>
        </p:txBody>
      </p:sp>
      <p:sp>
        <p:nvSpPr>
          <p:cNvPr id="14" name="Text Placeholder 4">
            <a:extLst>
              <a:ext uri="{FF2B5EF4-FFF2-40B4-BE49-F238E27FC236}">
                <a16:creationId xmlns:a16="http://schemas.microsoft.com/office/drawing/2014/main" id="{39261958-DF13-9B3D-B4E4-13B3E6596BC3}"/>
              </a:ext>
            </a:extLst>
          </p:cNvPr>
          <p:cNvSpPr>
            <a:spLocks noGrp="1"/>
          </p:cNvSpPr>
          <p:nvPr>
            <p:ph type="body" sz="quarter" idx="22" hasCustomPrompt="1"/>
          </p:nvPr>
        </p:nvSpPr>
        <p:spPr>
          <a:xfrm>
            <a:off x="2962443" y="4774402"/>
            <a:ext cx="2003425" cy="873363"/>
          </a:xfrm>
          <a:prstGeom prst="rect">
            <a:avLst/>
          </a:prstGeom>
        </p:spPr>
        <p:txBody>
          <a:bodyPr anchor="ctr">
            <a:noAutofit/>
          </a:bodyPr>
          <a:lstStyle>
            <a:lvl1pPr marL="0" indent="0" algn="ctr">
              <a:buClr>
                <a:schemeClr val="accent1"/>
              </a:buClr>
              <a:buNone/>
              <a:defRPr sz="1400"/>
            </a:lvl1pPr>
            <a:lvl2pPr>
              <a:buClr>
                <a:schemeClr val="accent1"/>
              </a:buClr>
              <a:defRPr sz="1600"/>
            </a:lvl2pPr>
            <a:lvl3pPr>
              <a:buClr>
                <a:schemeClr val="accent1"/>
              </a:buClr>
              <a:defRPr sz="1600"/>
            </a:lvl3pPr>
            <a:lvl4pPr>
              <a:defRPr sz="1800"/>
            </a:lvl4pPr>
            <a:lvl5pPr>
              <a:defRPr sz="1800"/>
            </a:lvl5pPr>
          </a:lstStyle>
          <a:p>
            <a:pPr lvl="0"/>
            <a:r>
              <a:rPr lang="en-US"/>
              <a:t>Descriptive link</a:t>
            </a:r>
          </a:p>
        </p:txBody>
      </p:sp>
      <p:sp>
        <p:nvSpPr>
          <p:cNvPr id="12" name="Picture Placeholder 9">
            <a:extLst>
              <a:ext uri="{FF2B5EF4-FFF2-40B4-BE49-F238E27FC236}">
                <a16:creationId xmlns:a16="http://schemas.microsoft.com/office/drawing/2014/main" id="{FA29266C-A6EC-6BDD-12A6-09E267DF6F6C}"/>
              </a:ext>
              <a:ext uri="{C183D7F6-B498-43B3-948B-1728B52AA6E4}">
                <adec:decorative xmlns:adec="http://schemas.microsoft.com/office/drawing/2017/decorative" val="1"/>
              </a:ext>
            </a:extLst>
          </p:cNvPr>
          <p:cNvSpPr>
            <a:spLocks noGrp="1"/>
          </p:cNvSpPr>
          <p:nvPr>
            <p:ph type="pic" sz="quarter" idx="20"/>
          </p:nvPr>
        </p:nvSpPr>
        <p:spPr>
          <a:xfrm>
            <a:off x="5123762" y="2217310"/>
            <a:ext cx="2003425" cy="2449512"/>
          </a:xfrm>
          <a:prstGeom prst="rect">
            <a:avLst/>
          </a:prstGeom>
          <a:solidFill>
            <a:schemeClr val="accent1"/>
          </a:solidFill>
          <a:ln w="63500">
            <a:noFill/>
            <a:miter lim="800000"/>
          </a:ln>
          <a:effectLst>
            <a:outerShdw blurRad="50800" dist="38100" dir="2700000" algn="tl" rotWithShape="0">
              <a:prstClr val="black">
                <a:alpha val="40000"/>
              </a:prstClr>
            </a:outerShdw>
          </a:effectLst>
        </p:spPr>
        <p:txBody>
          <a:bodyPr anchor="ctr"/>
          <a:lstStyle>
            <a:lvl1pPr marL="0" indent="0" algn="ctr">
              <a:buNone/>
              <a:defRPr>
                <a:solidFill>
                  <a:schemeClr val="bg2"/>
                </a:solidFill>
              </a:defRPr>
            </a:lvl1pPr>
          </a:lstStyle>
          <a:p>
            <a:r>
              <a:rPr lang="en-US"/>
              <a:t>Click icon to add picture</a:t>
            </a:r>
          </a:p>
        </p:txBody>
      </p:sp>
      <p:sp>
        <p:nvSpPr>
          <p:cNvPr id="15" name="Text Placeholder 4">
            <a:extLst>
              <a:ext uri="{FF2B5EF4-FFF2-40B4-BE49-F238E27FC236}">
                <a16:creationId xmlns:a16="http://schemas.microsoft.com/office/drawing/2014/main" id="{5B44806C-C005-F6A3-3E8C-06551A349B56}"/>
              </a:ext>
            </a:extLst>
          </p:cNvPr>
          <p:cNvSpPr>
            <a:spLocks noGrp="1"/>
          </p:cNvSpPr>
          <p:nvPr>
            <p:ph type="body" sz="quarter" idx="23" hasCustomPrompt="1"/>
          </p:nvPr>
        </p:nvSpPr>
        <p:spPr>
          <a:xfrm>
            <a:off x="5123761" y="4774402"/>
            <a:ext cx="2003425" cy="873363"/>
          </a:xfrm>
          <a:prstGeom prst="rect">
            <a:avLst/>
          </a:prstGeom>
        </p:spPr>
        <p:txBody>
          <a:bodyPr anchor="ctr">
            <a:noAutofit/>
          </a:bodyPr>
          <a:lstStyle>
            <a:lvl1pPr marL="0" indent="0" algn="ctr">
              <a:buClr>
                <a:schemeClr val="accent1"/>
              </a:buClr>
              <a:buNone/>
              <a:defRPr sz="1400"/>
            </a:lvl1pPr>
            <a:lvl2pPr>
              <a:buClr>
                <a:schemeClr val="accent1"/>
              </a:buClr>
              <a:defRPr sz="1600"/>
            </a:lvl2pPr>
            <a:lvl3pPr>
              <a:buClr>
                <a:schemeClr val="accent1"/>
              </a:buClr>
              <a:defRPr sz="1600"/>
            </a:lvl3pPr>
            <a:lvl4pPr>
              <a:defRPr sz="1800"/>
            </a:lvl4pPr>
            <a:lvl5pPr>
              <a:defRPr sz="1800"/>
            </a:lvl5pPr>
          </a:lstStyle>
          <a:p>
            <a:pPr lvl="0"/>
            <a:r>
              <a:rPr lang="en-US"/>
              <a:t>Descriptive link</a:t>
            </a:r>
          </a:p>
        </p:txBody>
      </p:sp>
      <p:sp>
        <p:nvSpPr>
          <p:cNvPr id="13" name="Picture Placeholder 9">
            <a:extLst>
              <a:ext uri="{FF2B5EF4-FFF2-40B4-BE49-F238E27FC236}">
                <a16:creationId xmlns:a16="http://schemas.microsoft.com/office/drawing/2014/main" id="{B62BFA51-5CBF-B845-F73E-BBEF14A4C4C3}"/>
              </a:ext>
              <a:ext uri="{C183D7F6-B498-43B3-948B-1728B52AA6E4}">
                <adec:decorative xmlns:adec="http://schemas.microsoft.com/office/drawing/2017/decorative" val="1"/>
              </a:ext>
            </a:extLst>
          </p:cNvPr>
          <p:cNvSpPr>
            <a:spLocks noGrp="1"/>
          </p:cNvSpPr>
          <p:nvPr>
            <p:ph type="pic" sz="quarter" idx="21"/>
          </p:nvPr>
        </p:nvSpPr>
        <p:spPr>
          <a:xfrm>
            <a:off x="7285079" y="2217310"/>
            <a:ext cx="2003425" cy="2449512"/>
          </a:xfrm>
          <a:prstGeom prst="rect">
            <a:avLst/>
          </a:prstGeom>
          <a:solidFill>
            <a:schemeClr val="accent1"/>
          </a:solidFill>
          <a:ln w="63500">
            <a:noFill/>
            <a:miter lim="800000"/>
          </a:ln>
          <a:effectLst>
            <a:outerShdw blurRad="50800" dist="38100" dir="2700000" algn="tl" rotWithShape="0">
              <a:prstClr val="black">
                <a:alpha val="40000"/>
              </a:prstClr>
            </a:outerShdw>
          </a:effectLst>
        </p:spPr>
        <p:txBody>
          <a:bodyPr anchor="ctr"/>
          <a:lstStyle>
            <a:lvl1pPr marL="0" indent="0" algn="ctr">
              <a:buNone/>
              <a:defRPr>
                <a:solidFill>
                  <a:schemeClr val="bg2"/>
                </a:solidFill>
              </a:defRPr>
            </a:lvl1pPr>
          </a:lstStyle>
          <a:p>
            <a:r>
              <a:rPr lang="en-US"/>
              <a:t>Click icon to add picture</a:t>
            </a:r>
          </a:p>
        </p:txBody>
      </p:sp>
      <p:sp>
        <p:nvSpPr>
          <p:cNvPr id="16" name="Text Placeholder 4">
            <a:extLst>
              <a:ext uri="{FF2B5EF4-FFF2-40B4-BE49-F238E27FC236}">
                <a16:creationId xmlns:a16="http://schemas.microsoft.com/office/drawing/2014/main" id="{51B269F5-E978-B5ED-EB16-A37FF5AAF7D4}"/>
              </a:ext>
            </a:extLst>
          </p:cNvPr>
          <p:cNvSpPr>
            <a:spLocks noGrp="1"/>
          </p:cNvSpPr>
          <p:nvPr>
            <p:ph type="body" sz="quarter" idx="24" hasCustomPrompt="1"/>
          </p:nvPr>
        </p:nvSpPr>
        <p:spPr>
          <a:xfrm>
            <a:off x="7285079" y="4774402"/>
            <a:ext cx="2003425" cy="873363"/>
          </a:xfrm>
          <a:prstGeom prst="rect">
            <a:avLst/>
          </a:prstGeom>
        </p:spPr>
        <p:txBody>
          <a:bodyPr anchor="ctr">
            <a:noAutofit/>
          </a:bodyPr>
          <a:lstStyle>
            <a:lvl1pPr marL="0" indent="0" algn="ctr">
              <a:buClr>
                <a:schemeClr val="accent1"/>
              </a:buClr>
              <a:buNone/>
              <a:defRPr sz="1400"/>
            </a:lvl1pPr>
            <a:lvl2pPr>
              <a:buClr>
                <a:schemeClr val="accent1"/>
              </a:buClr>
              <a:defRPr sz="1600"/>
            </a:lvl2pPr>
            <a:lvl3pPr>
              <a:buClr>
                <a:schemeClr val="accent1"/>
              </a:buClr>
              <a:defRPr sz="1600"/>
            </a:lvl3pPr>
            <a:lvl4pPr>
              <a:defRPr sz="1800"/>
            </a:lvl4pPr>
            <a:lvl5pPr>
              <a:defRPr sz="1800"/>
            </a:lvl5pPr>
          </a:lstStyle>
          <a:p>
            <a:pPr lvl="0"/>
            <a:r>
              <a:rPr lang="en-US"/>
              <a:t>Descriptive link</a:t>
            </a:r>
          </a:p>
        </p:txBody>
      </p:sp>
      <p:sp>
        <p:nvSpPr>
          <p:cNvPr id="17" name="Picture Placeholder 9">
            <a:extLst>
              <a:ext uri="{FF2B5EF4-FFF2-40B4-BE49-F238E27FC236}">
                <a16:creationId xmlns:a16="http://schemas.microsoft.com/office/drawing/2014/main" id="{DB2B2A63-5D06-CBD9-F9BD-A1AD1FC4C6BB}"/>
              </a:ext>
              <a:ext uri="{C183D7F6-B498-43B3-948B-1728B52AA6E4}">
                <adec:decorative xmlns:adec="http://schemas.microsoft.com/office/drawing/2017/decorative" val="1"/>
              </a:ext>
            </a:extLst>
          </p:cNvPr>
          <p:cNvSpPr>
            <a:spLocks noGrp="1"/>
          </p:cNvSpPr>
          <p:nvPr>
            <p:ph type="pic" sz="quarter" idx="25"/>
          </p:nvPr>
        </p:nvSpPr>
        <p:spPr>
          <a:xfrm>
            <a:off x="9446396" y="2217310"/>
            <a:ext cx="2003425" cy="2449512"/>
          </a:xfrm>
          <a:prstGeom prst="rect">
            <a:avLst/>
          </a:prstGeom>
          <a:solidFill>
            <a:schemeClr val="accent1"/>
          </a:solidFill>
          <a:ln w="63500">
            <a:noFill/>
            <a:miter lim="800000"/>
          </a:ln>
          <a:effectLst>
            <a:outerShdw blurRad="50800" dist="38100" dir="2700000" algn="tl" rotWithShape="0">
              <a:prstClr val="black">
                <a:alpha val="40000"/>
              </a:prstClr>
            </a:outerShdw>
          </a:effectLst>
        </p:spPr>
        <p:txBody>
          <a:bodyPr anchor="ctr"/>
          <a:lstStyle>
            <a:lvl1pPr marL="0" indent="0" algn="ctr">
              <a:buNone/>
              <a:defRPr>
                <a:solidFill>
                  <a:schemeClr val="bg2"/>
                </a:solidFill>
              </a:defRPr>
            </a:lvl1pPr>
          </a:lstStyle>
          <a:p>
            <a:r>
              <a:rPr lang="en-US"/>
              <a:t>Click icon to add picture</a:t>
            </a:r>
          </a:p>
        </p:txBody>
      </p:sp>
      <p:sp>
        <p:nvSpPr>
          <p:cNvPr id="18" name="Text Placeholder 4">
            <a:extLst>
              <a:ext uri="{FF2B5EF4-FFF2-40B4-BE49-F238E27FC236}">
                <a16:creationId xmlns:a16="http://schemas.microsoft.com/office/drawing/2014/main" id="{40A6A2BA-ADCF-4051-ADC3-1DBB6439B7CE}"/>
              </a:ext>
            </a:extLst>
          </p:cNvPr>
          <p:cNvSpPr>
            <a:spLocks noGrp="1"/>
          </p:cNvSpPr>
          <p:nvPr>
            <p:ph type="body" sz="quarter" idx="26" hasCustomPrompt="1"/>
          </p:nvPr>
        </p:nvSpPr>
        <p:spPr>
          <a:xfrm>
            <a:off x="9446396" y="4774402"/>
            <a:ext cx="2003425" cy="873363"/>
          </a:xfrm>
          <a:prstGeom prst="rect">
            <a:avLst/>
          </a:prstGeom>
        </p:spPr>
        <p:txBody>
          <a:bodyPr anchor="ctr">
            <a:noAutofit/>
          </a:bodyPr>
          <a:lstStyle>
            <a:lvl1pPr marL="0" indent="0" algn="ctr">
              <a:buClr>
                <a:schemeClr val="accent1"/>
              </a:buClr>
              <a:buNone/>
              <a:defRPr sz="1400"/>
            </a:lvl1pPr>
            <a:lvl2pPr>
              <a:buClr>
                <a:schemeClr val="accent1"/>
              </a:buClr>
              <a:defRPr sz="1600"/>
            </a:lvl2pPr>
            <a:lvl3pPr>
              <a:buClr>
                <a:schemeClr val="accent1"/>
              </a:buClr>
              <a:defRPr sz="1600"/>
            </a:lvl3pPr>
            <a:lvl4pPr>
              <a:defRPr sz="1800"/>
            </a:lvl4pPr>
            <a:lvl5pPr>
              <a:defRPr sz="1800"/>
            </a:lvl5pPr>
          </a:lstStyle>
          <a:p>
            <a:pPr lvl="0"/>
            <a:r>
              <a:rPr lang="en-US"/>
              <a:t>Descriptive link</a:t>
            </a:r>
          </a:p>
        </p:txBody>
      </p:sp>
      <p:sp>
        <p:nvSpPr>
          <p:cNvPr id="4" name="Picture Placeholder 4">
            <a:extLst>
              <a:ext uri="{FF2B5EF4-FFF2-40B4-BE49-F238E27FC236}">
                <a16:creationId xmlns:a16="http://schemas.microsoft.com/office/drawing/2014/main" id="{C0A3DF3A-6CDA-6AFB-5DD6-D011E2D8A721}"/>
              </a:ext>
              <a:ext uri="{C183D7F6-B498-43B3-948B-1728B52AA6E4}">
                <adec:decorative xmlns:adec="http://schemas.microsoft.com/office/drawing/2017/decorative" val="1"/>
              </a:ext>
            </a:extLst>
          </p:cNvPr>
          <p:cNvSpPr>
            <a:spLocks noGrp="1"/>
          </p:cNvSpPr>
          <p:nvPr>
            <p:ph type="pic" sz="quarter" idx="29" hasCustomPrompt="1"/>
          </p:nvPr>
        </p:nvSpPr>
        <p:spPr>
          <a:xfrm>
            <a:off x="9126267" y="5823541"/>
            <a:ext cx="2495674" cy="623695"/>
          </a:xfrm>
        </p:spPr>
        <p:txBody>
          <a:bodyPr anchor="ctr">
            <a:normAutofit/>
          </a:bodyPr>
          <a:lstStyle>
            <a:lvl1pPr marL="0" indent="0" algn="ctr">
              <a:buNone/>
              <a:defRPr sz="2000" b="1">
                <a:solidFill>
                  <a:schemeClr val="tx1"/>
                </a:solidFill>
              </a:defRPr>
            </a:lvl1pPr>
          </a:lstStyle>
          <a:p>
            <a:r>
              <a:rPr lang="en-US"/>
              <a:t>Logo here – delete box if not needed</a:t>
            </a:r>
          </a:p>
        </p:txBody>
      </p:sp>
    </p:spTree>
    <p:extLst>
      <p:ext uri="{BB962C8B-B14F-4D97-AF65-F5344CB8AC3E}">
        <p14:creationId xmlns:p14="http://schemas.microsoft.com/office/powerpoint/2010/main" val="851745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upporters4up">
    <p:spTree>
      <p:nvGrpSpPr>
        <p:cNvPr id="1" name=""/>
        <p:cNvGrpSpPr/>
        <p:nvPr/>
      </p:nvGrpSpPr>
      <p:grpSpPr>
        <a:xfrm>
          <a:off x="0" y="0"/>
          <a:ext cx="0" cy="0"/>
          <a:chOff x="0" y="0"/>
          <a:chExt cx="0" cy="0"/>
        </a:xfrm>
      </p:grpSpPr>
      <p:sp>
        <p:nvSpPr>
          <p:cNvPr id="2" name="Title 1"/>
          <p:cNvSpPr>
            <a:spLocks noGrp="1"/>
          </p:cNvSpPr>
          <p:nvPr>
            <p:ph type="title"/>
          </p:nvPr>
        </p:nvSpPr>
        <p:spPr>
          <a:xfrm>
            <a:off x="1584961" y="1600200"/>
            <a:ext cx="9976273" cy="400110"/>
          </a:xfrm>
        </p:spPr>
        <p:txBody>
          <a:bodyPr/>
          <a:lstStyle/>
          <a:p>
            <a:r>
              <a:rPr lang="en-US"/>
              <a:t>Click to edit Master title style</a:t>
            </a:r>
          </a:p>
        </p:txBody>
      </p:sp>
      <p:sp>
        <p:nvSpPr>
          <p:cNvPr id="3" name="Content Placeholder 2"/>
          <p:cNvSpPr>
            <a:spLocks noGrp="1"/>
          </p:cNvSpPr>
          <p:nvPr>
            <p:ph idx="1"/>
          </p:nvPr>
        </p:nvSpPr>
        <p:spPr>
          <a:xfrm>
            <a:off x="1608667" y="2226459"/>
            <a:ext cx="8541883" cy="246221"/>
          </a:xfrm>
        </p:spPr>
        <p:txBody>
          <a:bodyPr>
            <a:spAutoFit/>
          </a:bodyPr>
          <a:lstStyle>
            <a:lvl4pPr>
              <a:lnSpc>
                <a:spcPts val="1800"/>
              </a:lnSpc>
              <a:defRPr/>
            </a:lvl4pPr>
            <a:lvl5pPr>
              <a:lnSpc>
                <a:spcPts val="1800"/>
              </a:lnSpc>
              <a:defRPr/>
            </a:lvl5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A4AE216E-30EE-794D-82EB-E7F5CCC91463}" type="slidenum">
              <a:rPr lang="en-US" smtClean="0"/>
              <a:pPr/>
              <a:t>‹#›</a:t>
            </a:fld>
            <a:endParaRPr lang="en-US"/>
          </a:p>
        </p:txBody>
      </p:sp>
      <p:sp>
        <p:nvSpPr>
          <p:cNvPr id="15" name="Picture Placeholder 14"/>
          <p:cNvSpPr>
            <a:spLocks noGrp="1"/>
          </p:cNvSpPr>
          <p:nvPr>
            <p:ph type="pic" sz="quarter" idx="17"/>
          </p:nvPr>
        </p:nvSpPr>
        <p:spPr>
          <a:xfrm>
            <a:off x="1608667" y="3136900"/>
            <a:ext cx="3285067" cy="246221"/>
          </a:xfrm>
        </p:spPr>
        <p:txBody>
          <a:bodyPr/>
          <a:lstStyle/>
          <a:p>
            <a:r>
              <a:rPr lang="en-US"/>
              <a:t>Click icon to add picture</a:t>
            </a:r>
          </a:p>
        </p:txBody>
      </p:sp>
      <p:sp>
        <p:nvSpPr>
          <p:cNvPr id="16" name="Picture Placeholder 14"/>
          <p:cNvSpPr>
            <a:spLocks noGrp="1"/>
          </p:cNvSpPr>
          <p:nvPr>
            <p:ph type="pic" sz="quarter" idx="18"/>
          </p:nvPr>
        </p:nvSpPr>
        <p:spPr>
          <a:xfrm>
            <a:off x="6081184" y="3136900"/>
            <a:ext cx="3285067" cy="246221"/>
          </a:xfrm>
        </p:spPr>
        <p:txBody>
          <a:bodyPr/>
          <a:lstStyle/>
          <a:p>
            <a:r>
              <a:rPr lang="en-US"/>
              <a:t>Click icon to add picture</a:t>
            </a:r>
          </a:p>
        </p:txBody>
      </p:sp>
      <p:sp>
        <p:nvSpPr>
          <p:cNvPr id="17" name="Picture Placeholder 14"/>
          <p:cNvSpPr>
            <a:spLocks noGrp="1"/>
          </p:cNvSpPr>
          <p:nvPr>
            <p:ph type="pic" sz="quarter" idx="19"/>
          </p:nvPr>
        </p:nvSpPr>
        <p:spPr>
          <a:xfrm>
            <a:off x="1608667" y="4710223"/>
            <a:ext cx="3285067" cy="246221"/>
          </a:xfrm>
        </p:spPr>
        <p:txBody>
          <a:bodyPr/>
          <a:lstStyle/>
          <a:p>
            <a:r>
              <a:rPr lang="en-US"/>
              <a:t>Click icon to add picture</a:t>
            </a:r>
          </a:p>
        </p:txBody>
      </p:sp>
      <p:sp>
        <p:nvSpPr>
          <p:cNvPr id="18" name="Picture Placeholder 14"/>
          <p:cNvSpPr>
            <a:spLocks noGrp="1"/>
          </p:cNvSpPr>
          <p:nvPr>
            <p:ph type="pic" sz="quarter" idx="20"/>
          </p:nvPr>
        </p:nvSpPr>
        <p:spPr>
          <a:xfrm>
            <a:off x="6081184" y="4710223"/>
            <a:ext cx="3285067" cy="246221"/>
          </a:xfrm>
        </p:spPr>
        <p:txBody>
          <a:bodyPr/>
          <a:lstStyle/>
          <a:p>
            <a:r>
              <a:rPr lang="en-US"/>
              <a:t>Click icon to add picture</a:t>
            </a:r>
          </a:p>
        </p:txBody>
      </p:sp>
      <p:sp>
        <p:nvSpPr>
          <p:cNvPr id="10" name="Footer Placeholder 9"/>
          <p:cNvSpPr>
            <a:spLocks noGrp="1"/>
          </p:cNvSpPr>
          <p:nvPr>
            <p:ph type="ftr" sz="quarter" idx="3"/>
          </p:nvPr>
        </p:nvSpPr>
        <p:spPr>
          <a:xfrm>
            <a:off x="1466892" y="6417304"/>
            <a:ext cx="9952567" cy="438912"/>
          </a:xfrm>
          <a:prstGeom prst="rect">
            <a:avLst/>
          </a:prstGeom>
        </p:spPr>
        <p:txBody>
          <a:bodyPr vert="horz" lIns="91440" tIns="45720" rIns="91440" bIns="45720" rtlCol="0" anchor="ctr"/>
          <a:lstStyle>
            <a:lvl1pPr algn="l">
              <a:defRPr sz="900">
                <a:solidFill>
                  <a:schemeClr val="tx1"/>
                </a:solidFill>
              </a:defRPr>
            </a:lvl1pPr>
          </a:lstStyle>
          <a:p>
            <a:r>
              <a:rPr lang="en-US"/>
              <a:t>[Enter the presentation name in Insert &gt; Header &amp; Footer]      </a:t>
            </a:r>
            <a:fld id="{94874A69-97B2-46D9-BF6B-0F794A1AAF30}" type="datetime4">
              <a:rPr lang="en-US" smtClean="0"/>
              <a:pPr/>
              <a:t>June 6, 2024</a:t>
            </a:fld>
            <a:r>
              <a:rPr lang="en-US"/>
              <a:t> </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Resources (8)">
    <p:bg>
      <p:bgPr>
        <a:solidFill>
          <a:schemeClr val="accent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04B6762-04E2-5C2C-36F6-59D7C1356E71}"/>
              </a:ext>
              <a:ext uri="{C183D7F6-B498-43B3-948B-1728B52AA6E4}">
                <adec:decorative xmlns:adec="http://schemas.microsoft.com/office/drawing/2017/decorative" val="1"/>
              </a:ext>
            </a:extLst>
          </p:cNvPr>
          <p:cNvSpPr/>
          <p:nvPr userDrawn="1"/>
        </p:nvSpPr>
        <p:spPr>
          <a:xfrm>
            <a:off x="3807034" y="0"/>
            <a:ext cx="8384966"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sp>
        <p:nvSpPr>
          <p:cNvPr id="6" name="Rectangle 5">
            <a:extLst>
              <a:ext uri="{FF2B5EF4-FFF2-40B4-BE49-F238E27FC236}">
                <a16:creationId xmlns:a16="http://schemas.microsoft.com/office/drawing/2014/main" id="{4FDB2262-1760-E3BB-131C-52048DD604B5}"/>
              </a:ext>
              <a:ext uri="{C183D7F6-B498-43B3-948B-1728B52AA6E4}">
                <adec:decorative xmlns:adec="http://schemas.microsoft.com/office/drawing/2017/decorative" val="1"/>
              </a:ext>
            </a:extLst>
          </p:cNvPr>
          <p:cNvSpPr/>
          <p:nvPr userDrawn="1"/>
        </p:nvSpPr>
        <p:spPr>
          <a:xfrm>
            <a:off x="0" y="0"/>
            <a:ext cx="3798564"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F7CFCE94-8A5C-4C55-9B23-8D57FE6C6A6C}"/>
              </a:ext>
            </a:extLst>
          </p:cNvPr>
          <p:cNvSpPr>
            <a:spLocks noGrp="1"/>
          </p:cNvSpPr>
          <p:nvPr>
            <p:ph type="title" hasCustomPrompt="1"/>
          </p:nvPr>
        </p:nvSpPr>
        <p:spPr>
          <a:xfrm>
            <a:off x="333487" y="1221139"/>
            <a:ext cx="3104759" cy="4510681"/>
          </a:xfrm>
          <a:prstGeom prst="rect">
            <a:avLst/>
          </a:prstGeom>
        </p:spPr>
        <p:txBody>
          <a:bodyPr/>
          <a:lstStyle>
            <a:lvl1pPr algn="r">
              <a:defRPr>
                <a:solidFill>
                  <a:schemeClr val="bg2"/>
                </a:solidFill>
              </a:defRPr>
            </a:lvl1pPr>
          </a:lstStyle>
          <a:p>
            <a:r>
              <a:rPr lang="en-US"/>
              <a:t>Click to edit master title style</a:t>
            </a:r>
          </a:p>
        </p:txBody>
      </p:sp>
      <p:sp>
        <p:nvSpPr>
          <p:cNvPr id="11" name="Picture Placeholder 9">
            <a:extLst>
              <a:ext uri="{FF2B5EF4-FFF2-40B4-BE49-F238E27FC236}">
                <a16:creationId xmlns:a16="http://schemas.microsoft.com/office/drawing/2014/main" id="{28F98DEF-6EC5-CAF7-DBF7-AECACAFE4A21}"/>
              </a:ext>
              <a:ext uri="{C183D7F6-B498-43B3-948B-1728B52AA6E4}">
                <adec:decorative xmlns:adec="http://schemas.microsoft.com/office/drawing/2017/decorative" val="1"/>
              </a:ext>
            </a:extLst>
          </p:cNvPr>
          <p:cNvSpPr>
            <a:spLocks noGrp="1"/>
          </p:cNvSpPr>
          <p:nvPr>
            <p:ph type="pic" sz="quarter" idx="18"/>
          </p:nvPr>
        </p:nvSpPr>
        <p:spPr>
          <a:xfrm>
            <a:off x="4437278" y="442613"/>
            <a:ext cx="1585367" cy="1938368"/>
          </a:xfrm>
          <a:prstGeom prst="rect">
            <a:avLst/>
          </a:prstGeom>
          <a:solidFill>
            <a:schemeClr val="accent1"/>
          </a:solidFill>
          <a:ln w="63500">
            <a:noFill/>
            <a:miter lim="800000"/>
          </a:ln>
          <a:effectLst>
            <a:outerShdw blurRad="50800" dist="38100" dir="2700000" algn="tl" rotWithShape="0">
              <a:prstClr val="black">
                <a:alpha val="40000"/>
              </a:prstClr>
            </a:outerShdw>
          </a:effectLst>
        </p:spPr>
        <p:txBody>
          <a:bodyPr anchor="ctr"/>
          <a:lstStyle>
            <a:lvl1pPr marL="0" indent="0" algn="ctr">
              <a:buNone/>
              <a:defRPr>
                <a:solidFill>
                  <a:schemeClr val="bg2"/>
                </a:solidFill>
              </a:defRPr>
            </a:lvl1pPr>
          </a:lstStyle>
          <a:p>
            <a:r>
              <a:rPr lang="en-US"/>
              <a:t>Click icon to add picture</a:t>
            </a:r>
          </a:p>
        </p:txBody>
      </p:sp>
      <p:sp>
        <p:nvSpPr>
          <p:cNvPr id="10" name="Text Placeholder 4">
            <a:extLst>
              <a:ext uri="{FF2B5EF4-FFF2-40B4-BE49-F238E27FC236}">
                <a16:creationId xmlns:a16="http://schemas.microsoft.com/office/drawing/2014/main" id="{81EF4F08-EC65-2B72-BC56-0D7711BF9964}"/>
              </a:ext>
            </a:extLst>
          </p:cNvPr>
          <p:cNvSpPr>
            <a:spLocks noGrp="1"/>
          </p:cNvSpPr>
          <p:nvPr>
            <p:ph type="body" sz="quarter" idx="11" hasCustomPrompt="1"/>
          </p:nvPr>
        </p:nvSpPr>
        <p:spPr>
          <a:xfrm>
            <a:off x="4437278" y="2563862"/>
            <a:ext cx="1585366" cy="545104"/>
          </a:xfrm>
          <a:prstGeom prst="rect">
            <a:avLst/>
          </a:prstGeom>
        </p:spPr>
        <p:txBody>
          <a:bodyPr anchor="ctr">
            <a:noAutofit/>
          </a:bodyPr>
          <a:lstStyle>
            <a:lvl1pPr marL="0" indent="0" algn="ctr">
              <a:buClr>
                <a:schemeClr val="accent1"/>
              </a:buClr>
              <a:buNone/>
              <a:defRPr sz="1400"/>
            </a:lvl1pPr>
            <a:lvl2pPr>
              <a:buClr>
                <a:schemeClr val="accent1"/>
              </a:buClr>
              <a:defRPr sz="1600"/>
            </a:lvl2pPr>
            <a:lvl3pPr>
              <a:buClr>
                <a:schemeClr val="accent1"/>
              </a:buClr>
              <a:defRPr sz="1600"/>
            </a:lvl3pPr>
            <a:lvl4pPr>
              <a:defRPr sz="1800"/>
            </a:lvl4pPr>
            <a:lvl5pPr>
              <a:defRPr sz="1800"/>
            </a:lvl5pPr>
          </a:lstStyle>
          <a:p>
            <a:pPr lvl="0"/>
            <a:r>
              <a:rPr lang="en-US"/>
              <a:t>Descriptive link</a:t>
            </a:r>
          </a:p>
        </p:txBody>
      </p:sp>
      <p:sp>
        <p:nvSpPr>
          <p:cNvPr id="12" name="Picture Placeholder 9">
            <a:extLst>
              <a:ext uri="{FF2B5EF4-FFF2-40B4-BE49-F238E27FC236}">
                <a16:creationId xmlns:a16="http://schemas.microsoft.com/office/drawing/2014/main" id="{2EC0BF83-F4FE-7AC4-1EA5-C3C02B2498D3}"/>
              </a:ext>
              <a:ext uri="{C183D7F6-B498-43B3-948B-1728B52AA6E4}">
                <adec:decorative xmlns:adec="http://schemas.microsoft.com/office/drawing/2017/decorative" val="1"/>
              </a:ext>
            </a:extLst>
          </p:cNvPr>
          <p:cNvSpPr>
            <a:spLocks noGrp="1"/>
          </p:cNvSpPr>
          <p:nvPr>
            <p:ph type="pic" sz="quarter" idx="19"/>
          </p:nvPr>
        </p:nvSpPr>
        <p:spPr>
          <a:xfrm>
            <a:off x="6279240" y="442613"/>
            <a:ext cx="1585367" cy="1938368"/>
          </a:xfrm>
          <a:prstGeom prst="rect">
            <a:avLst/>
          </a:prstGeom>
          <a:solidFill>
            <a:schemeClr val="accent1"/>
          </a:solidFill>
          <a:ln w="63500">
            <a:noFill/>
            <a:miter lim="800000"/>
          </a:ln>
          <a:effectLst>
            <a:outerShdw blurRad="50800" dist="38100" dir="2700000" algn="tl" rotWithShape="0">
              <a:prstClr val="black">
                <a:alpha val="40000"/>
              </a:prstClr>
            </a:outerShdw>
          </a:effectLst>
        </p:spPr>
        <p:txBody>
          <a:bodyPr anchor="ctr"/>
          <a:lstStyle>
            <a:lvl1pPr marL="0" indent="0" algn="ctr">
              <a:buNone/>
              <a:defRPr>
                <a:solidFill>
                  <a:schemeClr val="bg2"/>
                </a:solidFill>
              </a:defRPr>
            </a:lvl1pPr>
          </a:lstStyle>
          <a:p>
            <a:r>
              <a:rPr lang="en-US"/>
              <a:t>Click icon to add picture</a:t>
            </a:r>
          </a:p>
        </p:txBody>
      </p:sp>
      <p:sp>
        <p:nvSpPr>
          <p:cNvPr id="14" name="Text Placeholder 4">
            <a:extLst>
              <a:ext uri="{FF2B5EF4-FFF2-40B4-BE49-F238E27FC236}">
                <a16:creationId xmlns:a16="http://schemas.microsoft.com/office/drawing/2014/main" id="{6B05BFAE-F8FC-9CD6-145F-13B072DE8D68}"/>
              </a:ext>
            </a:extLst>
          </p:cNvPr>
          <p:cNvSpPr>
            <a:spLocks noGrp="1"/>
          </p:cNvSpPr>
          <p:nvPr>
            <p:ph type="body" sz="quarter" idx="22" hasCustomPrompt="1"/>
          </p:nvPr>
        </p:nvSpPr>
        <p:spPr>
          <a:xfrm>
            <a:off x="6279241" y="2563862"/>
            <a:ext cx="1585366" cy="545104"/>
          </a:xfrm>
          <a:prstGeom prst="rect">
            <a:avLst/>
          </a:prstGeom>
        </p:spPr>
        <p:txBody>
          <a:bodyPr anchor="ctr">
            <a:noAutofit/>
          </a:bodyPr>
          <a:lstStyle>
            <a:lvl1pPr marL="0" indent="0" algn="ctr">
              <a:buClr>
                <a:schemeClr val="accent1"/>
              </a:buClr>
              <a:buNone/>
              <a:defRPr sz="1400"/>
            </a:lvl1pPr>
            <a:lvl2pPr>
              <a:buClr>
                <a:schemeClr val="accent1"/>
              </a:buClr>
              <a:defRPr sz="1600"/>
            </a:lvl2pPr>
            <a:lvl3pPr>
              <a:buClr>
                <a:schemeClr val="accent1"/>
              </a:buClr>
              <a:defRPr sz="1600"/>
            </a:lvl3pPr>
            <a:lvl4pPr>
              <a:defRPr sz="1800"/>
            </a:lvl4pPr>
            <a:lvl5pPr>
              <a:defRPr sz="1800"/>
            </a:lvl5pPr>
          </a:lstStyle>
          <a:p>
            <a:pPr lvl="0"/>
            <a:r>
              <a:rPr lang="en-US"/>
              <a:t>Descriptive link</a:t>
            </a:r>
          </a:p>
        </p:txBody>
      </p:sp>
      <p:sp>
        <p:nvSpPr>
          <p:cNvPr id="13" name="Picture Placeholder 9">
            <a:extLst>
              <a:ext uri="{FF2B5EF4-FFF2-40B4-BE49-F238E27FC236}">
                <a16:creationId xmlns:a16="http://schemas.microsoft.com/office/drawing/2014/main" id="{79ED1B41-BCE0-412E-0C73-DEB73D9B68F3}"/>
              </a:ext>
              <a:ext uri="{C183D7F6-B498-43B3-948B-1728B52AA6E4}">
                <adec:decorative xmlns:adec="http://schemas.microsoft.com/office/drawing/2017/decorative" val="1"/>
              </a:ext>
            </a:extLst>
          </p:cNvPr>
          <p:cNvSpPr>
            <a:spLocks noGrp="1"/>
          </p:cNvSpPr>
          <p:nvPr>
            <p:ph type="pic" sz="quarter" idx="20"/>
          </p:nvPr>
        </p:nvSpPr>
        <p:spPr>
          <a:xfrm>
            <a:off x="8121202" y="442613"/>
            <a:ext cx="1585367" cy="1938368"/>
          </a:xfrm>
          <a:prstGeom prst="rect">
            <a:avLst/>
          </a:prstGeom>
          <a:solidFill>
            <a:schemeClr val="accent1"/>
          </a:solidFill>
          <a:ln w="63500">
            <a:noFill/>
            <a:miter lim="800000"/>
          </a:ln>
          <a:effectLst>
            <a:outerShdw blurRad="50800" dist="38100" dir="2700000" algn="tl" rotWithShape="0">
              <a:prstClr val="black">
                <a:alpha val="40000"/>
              </a:prstClr>
            </a:outerShdw>
          </a:effectLst>
        </p:spPr>
        <p:txBody>
          <a:bodyPr anchor="ctr"/>
          <a:lstStyle>
            <a:lvl1pPr marL="0" indent="0" algn="ctr">
              <a:buNone/>
              <a:defRPr>
                <a:solidFill>
                  <a:schemeClr val="bg2"/>
                </a:solidFill>
              </a:defRPr>
            </a:lvl1pPr>
          </a:lstStyle>
          <a:p>
            <a:r>
              <a:rPr lang="en-US"/>
              <a:t>Click icon to add picture</a:t>
            </a:r>
          </a:p>
        </p:txBody>
      </p:sp>
      <p:sp>
        <p:nvSpPr>
          <p:cNvPr id="15" name="Text Placeholder 4">
            <a:extLst>
              <a:ext uri="{FF2B5EF4-FFF2-40B4-BE49-F238E27FC236}">
                <a16:creationId xmlns:a16="http://schemas.microsoft.com/office/drawing/2014/main" id="{90DCA9BA-478C-8ED2-4554-26F549DB1E24}"/>
              </a:ext>
            </a:extLst>
          </p:cNvPr>
          <p:cNvSpPr>
            <a:spLocks noGrp="1"/>
          </p:cNvSpPr>
          <p:nvPr>
            <p:ph type="body" sz="quarter" idx="23" hasCustomPrompt="1"/>
          </p:nvPr>
        </p:nvSpPr>
        <p:spPr>
          <a:xfrm>
            <a:off x="8121202" y="2563862"/>
            <a:ext cx="1585366" cy="545104"/>
          </a:xfrm>
          <a:prstGeom prst="rect">
            <a:avLst/>
          </a:prstGeom>
        </p:spPr>
        <p:txBody>
          <a:bodyPr anchor="ctr">
            <a:noAutofit/>
          </a:bodyPr>
          <a:lstStyle>
            <a:lvl1pPr marL="0" indent="0" algn="ctr">
              <a:buClr>
                <a:schemeClr val="accent1"/>
              </a:buClr>
              <a:buNone/>
              <a:defRPr sz="1400"/>
            </a:lvl1pPr>
            <a:lvl2pPr>
              <a:buClr>
                <a:schemeClr val="accent1"/>
              </a:buClr>
              <a:defRPr sz="1600"/>
            </a:lvl2pPr>
            <a:lvl3pPr>
              <a:buClr>
                <a:schemeClr val="accent1"/>
              </a:buClr>
              <a:defRPr sz="1600"/>
            </a:lvl3pPr>
            <a:lvl4pPr>
              <a:defRPr sz="1800"/>
            </a:lvl4pPr>
            <a:lvl5pPr>
              <a:defRPr sz="1800"/>
            </a:lvl5pPr>
          </a:lstStyle>
          <a:p>
            <a:pPr lvl="0"/>
            <a:r>
              <a:rPr lang="en-US"/>
              <a:t>Descriptive link</a:t>
            </a:r>
          </a:p>
        </p:txBody>
      </p:sp>
      <p:sp>
        <p:nvSpPr>
          <p:cNvPr id="22" name="Picture Placeholder 9">
            <a:extLst>
              <a:ext uri="{FF2B5EF4-FFF2-40B4-BE49-F238E27FC236}">
                <a16:creationId xmlns:a16="http://schemas.microsoft.com/office/drawing/2014/main" id="{2C504BF8-F9D3-CB8F-4220-C065BD391BAF}"/>
              </a:ext>
              <a:ext uri="{C183D7F6-B498-43B3-948B-1728B52AA6E4}">
                <adec:decorative xmlns:adec="http://schemas.microsoft.com/office/drawing/2017/decorative" val="1"/>
              </a:ext>
            </a:extLst>
          </p:cNvPr>
          <p:cNvSpPr>
            <a:spLocks noGrp="1"/>
          </p:cNvSpPr>
          <p:nvPr>
            <p:ph type="pic" sz="quarter" idx="24"/>
          </p:nvPr>
        </p:nvSpPr>
        <p:spPr>
          <a:xfrm>
            <a:off x="9963163" y="442613"/>
            <a:ext cx="1585367" cy="1938368"/>
          </a:xfrm>
          <a:prstGeom prst="rect">
            <a:avLst/>
          </a:prstGeom>
          <a:solidFill>
            <a:schemeClr val="accent1"/>
          </a:solidFill>
          <a:ln w="63500">
            <a:noFill/>
            <a:miter lim="800000"/>
          </a:ln>
          <a:effectLst>
            <a:outerShdw blurRad="50800" dist="38100" dir="2700000" algn="tl" rotWithShape="0">
              <a:prstClr val="black">
                <a:alpha val="40000"/>
              </a:prstClr>
            </a:outerShdw>
          </a:effectLst>
        </p:spPr>
        <p:txBody>
          <a:bodyPr anchor="ctr"/>
          <a:lstStyle>
            <a:lvl1pPr marL="0" indent="0" algn="ctr">
              <a:buNone/>
              <a:defRPr>
                <a:solidFill>
                  <a:schemeClr val="bg2"/>
                </a:solidFill>
              </a:defRPr>
            </a:lvl1pPr>
          </a:lstStyle>
          <a:p>
            <a:r>
              <a:rPr lang="en-US"/>
              <a:t>Click icon to add picture</a:t>
            </a:r>
          </a:p>
        </p:txBody>
      </p:sp>
      <p:sp>
        <p:nvSpPr>
          <p:cNvPr id="23" name="Text Placeholder 4">
            <a:extLst>
              <a:ext uri="{FF2B5EF4-FFF2-40B4-BE49-F238E27FC236}">
                <a16:creationId xmlns:a16="http://schemas.microsoft.com/office/drawing/2014/main" id="{5521A8B3-4EA6-23B4-B3B8-8281C6B596FF}"/>
              </a:ext>
            </a:extLst>
          </p:cNvPr>
          <p:cNvSpPr>
            <a:spLocks noGrp="1"/>
          </p:cNvSpPr>
          <p:nvPr>
            <p:ph type="body" sz="quarter" idx="25" hasCustomPrompt="1"/>
          </p:nvPr>
        </p:nvSpPr>
        <p:spPr>
          <a:xfrm>
            <a:off x="9963163" y="2563862"/>
            <a:ext cx="1585366" cy="545104"/>
          </a:xfrm>
          <a:prstGeom prst="rect">
            <a:avLst/>
          </a:prstGeom>
        </p:spPr>
        <p:txBody>
          <a:bodyPr anchor="ctr">
            <a:noAutofit/>
          </a:bodyPr>
          <a:lstStyle>
            <a:lvl1pPr marL="0" indent="0" algn="ctr">
              <a:buClr>
                <a:schemeClr val="accent1"/>
              </a:buClr>
              <a:buNone/>
              <a:defRPr sz="1400"/>
            </a:lvl1pPr>
            <a:lvl2pPr>
              <a:buClr>
                <a:schemeClr val="accent1"/>
              </a:buClr>
              <a:defRPr sz="1600"/>
            </a:lvl2pPr>
            <a:lvl3pPr>
              <a:buClr>
                <a:schemeClr val="accent1"/>
              </a:buClr>
              <a:defRPr sz="1600"/>
            </a:lvl3pPr>
            <a:lvl4pPr>
              <a:defRPr sz="1800"/>
            </a:lvl4pPr>
            <a:lvl5pPr>
              <a:defRPr sz="1800"/>
            </a:lvl5pPr>
          </a:lstStyle>
          <a:p>
            <a:pPr lvl="0"/>
            <a:r>
              <a:rPr lang="en-US"/>
              <a:t>Descriptive link</a:t>
            </a:r>
          </a:p>
        </p:txBody>
      </p:sp>
      <p:sp>
        <p:nvSpPr>
          <p:cNvPr id="25" name="Picture Placeholder 9">
            <a:extLst>
              <a:ext uri="{FF2B5EF4-FFF2-40B4-BE49-F238E27FC236}">
                <a16:creationId xmlns:a16="http://schemas.microsoft.com/office/drawing/2014/main" id="{7F6CD62C-4F68-F15F-A3D0-2180C9FAE746}"/>
              </a:ext>
              <a:ext uri="{C183D7F6-B498-43B3-948B-1728B52AA6E4}">
                <adec:decorative xmlns:adec="http://schemas.microsoft.com/office/drawing/2017/decorative" val="1"/>
              </a:ext>
            </a:extLst>
          </p:cNvPr>
          <p:cNvSpPr>
            <a:spLocks noGrp="1"/>
          </p:cNvSpPr>
          <p:nvPr>
            <p:ph type="pic" sz="quarter" idx="27"/>
          </p:nvPr>
        </p:nvSpPr>
        <p:spPr>
          <a:xfrm>
            <a:off x="4437277" y="3610572"/>
            <a:ext cx="1585367" cy="1938368"/>
          </a:xfrm>
          <a:prstGeom prst="rect">
            <a:avLst/>
          </a:prstGeom>
          <a:solidFill>
            <a:schemeClr val="accent1"/>
          </a:solidFill>
          <a:ln w="63500">
            <a:noFill/>
            <a:miter lim="800000"/>
          </a:ln>
          <a:effectLst>
            <a:outerShdw blurRad="50800" dist="38100" dir="2700000" algn="tl" rotWithShape="0">
              <a:prstClr val="black">
                <a:alpha val="40000"/>
              </a:prstClr>
            </a:outerShdw>
          </a:effectLst>
        </p:spPr>
        <p:txBody>
          <a:bodyPr anchor="ctr"/>
          <a:lstStyle>
            <a:lvl1pPr marL="0" indent="0" algn="ctr">
              <a:buNone/>
              <a:defRPr>
                <a:solidFill>
                  <a:schemeClr val="bg2"/>
                </a:solidFill>
              </a:defRPr>
            </a:lvl1pPr>
          </a:lstStyle>
          <a:p>
            <a:r>
              <a:rPr lang="en-US"/>
              <a:t>Click icon to add picture</a:t>
            </a:r>
          </a:p>
        </p:txBody>
      </p:sp>
      <p:sp>
        <p:nvSpPr>
          <p:cNvPr id="24" name="Text Placeholder 4">
            <a:extLst>
              <a:ext uri="{FF2B5EF4-FFF2-40B4-BE49-F238E27FC236}">
                <a16:creationId xmlns:a16="http://schemas.microsoft.com/office/drawing/2014/main" id="{296CC7BE-2A53-E03B-27D4-1ED4CD326ACF}"/>
              </a:ext>
            </a:extLst>
          </p:cNvPr>
          <p:cNvSpPr>
            <a:spLocks noGrp="1"/>
          </p:cNvSpPr>
          <p:nvPr>
            <p:ph type="body" sz="quarter" idx="26" hasCustomPrompt="1"/>
          </p:nvPr>
        </p:nvSpPr>
        <p:spPr>
          <a:xfrm>
            <a:off x="4437277" y="5731821"/>
            <a:ext cx="1585366" cy="545104"/>
          </a:xfrm>
          <a:prstGeom prst="rect">
            <a:avLst/>
          </a:prstGeom>
        </p:spPr>
        <p:txBody>
          <a:bodyPr anchor="ctr">
            <a:noAutofit/>
          </a:bodyPr>
          <a:lstStyle>
            <a:lvl1pPr marL="0" indent="0" algn="ctr">
              <a:buClr>
                <a:schemeClr val="accent1"/>
              </a:buClr>
              <a:buNone/>
              <a:defRPr sz="1400"/>
            </a:lvl1pPr>
            <a:lvl2pPr>
              <a:buClr>
                <a:schemeClr val="accent1"/>
              </a:buClr>
              <a:defRPr sz="1600"/>
            </a:lvl2pPr>
            <a:lvl3pPr>
              <a:buClr>
                <a:schemeClr val="accent1"/>
              </a:buClr>
              <a:defRPr sz="1600"/>
            </a:lvl3pPr>
            <a:lvl4pPr>
              <a:defRPr sz="1800"/>
            </a:lvl4pPr>
            <a:lvl5pPr>
              <a:defRPr sz="1800"/>
            </a:lvl5pPr>
          </a:lstStyle>
          <a:p>
            <a:pPr lvl="0"/>
            <a:r>
              <a:rPr lang="en-US"/>
              <a:t>Descriptive link</a:t>
            </a:r>
          </a:p>
        </p:txBody>
      </p:sp>
      <p:sp>
        <p:nvSpPr>
          <p:cNvPr id="26" name="Picture Placeholder 9">
            <a:extLst>
              <a:ext uri="{FF2B5EF4-FFF2-40B4-BE49-F238E27FC236}">
                <a16:creationId xmlns:a16="http://schemas.microsoft.com/office/drawing/2014/main" id="{16CC8563-4079-A766-7124-A5CBD6FF0D34}"/>
              </a:ext>
              <a:ext uri="{C183D7F6-B498-43B3-948B-1728B52AA6E4}">
                <adec:decorative xmlns:adec="http://schemas.microsoft.com/office/drawing/2017/decorative" val="1"/>
              </a:ext>
            </a:extLst>
          </p:cNvPr>
          <p:cNvSpPr>
            <a:spLocks noGrp="1"/>
          </p:cNvSpPr>
          <p:nvPr>
            <p:ph type="pic" sz="quarter" idx="28"/>
          </p:nvPr>
        </p:nvSpPr>
        <p:spPr>
          <a:xfrm>
            <a:off x="6279239" y="3610572"/>
            <a:ext cx="1585367" cy="1938368"/>
          </a:xfrm>
          <a:prstGeom prst="rect">
            <a:avLst/>
          </a:prstGeom>
          <a:solidFill>
            <a:schemeClr val="accent1"/>
          </a:solidFill>
          <a:ln w="63500">
            <a:noFill/>
            <a:miter lim="800000"/>
          </a:ln>
          <a:effectLst>
            <a:outerShdw blurRad="50800" dist="38100" dir="2700000" algn="tl" rotWithShape="0">
              <a:prstClr val="black">
                <a:alpha val="40000"/>
              </a:prstClr>
            </a:outerShdw>
          </a:effectLst>
        </p:spPr>
        <p:txBody>
          <a:bodyPr anchor="ctr"/>
          <a:lstStyle>
            <a:lvl1pPr marL="0" indent="0" algn="ctr">
              <a:buNone/>
              <a:defRPr>
                <a:solidFill>
                  <a:schemeClr val="bg2"/>
                </a:solidFill>
              </a:defRPr>
            </a:lvl1pPr>
          </a:lstStyle>
          <a:p>
            <a:r>
              <a:rPr lang="en-US"/>
              <a:t>Click icon to add picture</a:t>
            </a:r>
          </a:p>
        </p:txBody>
      </p:sp>
      <p:sp>
        <p:nvSpPr>
          <p:cNvPr id="28" name="Text Placeholder 4">
            <a:extLst>
              <a:ext uri="{FF2B5EF4-FFF2-40B4-BE49-F238E27FC236}">
                <a16:creationId xmlns:a16="http://schemas.microsoft.com/office/drawing/2014/main" id="{DE671D0E-73A0-35FB-A259-0424C12E254B}"/>
              </a:ext>
            </a:extLst>
          </p:cNvPr>
          <p:cNvSpPr>
            <a:spLocks noGrp="1"/>
          </p:cNvSpPr>
          <p:nvPr>
            <p:ph type="body" sz="quarter" idx="30" hasCustomPrompt="1"/>
          </p:nvPr>
        </p:nvSpPr>
        <p:spPr>
          <a:xfrm>
            <a:off x="6279240" y="5731821"/>
            <a:ext cx="1585366" cy="545104"/>
          </a:xfrm>
          <a:prstGeom prst="rect">
            <a:avLst/>
          </a:prstGeom>
        </p:spPr>
        <p:txBody>
          <a:bodyPr anchor="ctr">
            <a:noAutofit/>
          </a:bodyPr>
          <a:lstStyle>
            <a:lvl1pPr marL="0" indent="0" algn="ctr">
              <a:buClr>
                <a:schemeClr val="accent1"/>
              </a:buClr>
              <a:buNone/>
              <a:defRPr sz="1400"/>
            </a:lvl1pPr>
            <a:lvl2pPr>
              <a:buClr>
                <a:schemeClr val="accent1"/>
              </a:buClr>
              <a:defRPr sz="1600"/>
            </a:lvl2pPr>
            <a:lvl3pPr>
              <a:buClr>
                <a:schemeClr val="accent1"/>
              </a:buClr>
              <a:defRPr sz="1600"/>
            </a:lvl3pPr>
            <a:lvl4pPr>
              <a:defRPr sz="1800"/>
            </a:lvl4pPr>
            <a:lvl5pPr>
              <a:defRPr sz="1800"/>
            </a:lvl5pPr>
          </a:lstStyle>
          <a:p>
            <a:pPr lvl="0"/>
            <a:r>
              <a:rPr lang="en-US"/>
              <a:t>Descriptive link</a:t>
            </a:r>
          </a:p>
        </p:txBody>
      </p:sp>
      <p:sp>
        <p:nvSpPr>
          <p:cNvPr id="27" name="Picture Placeholder 9">
            <a:extLst>
              <a:ext uri="{FF2B5EF4-FFF2-40B4-BE49-F238E27FC236}">
                <a16:creationId xmlns:a16="http://schemas.microsoft.com/office/drawing/2014/main" id="{9D9A542F-7E3D-6DD8-0340-720295E1931E}"/>
              </a:ext>
              <a:ext uri="{C183D7F6-B498-43B3-948B-1728B52AA6E4}">
                <adec:decorative xmlns:adec="http://schemas.microsoft.com/office/drawing/2017/decorative" val="1"/>
              </a:ext>
            </a:extLst>
          </p:cNvPr>
          <p:cNvSpPr>
            <a:spLocks noGrp="1"/>
          </p:cNvSpPr>
          <p:nvPr>
            <p:ph type="pic" sz="quarter" idx="29"/>
          </p:nvPr>
        </p:nvSpPr>
        <p:spPr>
          <a:xfrm>
            <a:off x="8121201" y="3610572"/>
            <a:ext cx="1585367" cy="1938368"/>
          </a:xfrm>
          <a:prstGeom prst="rect">
            <a:avLst/>
          </a:prstGeom>
          <a:solidFill>
            <a:schemeClr val="accent1"/>
          </a:solidFill>
          <a:ln w="63500">
            <a:noFill/>
            <a:miter lim="800000"/>
          </a:ln>
          <a:effectLst>
            <a:outerShdw blurRad="50800" dist="38100" dir="2700000" algn="tl" rotWithShape="0">
              <a:prstClr val="black">
                <a:alpha val="40000"/>
              </a:prstClr>
            </a:outerShdw>
          </a:effectLst>
        </p:spPr>
        <p:txBody>
          <a:bodyPr anchor="ctr"/>
          <a:lstStyle>
            <a:lvl1pPr marL="0" indent="0" algn="ctr">
              <a:buNone/>
              <a:defRPr>
                <a:solidFill>
                  <a:schemeClr val="bg2"/>
                </a:solidFill>
              </a:defRPr>
            </a:lvl1pPr>
          </a:lstStyle>
          <a:p>
            <a:r>
              <a:rPr lang="en-US"/>
              <a:t>Click icon to add picture</a:t>
            </a:r>
          </a:p>
        </p:txBody>
      </p:sp>
      <p:sp>
        <p:nvSpPr>
          <p:cNvPr id="29" name="Text Placeholder 4">
            <a:extLst>
              <a:ext uri="{FF2B5EF4-FFF2-40B4-BE49-F238E27FC236}">
                <a16:creationId xmlns:a16="http://schemas.microsoft.com/office/drawing/2014/main" id="{B72C457A-68C2-3684-7EBC-81E36195D5D8}"/>
              </a:ext>
            </a:extLst>
          </p:cNvPr>
          <p:cNvSpPr>
            <a:spLocks noGrp="1"/>
          </p:cNvSpPr>
          <p:nvPr>
            <p:ph type="body" sz="quarter" idx="31" hasCustomPrompt="1"/>
          </p:nvPr>
        </p:nvSpPr>
        <p:spPr>
          <a:xfrm>
            <a:off x="8121201" y="5731821"/>
            <a:ext cx="1585366" cy="545104"/>
          </a:xfrm>
          <a:prstGeom prst="rect">
            <a:avLst/>
          </a:prstGeom>
        </p:spPr>
        <p:txBody>
          <a:bodyPr anchor="ctr">
            <a:noAutofit/>
          </a:bodyPr>
          <a:lstStyle>
            <a:lvl1pPr marL="0" indent="0" algn="ctr">
              <a:buClr>
                <a:schemeClr val="accent1"/>
              </a:buClr>
              <a:buNone/>
              <a:defRPr sz="1400"/>
            </a:lvl1pPr>
            <a:lvl2pPr>
              <a:buClr>
                <a:schemeClr val="accent1"/>
              </a:buClr>
              <a:defRPr sz="1600"/>
            </a:lvl2pPr>
            <a:lvl3pPr>
              <a:buClr>
                <a:schemeClr val="accent1"/>
              </a:buClr>
              <a:defRPr sz="1600"/>
            </a:lvl3pPr>
            <a:lvl4pPr>
              <a:defRPr sz="1800"/>
            </a:lvl4pPr>
            <a:lvl5pPr>
              <a:defRPr sz="1800"/>
            </a:lvl5pPr>
          </a:lstStyle>
          <a:p>
            <a:pPr lvl="0"/>
            <a:r>
              <a:rPr lang="en-US"/>
              <a:t>Descriptive link</a:t>
            </a:r>
          </a:p>
        </p:txBody>
      </p:sp>
      <p:sp>
        <p:nvSpPr>
          <p:cNvPr id="30" name="Picture Placeholder 9">
            <a:extLst>
              <a:ext uri="{FF2B5EF4-FFF2-40B4-BE49-F238E27FC236}">
                <a16:creationId xmlns:a16="http://schemas.microsoft.com/office/drawing/2014/main" id="{E62ED3C9-2079-73C1-AB49-4BAC0224CD6B}"/>
              </a:ext>
              <a:ext uri="{C183D7F6-B498-43B3-948B-1728B52AA6E4}">
                <adec:decorative xmlns:adec="http://schemas.microsoft.com/office/drawing/2017/decorative" val="1"/>
              </a:ext>
            </a:extLst>
          </p:cNvPr>
          <p:cNvSpPr>
            <a:spLocks noGrp="1"/>
          </p:cNvSpPr>
          <p:nvPr>
            <p:ph type="pic" sz="quarter" idx="32"/>
          </p:nvPr>
        </p:nvSpPr>
        <p:spPr>
          <a:xfrm>
            <a:off x="9963162" y="3610572"/>
            <a:ext cx="1585367" cy="1938368"/>
          </a:xfrm>
          <a:prstGeom prst="rect">
            <a:avLst/>
          </a:prstGeom>
          <a:solidFill>
            <a:schemeClr val="accent1"/>
          </a:solidFill>
          <a:ln w="63500">
            <a:noFill/>
            <a:miter lim="800000"/>
          </a:ln>
          <a:effectLst>
            <a:outerShdw blurRad="50800" dist="38100" dir="2700000" algn="tl" rotWithShape="0">
              <a:prstClr val="black">
                <a:alpha val="40000"/>
              </a:prstClr>
            </a:outerShdw>
          </a:effectLst>
        </p:spPr>
        <p:txBody>
          <a:bodyPr anchor="ctr"/>
          <a:lstStyle>
            <a:lvl1pPr marL="0" indent="0" algn="ctr">
              <a:buNone/>
              <a:defRPr>
                <a:solidFill>
                  <a:schemeClr val="bg2"/>
                </a:solidFill>
              </a:defRPr>
            </a:lvl1pPr>
          </a:lstStyle>
          <a:p>
            <a:r>
              <a:rPr lang="en-US"/>
              <a:t>Click icon to add picture</a:t>
            </a:r>
          </a:p>
        </p:txBody>
      </p:sp>
      <p:sp>
        <p:nvSpPr>
          <p:cNvPr id="31" name="Text Placeholder 4">
            <a:extLst>
              <a:ext uri="{FF2B5EF4-FFF2-40B4-BE49-F238E27FC236}">
                <a16:creationId xmlns:a16="http://schemas.microsoft.com/office/drawing/2014/main" id="{7A641F20-A0DC-9B93-83EB-70C52A738148}"/>
              </a:ext>
            </a:extLst>
          </p:cNvPr>
          <p:cNvSpPr>
            <a:spLocks noGrp="1"/>
          </p:cNvSpPr>
          <p:nvPr>
            <p:ph type="body" sz="quarter" idx="33" hasCustomPrompt="1"/>
          </p:nvPr>
        </p:nvSpPr>
        <p:spPr>
          <a:xfrm>
            <a:off x="9963162" y="5731821"/>
            <a:ext cx="1585366" cy="545104"/>
          </a:xfrm>
          <a:prstGeom prst="rect">
            <a:avLst/>
          </a:prstGeom>
        </p:spPr>
        <p:txBody>
          <a:bodyPr anchor="ctr">
            <a:noAutofit/>
          </a:bodyPr>
          <a:lstStyle>
            <a:lvl1pPr marL="0" indent="0" algn="ctr">
              <a:buClr>
                <a:schemeClr val="accent1"/>
              </a:buClr>
              <a:buNone/>
              <a:defRPr sz="1400"/>
            </a:lvl1pPr>
            <a:lvl2pPr>
              <a:buClr>
                <a:schemeClr val="accent1"/>
              </a:buClr>
              <a:defRPr sz="1600"/>
            </a:lvl2pPr>
            <a:lvl3pPr>
              <a:buClr>
                <a:schemeClr val="accent1"/>
              </a:buClr>
              <a:defRPr sz="1600"/>
            </a:lvl3pPr>
            <a:lvl4pPr>
              <a:defRPr sz="1800"/>
            </a:lvl4pPr>
            <a:lvl5pPr>
              <a:defRPr sz="1800"/>
            </a:lvl5pPr>
          </a:lstStyle>
          <a:p>
            <a:pPr lvl="0"/>
            <a:r>
              <a:rPr lang="en-US"/>
              <a:t>Descriptive link</a:t>
            </a:r>
          </a:p>
        </p:txBody>
      </p:sp>
    </p:spTree>
    <p:extLst>
      <p:ext uri="{BB962C8B-B14F-4D97-AF65-F5344CB8AC3E}">
        <p14:creationId xmlns:p14="http://schemas.microsoft.com/office/powerpoint/2010/main" val="22624193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Closing">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ACBA8FCC-796D-4845-B58F-897057639B59}"/>
              </a:ext>
              <a:ext uri="{C183D7F6-B498-43B3-948B-1728B52AA6E4}">
                <adec:decorative xmlns:adec="http://schemas.microsoft.com/office/drawing/2017/decorative" val="1"/>
              </a:ext>
            </a:extLst>
          </p:cNvPr>
          <p:cNvSpPr>
            <a:spLocks noGrp="1" noChangeAspect="1"/>
          </p:cNvSpPr>
          <p:nvPr>
            <p:ph type="pic" idx="13"/>
          </p:nvPr>
        </p:nvSpPr>
        <p:spPr>
          <a:xfrm>
            <a:off x="3048" y="0"/>
            <a:ext cx="12188952" cy="4572000"/>
          </a:xfrm>
          <a:prstGeom prst="rect">
            <a:avLst/>
          </a:prstGeom>
          <a:solidFill>
            <a:schemeClr val="bg2"/>
          </a:solidFill>
          <a:ln>
            <a:noFill/>
          </a:ln>
        </p:spPr>
        <p:txBody>
          <a:bodyPr lIns="457200" tIns="365760" rIns="45720" bIns="4572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 name="Title 1"/>
          <p:cNvSpPr>
            <a:spLocks noGrp="1"/>
          </p:cNvSpPr>
          <p:nvPr>
            <p:ph type="ctrTitle" hasCustomPrompt="1"/>
          </p:nvPr>
        </p:nvSpPr>
        <p:spPr>
          <a:xfrm>
            <a:off x="457200" y="4960137"/>
            <a:ext cx="5116283" cy="1463040"/>
          </a:xfrm>
          <a:prstGeom prst="rect">
            <a:avLst/>
          </a:prstGeom>
        </p:spPr>
        <p:txBody>
          <a:bodyPr anchor="ctr">
            <a:normAutofit/>
          </a:bodyPr>
          <a:lstStyle>
            <a:lvl1pPr algn="r">
              <a:defRPr sz="5000" spc="200" baseline="0"/>
            </a:lvl1pPr>
          </a:lstStyle>
          <a:p>
            <a:r>
              <a:rPr lang="en-US"/>
              <a:t>Click to edit master title style</a:t>
            </a:r>
          </a:p>
        </p:txBody>
      </p:sp>
      <p:sp>
        <p:nvSpPr>
          <p:cNvPr id="3" name="Subtitle 2"/>
          <p:cNvSpPr>
            <a:spLocks noGrp="1"/>
          </p:cNvSpPr>
          <p:nvPr>
            <p:ph type="subTitle" idx="1"/>
          </p:nvPr>
        </p:nvSpPr>
        <p:spPr>
          <a:xfrm>
            <a:off x="6273789" y="4960137"/>
            <a:ext cx="5537211" cy="1463040"/>
          </a:xfrm>
          <a:prstGeom prst="rect">
            <a:avLst/>
          </a:prstGeom>
        </p:spPr>
        <p:txBody>
          <a:bodyPr lIns="91440" rIns="91440" anchor="ctr">
            <a:normAutofit/>
          </a:bodyPr>
          <a:lstStyle>
            <a:lvl1pPr marL="0" indent="0" algn="l">
              <a:lnSpc>
                <a:spcPct val="100000"/>
              </a:lnSpc>
              <a:spcBef>
                <a:spcPts val="0"/>
              </a:spcBef>
              <a:buNone/>
              <a:defRPr sz="1800">
                <a:solidFill>
                  <a:schemeClr val="tx1"/>
                </a:solidFill>
                <a:latin typeface="+mj-lt"/>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p>
        </p:txBody>
      </p:sp>
      <p:cxnSp>
        <p:nvCxnSpPr>
          <p:cNvPr id="7" name="Straight Connector 6">
            <a:extLst>
              <a:ext uri="{FF2B5EF4-FFF2-40B4-BE49-F238E27FC236}">
                <a16:creationId xmlns:a16="http://schemas.microsoft.com/office/drawing/2014/main" id="{75028511-5F80-41C4-BB42-48D8ED445F5C}"/>
              </a:ext>
              <a:ext uri="{C183D7F6-B498-43B3-948B-1728B52AA6E4}">
                <adec:decorative xmlns:adec="http://schemas.microsoft.com/office/drawing/2017/decorative" val="1"/>
              </a:ext>
            </a:extLst>
          </p:cNvPr>
          <p:cNvCxnSpPr/>
          <p:nvPr userDrawn="1"/>
        </p:nvCxnSpPr>
        <p:spPr>
          <a:xfrm flipV="1">
            <a:off x="591200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260503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D774C8D-EBD9-D574-FBAD-210D1C91D28E}"/>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1786" y="5714888"/>
            <a:ext cx="3382209" cy="845251"/>
          </a:xfrm>
          <a:prstGeom prst="rect">
            <a:avLst/>
          </a:prstGeom>
        </p:spPr>
      </p:pic>
      <p:sp>
        <p:nvSpPr>
          <p:cNvPr id="5" name="Title 1">
            <a:extLst>
              <a:ext uri="{FF2B5EF4-FFF2-40B4-BE49-F238E27FC236}">
                <a16:creationId xmlns:a16="http://schemas.microsoft.com/office/drawing/2014/main" id="{F8B946C5-4510-40E5-A89C-B1ED671990C7}"/>
              </a:ext>
            </a:extLst>
          </p:cNvPr>
          <p:cNvSpPr>
            <a:spLocks noGrp="1"/>
          </p:cNvSpPr>
          <p:nvPr>
            <p:ph type="ctrTitle" hasCustomPrompt="1"/>
          </p:nvPr>
        </p:nvSpPr>
        <p:spPr>
          <a:xfrm>
            <a:off x="1024126" y="1001486"/>
            <a:ext cx="5071874" cy="783497"/>
          </a:xfrm>
        </p:spPr>
        <p:txBody>
          <a:bodyPr lIns="0" rIns="0" anchor="t">
            <a:noAutofit/>
          </a:bodyPr>
          <a:lstStyle>
            <a:lvl1pPr algn="l">
              <a:defRPr sz="5000" b="0" spc="0" baseline="0">
                <a:solidFill>
                  <a:schemeClr val="tx1"/>
                </a:solidFill>
              </a:defRPr>
            </a:lvl1pPr>
          </a:lstStyle>
          <a:p>
            <a:r>
              <a:rPr lang="en-US"/>
              <a:t>Title</a:t>
            </a:r>
          </a:p>
        </p:txBody>
      </p:sp>
      <p:sp>
        <p:nvSpPr>
          <p:cNvPr id="9" name="Picture Placeholder 8">
            <a:extLst>
              <a:ext uri="{FF2B5EF4-FFF2-40B4-BE49-F238E27FC236}">
                <a16:creationId xmlns:a16="http://schemas.microsoft.com/office/drawing/2014/main" id="{2B91FDFE-F4A5-48AA-B8E6-77A5FD191357}"/>
              </a:ext>
              <a:ext uri="{C183D7F6-B498-43B3-948B-1728B52AA6E4}">
                <adec:decorative xmlns:adec="http://schemas.microsoft.com/office/drawing/2017/decorative" val="1"/>
              </a:ext>
            </a:extLst>
          </p:cNvPr>
          <p:cNvSpPr>
            <a:spLocks noGrp="1"/>
          </p:cNvSpPr>
          <p:nvPr>
            <p:ph type="pic" sz="quarter" idx="11" hasCustomPrompt="1"/>
          </p:nvPr>
        </p:nvSpPr>
        <p:spPr>
          <a:xfrm>
            <a:off x="6635760" y="0"/>
            <a:ext cx="5556239" cy="6858000"/>
          </a:xfrm>
        </p:spPr>
        <p:txBody>
          <a:bodyPr/>
          <a:lstStyle>
            <a:lvl1pPr marL="0" indent="0">
              <a:buNone/>
              <a:defRPr/>
            </a:lvl1pPr>
          </a:lstStyle>
          <a:p>
            <a:r>
              <a:rPr lang="en-US"/>
              <a:t>Picture, Map, Chart, or anything you want to emphasize.</a:t>
            </a:r>
          </a:p>
        </p:txBody>
      </p:sp>
      <p:sp>
        <p:nvSpPr>
          <p:cNvPr id="6" name="Content Placeholder 2">
            <a:extLst>
              <a:ext uri="{FF2B5EF4-FFF2-40B4-BE49-F238E27FC236}">
                <a16:creationId xmlns:a16="http://schemas.microsoft.com/office/drawing/2014/main" id="{0880D67E-23D9-FBE6-F618-2A75BF09EDEF}"/>
              </a:ext>
            </a:extLst>
          </p:cNvPr>
          <p:cNvSpPr>
            <a:spLocks noGrp="1"/>
          </p:cNvSpPr>
          <p:nvPr>
            <p:ph idx="13"/>
          </p:nvPr>
        </p:nvSpPr>
        <p:spPr>
          <a:xfrm>
            <a:off x="1024126" y="2075543"/>
            <a:ext cx="5071874" cy="3892637"/>
          </a:xfrm>
        </p:spPr>
        <p:txBody>
          <a:bodyPr>
            <a:normAutofit/>
          </a:bodyPr>
          <a:lstStyle>
            <a:lvl1pPr marL="0" indent="0" algn="l">
              <a:spcBef>
                <a:spcPts val="800"/>
              </a:spcBef>
              <a:spcAft>
                <a:spcPts val="300"/>
              </a:spcAft>
              <a:buNone/>
              <a:defRPr sz="2200">
                <a:solidFill>
                  <a:schemeClr val="tx1"/>
                </a:solidFill>
                <a:latin typeface="Calibri" panose="020F0502020204030204" pitchFamily="34" charset="0"/>
                <a:cs typeface="Calibri" panose="020F0502020204030204" pitchFamily="34" charset="0"/>
              </a:defRPr>
            </a:lvl1pPr>
            <a:lvl2pPr algn="ctr">
              <a:defRPr sz="2000">
                <a:solidFill>
                  <a:srgbClr val="D35B30"/>
                </a:solidFill>
                <a:latin typeface="+mj-lt"/>
                <a:cs typeface="Calibri" panose="020F0502020204030204" pitchFamily="34" charset="0"/>
              </a:defRPr>
            </a:lvl2pPr>
            <a:lvl3pPr algn="ctr">
              <a:defRPr sz="2000">
                <a:solidFill>
                  <a:srgbClr val="D35B30"/>
                </a:solidFill>
                <a:latin typeface="+mj-lt"/>
                <a:cs typeface="Calibri" panose="020F0502020204030204" pitchFamily="34" charset="0"/>
              </a:defRPr>
            </a:lvl3pPr>
            <a:lvl4pPr algn="ctr">
              <a:defRPr sz="2000">
                <a:solidFill>
                  <a:srgbClr val="D35B30"/>
                </a:solidFill>
                <a:latin typeface="+mj-lt"/>
                <a:cs typeface="Calibri" panose="020F0502020204030204" pitchFamily="34" charset="0"/>
              </a:defRPr>
            </a:lvl4pPr>
            <a:lvl5pPr algn="ctr">
              <a:defRPr sz="2000">
                <a:solidFill>
                  <a:srgbClr val="D35B30"/>
                </a:solidFill>
                <a:latin typeface="+mj-lt"/>
                <a:cs typeface="Calibri" panose="020F0502020204030204" pitchFamily="34" charset="0"/>
              </a:defRPr>
            </a:lvl5pPr>
            <a:lvl6pPr>
              <a:defRPr sz="1600"/>
            </a:lvl6pPr>
            <a:lvl7pPr>
              <a:defRPr sz="1600"/>
            </a:lvl7pPr>
            <a:lvl8pPr>
              <a:defRPr sz="1600"/>
            </a:lvl8pPr>
            <a:lvl9pPr>
              <a:defRPr sz="1600"/>
            </a:lvl9pPr>
          </a:lstStyle>
          <a:p>
            <a:pPr lvl="0"/>
            <a:r>
              <a:rPr lang="en-US"/>
              <a:t>Click to edit Master text styles</a:t>
            </a:r>
          </a:p>
        </p:txBody>
      </p:sp>
      <p:sp>
        <p:nvSpPr>
          <p:cNvPr id="10" name="Picture Placeholder 7">
            <a:extLst>
              <a:ext uri="{FF2B5EF4-FFF2-40B4-BE49-F238E27FC236}">
                <a16:creationId xmlns:a16="http://schemas.microsoft.com/office/drawing/2014/main" id="{9AD8D58C-5354-279E-D839-96D6EA261E11}"/>
              </a:ext>
              <a:ext uri="{C183D7F6-B498-43B3-948B-1728B52AA6E4}">
                <adec:decorative xmlns:adec="http://schemas.microsoft.com/office/drawing/2017/decorative" val="1"/>
              </a:ext>
            </a:extLst>
          </p:cNvPr>
          <p:cNvSpPr>
            <a:spLocks noGrp="1"/>
          </p:cNvSpPr>
          <p:nvPr>
            <p:ph type="pic" sz="quarter" idx="14" hasCustomPrompt="1"/>
          </p:nvPr>
        </p:nvSpPr>
        <p:spPr>
          <a:xfrm>
            <a:off x="9147006" y="890588"/>
            <a:ext cx="2275057" cy="2274887"/>
          </a:xfrm>
          <a:solidFill>
            <a:schemeClr val="accent3"/>
          </a:solidFill>
          <a:ln w="63500">
            <a:solidFill>
              <a:schemeClr val="bg1"/>
            </a:solidFill>
            <a:miter lim="800000"/>
          </a:ln>
          <a:effectLst>
            <a:outerShdw blurRad="50800" dist="38100" dir="2700000" algn="tl" rotWithShape="0">
              <a:prstClr val="black">
                <a:alpha val="40000"/>
              </a:prstClr>
            </a:outerShdw>
          </a:effectLst>
        </p:spPr>
        <p:txBody>
          <a:bodyPr lIns="182880" rIns="182880" anchor="ctr"/>
          <a:lstStyle>
            <a:lvl1pPr marL="0" indent="0" algn="ctr">
              <a:buNone/>
              <a:defRPr sz="2000">
                <a:solidFill>
                  <a:schemeClr val="bg1"/>
                </a:solidFill>
              </a:defRPr>
            </a:lvl1pPr>
          </a:lstStyle>
          <a:p>
            <a:r>
              <a:rPr lang="en-US"/>
              <a:t>QR code (delete this placeholder if you don’t need this)</a:t>
            </a:r>
          </a:p>
        </p:txBody>
      </p:sp>
    </p:spTree>
    <p:extLst>
      <p:ext uri="{BB962C8B-B14F-4D97-AF65-F5344CB8AC3E}">
        <p14:creationId xmlns:p14="http://schemas.microsoft.com/office/powerpoint/2010/main" val="1436005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upporters2up">
    <p:spTree>
      <p:nvGrpSpPr>
        <p:cNvPr id="1" name=""/>
        <p:cNvGrpSpPr/>
        <p:nvPr/>
      </p:nvGrpSpPr>
      <p:grpSpPr>
        <a:xfrm>
          <a:off x="0" y="0"/>
          <a:ext cx="0" cy="0"/>
          <a:chOff x="0" y="0"/>
          <a:chExt cx="0" cy="0"/>
        </a:xfrm>
      </p:grpSpPr>
      <p:sp>
        <p:nvSpPr>
          <p:cNvPr id="2" name="Title 1"/>
          <p:cNvSpPr>
            <a:spLocks noGrp="1"/>
          </p:cNvSpPr>
          <p:nvPr>
            <p:ph type="title"/>
          </p:nvPr>
        </p:nvSpPr>
        <p:spPr>
          <a:xfrm>
            <a:off x="1584961" y="1600200"/>
            <a:ext cx="9976273" cy="400110"/>
          </a:xfrm>
        </p:spPr>
        <p:txBody>
          <a:bodyPr/>
          <a:lstStyle/>
          <a:p>
            <a:r>
              <a:rPr lang="en-US"/>
              <a:t>Click to edit Master title style</a:t>
            </a:r>
          </a:p>
        </p:txBody>
      </p:sp>
      <p:sp>
        <p:nvSpPr>
          <p:cNvPr id="3" name="Content Placeholder 2"/>
          <p:cNvSpPr>
            <a:spLocks noGrp="1"/>
          </p:cNvSpPr>
          <p:nvPr>
            <p:ph idx="1"/>
          </p:nvPr>
        </p:nvSpPr>
        <p:spPr>
          <a:xfrm>
            <a:off x="5174512" y="2647509"/>
            <a:ext cx="6010939" cy="246221"/>
          </a:xfrm>
        </p:spPr>
        <p:txBody>
          <a:bodyPr wrap="square">
            <a:spAutoFit/>
          </a:bodyPr>
          <a:lstStyle>
            <a:lvl4pPr>
              <a:lnSpc>
                <a:spcPts val="1800"/>
              </a:lnSpc>
              <a:defRPr/>
            </a:lvl4pPr>
            <a:lvl5pPr>
              <a:lnSpc>
                <a:spcPts val="1800"/>
              </a:lnSpc>
              <a:defRPr/>
            </a:lvl5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A4AE216E-30EE-794D-82EB-E7F5CCC91463}" type="slidenum">
              <a:rPr lang="en-US" smtClean="0"/>
              <a:pPr/>
              <a:t>‹#›</a:t>
            </a:fld>
            <a:endParaRPr lang="en-US"/>
          </a:p>
        </p:txBody>
      </p:sp>
      <p:sp>
        <p:nvSpPr>
          <p:cNvPr id="15" name="Picture Placeholder 14"/>
          <p:cNvSpPr>
            <a:spLocks noGrp="1"/>
          </p:cNvSpPr>
          <p:nvPr>
            <p:ph type="pic" sz="quarter" idx="17"/>
          </p:nvPr>
        </p:nvSpPr>
        <p:spPr>
          <a:xfrm>
            <a:off x="1608667" y="2403876"/>
            <a:ext cx="3285067" cy="246221"/>
          </a:xfrm>
        </p:spPr>
        <p:txBody>
          <a:bodyPr/>
          <a:lstStyle/>
          <a:p>
            <a:r>
              <a:rPr lang="en-US"/>
              <a:t>Click icon to add picture</a:t>
            </a:r>
          </a:p>
        </p:txBody>
      </p:sp>
      <p:sp>
        <p:nvSpPr>
          <p:cNvPr id="17" name="Picture Placeholder 14"/>
          <p:cNvSpPr>
            <a:spLocks noGrp="1"/>
          </p:cNvSpPr>
          <p:nvPr>
            <p:ph type="pic" sz="quarter" idx="19"/>
          </p:nvPr>
        </p:nvSpPr>
        <p:spPr>
          <a:xfrm>
            <a:off x="1608667" y="4306169"/>
            <a:ext cx="3285067" cy="246221"/>
          </a:xfrm>
        </p:spPr>
        <p:txBody>
          <a:bodyPr/>
          <a:lstStyle/>
          <a:p>
            <a:r>
              <a:rPr lang="en-US"/>
              <a:t>Click icon to add picture</a:t>
            </a:r>
          </a:p>
        </p:txBody>
      </p:sp>
      <p:sp>
        <p:nvSpPr>
          <p:cNvPr id="10" name="Content Placeholder 2"/>
          <p:cNvSpPr>
            <a:spLocks noGrp="1"/>
          </p:cNvSpPr>
          <p:nvPr>
            <p:ph idx="20"/>
          </p:nvPr>
        </p:nvSpPr>
        <p:spPr>
          <a:xfrm>
            <a:off x="5174512" y="4335488"/>
            <a:ext cx="6010939" cy="246221"/>
          </a:xfrm>
        </p:spPr>
        <p:txBody>
          <a:bodyPr wrap="square">
            <a:spAutoFit/>
          </a:bodyPr>
          <a:lstStyle>
            <a:lvl1pPr>
              <a:spcAft>
                <a:spcPts val="0"/>
              </a:spcAft>
              <a:defRPr/>
            </a:lvl1pPr>
            <a:lvl4pPr>
              <a:lnSpc>
                <a:spcPts val="1800"/>
              </a:lnSpc>
              <a:defRPr/>
            </a:lvl4pPr>
            <a:lvl5pPr>
              <a:lnSpc>
                <a:spcPts val="1800"/>
              </a:lnSpc>
              <a:defRPr/>
            </a:lvl5pPr>
          </a:lstStyle>
          <a:p>
            <a:pPr lvl="0"/>
            <a:r>
              <a:rPr lang="en-US"/>
              <a:t>Click to edit Master text styles</a:t>
            </a:r>
          </a:p>
        </p:txBody>
      </p:sp>
      <p:sp>
        <p:nvSpPr>
          <p:cNvPr id="9" name="Footer Placeholder 9"/>
          <p:cNvSpPr>
            <a:spLocks noGrp="1"/>
          </p:cNvSpPr>
          <p:nvPr>
            <p:ph type="ftr" sz="quarter" idx="3"/>
          </p:nvPr>
        </p:nvSpPr>
        <p:spPr>
          <a:xfrm>
            <a:off x="1466892" y="6417304"/>
            <a:ext cx="9952567" cy="438912"/>
          </a:xfrm>
          <a:prstGeom prst="rect">
            <a:avLst/>
          </a:prstGeom>
        </p:spPr>
        <p:txBody>
          <a:bodyPr vert="horz" lIns="91440" tIns="45720" rIns="91440" bIns="45720" rtlCol="0" anchor="ctr"/>
          <a:lstStyle>
            <a:lvl1pPr algn="l">
              <a:defRPr sz="900">
                <a:solidFill>
                  <a:schemeClr val="tx1"/>
                </a:solidFill>
              </a:defRPr>
            </a:lvl1pPr>
          </a:lstStyle>
          <a:p>
            <a:r>
              <a:rPr lang="en-US"/>
              <a:t>[Enter the presentation name in Insert &gt; Header &amp; Footer]      </a:t>
            </a:r>
            <a:fld id="{94874A69-97B2-46D9-BF6B-0F794A1AAF30}" type="datetime4">
              <a:rPr lang="en-US" smtClean="0"/>
              <a:pPr/>
              <a:t>June 6, 2024</a:t>
            </a:fld>
            <a:r>
              <a:rPr lang="en-US"/>
              <a:t> </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ong_list_title_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Slide Number Placeholder 5"/>
          <p:cNvSpPr>
            <a:spLocks noGrp="1"/>
          </p:cNvSpPr>
          <p:nvPr>
            <p:ph type="sldNum" sz="quarter" idx="12"/>
          </p:nvPr>
        </p:nvSpPr>
        <p:spPr/>
        <p:txBody>
          <a:bodyPr/>
          <a:lstStyle/>
          <a:p>
            <a:fld id="{A4AE216E-30EE-794D-82EB-E7F5CCC91463}" type="slidenum">
              <a:rPr lang="en-US" smtClean="0"/>
              <a:pPr/>
              <a:t>‹#›</a:t>
            </a:fld>
            <a:endParaRPr lang="en-US"/>
          </a:p>
        </p:txBody>
      </p:sp>
      <p:sp>
        <p:nvSpPr>
          <p:cNvPr id="7" name="Footer Placeholder 9"/>
          <p:cNvSpPr>
            <a:spLocks noGrp="1"/>
          </p:cNvSpPr>
          <p:nvPr>
            <p:ph type="ftr" sz="quarter" idx="3"/>
          </p:nvPr>
        </p:nvSpPr>
        <p:spPr>
          <a:xfrm>
            <a:off x="1466892" y="6417304"/>
            <a:ext cx="9952567" cy="438912"/>
          </a:xfrm>
          <a:prstGeom prst="rect">
            <a:avLst/>
          </a:prstGeom>
        </p:spPr>
        <p:txBody>
          <a:bodyPr vert="horz" lIns="91440" tIns="45720" rIns="91440" bIns="45720" rtlCol="0" anchor="ctr"/>
          <a:lstStyle>
            <a:lvl1pPr algn="l">
              <a:defRPr sz="900">
                <a:solidFill>
                  <a:schemeClr val="tx1"/>
                </a:solidFill>
              </a:defRPr>
            </a:lvl1pPr>
          </a:lstStyle>
          <a:p>
            <a:r>
              <a:rPr lang="en-US"/>
              <a:t>[Enter the presentation name in Insert &gt; Header &amp; Footer]      </a:t>
            </a:r>
            <a:fld id="{94874A69-97B2-46D9-BF6B-0F794A1AAF30}" type="datetime4">
              <a:rPr lang="en-US" smtClean="0"/>
              <a:pPr/>
              <a:t>June 6, 2024</a:t>
            </a:fld>
            <a:r>
              <a:rPr lang="en-US"/>
              <a:t> </a:t>
            </a:r>
          </a:p>
        </p:txBody>
      </p:sp>
      <p:sp>
        <p:nvSpPr>
          <p:cNvPr id="9" name="Content Placeholder 9"/>
          <p:cNvSpPr>
            <a:spLocks noGrp="1"/>
          </p:cNvSpPr>
          <p:nvPr>
            <p:ph sz="quarter" idx="13"/>
          </p:nvPr>
        </p:nvSpPr>
        <p:spPr>
          <a:xfrm>
            <a:off x="1608667" y="2290763"/>
            <a:ext cx="9952567" cy="1390124"/>
          </a:xfrm>
        </p:spPr>
        <p:txBody>
          <a:bodyPr/>
          <a:lstStyle>
            <a:lvl2pPr>
              <a:spcAft>
                <a:spcPts val="300"/>
              </a:spcAft>
              <a:defRPr sz="1400"/>
            </a:lvl2pPr>
            <a:lvl3pPr>
              <a:defRPr sz="1200">
                <a:solidFill>
                  <a:schemeClr val="tx1"/>
                </a:solidFill>
              </a:defRPr>
            </a:lvl3pPr>
            <a:lvl4pPr>
              <a:defRPr sz="1200">
                <a:solidFill>
                  <a:schemeClr val="tx1"/>
                </a:solidFill>
              </a:defRPr>
            </a:lvl4pPr>
            <a:lvl5pPr>
              <a:buClr>
                <a:srgbClr val="404040"/>
              </a:buClr>
              <a:buFont typeface="Arial" pitchFamily="34" charset="0"/>
              <a:buChar cha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584957" y="2194560"/>
            <a:ext cx="4714243" cy="1547603"/>
          </a:xfrm>
        </p:spPr>
        <p:txBody>
          <a:bodyPr/>
          <a:lstStyle>
            <a:lvl1pPr>
              <a:defRPr sz="1600"/>
            </a:lvl1pPr>
            <a:lvl2pPr>
              <a:defRPr sz="1600">
                <a:solidFill>
                  <a:schemeClr val="bg2"/>
                </a:solidFill>
              </a:defRPr>
            </a:lvl2pPr>
            <a:lvl3pPr>
              <a:defRPr sz="1400"/>
            </a:lvl3pPr>
            <a:lvl4pPr algn="l">
              <a:defRPr sz="1200"/>
            </a:lvl4pPr>
            <a:lvl5pPr>
              <a:defRPr lang="en-US" sz="1100" kern="1200" dirty="0">
                <a:solidFill>
                  <a:schemeClr val="tx1">
                    <a:lumMod val="75000"/>
                    <a:lumOff val="25000"/>
                  </a:schemeClr>
                </a:solidFill>
                <a:latin typeface="Arial"/>
                <a:ea typeface="+mn-ea"/>
                <a:cs typeface="+mn-c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694310" y="2194560"/>
            <a:ext cx="4888089" cy="1547603"/>
          </a:xfrm>
        </p:spPr>
        <p:txBody>
          <a:bodyPr/>
          <a:lstStyle>
            <a:lvl1pPr>
              <a:defRPr sz="1600"/>
            </a:lvl1pPr>
            <a:lvl2pPr>
              <a:defRPr sz="1600">
                <a:solidFill>
                  <a:schemeClr val="bg2"/>
                </a:solidFill>
              </a:defRPr>
            </a:lvl2pPr>
            <a:lvl3pPr>
              <a:defRPr sz="1400"/>
            </a:lvl3pPr>
            <a:lvl4pPr>
              <a:defRPr sz="1200"/>
            </a:lvl4pPr>
            <a:lvl5pPr>
              <a:defRPr lang="en-US" sz="1100" kern="1200" dirty="0">
                <a:solidFill>
                  <a:schemeClr val="tx1">
                    <a:lumMod val="75000"/>
                    <a:lumOff val="25000"/>
                  </a:schemeClr>
                </a:solidFill>
                <a:latin typeface="Arial"/>
                <a:ea typeface="+mn-ea"/>
                <a:cs typeface="+mn-c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A4AE216E-30EE-794D-82EB-E7F5CCC91463}" type="slidenum">
              <a:rPr lang="en-US" smtClean="0"/>
              <a:pPr/>
              <a:t>‹#›</a:t>
            </a:fld>
            <a:endParaRPr lang="en-US"/>
          </a:p>
        </p:txBody>
      </p:sp>
      <p:sp>
        <p:nvSpPr>
          <p:cNvPr id="8" name="Title 1"/>
          <p:cNvSpPr>
            <a:spLocks noGrp="1"/>
          </p:cNvSpPr>
          <p:nvPr>
            <p:ph type="title"/>
          </p:nvPr>
        </p:nvSpPr>
        <p:spPr>
          <a:xfrm>
            <a:off x="1584960" y="1600200"/>
            <a:ext cx="10594848" cy="400110"/>
          </a:xfrm>
        </p:spPr>
        <p:txBody>
          <a:bodyPr/>
          <a:lstStyle/>
          <a:p>
            <a:r>
              <a:rPr lang="en-US"/>
              <a:t>Click to edit Master title style</a:t>
            </a:r>
          </a:p>
        </p:txBody>
      </p:sp>
      <p:sp>
        <p:nvSpPr>
          <p:cNvPr id="9" name="Footer Placeholder 9"/>
          <p:cNvSpPr>
            <a:spLocks noGrp="1"/>
          </p:cNvSpPr>
          <p:nvPr>
            <p:ph type="ftr" sz="quarter" idx="3"/>
          </p:nvPr>
        </p:nvSpPr>
        <p:spPr>
          <a:xfrm>
            <a:off x="1466892" y="6417304"/>
            <a:ext cx="9952567" cy="438912"/>
          </a:xfrm>
          <a:prstGeom prst="rect">
            <a:avLst/>
          </a:prstGeom>
        </p:spPr>
        <p:txBody>
          <a:bodyPr vert="horz" lIns="91440" tIns="45720" rIns="91440" bIns="45720" rtlCol="0" anchor="ctr"/>
          <a:lstStyle>
            <a:lvl1pPr algn="l">
              <a:defRPr sz="900">
                <a:solidFill>
                  <a:schemeClr val="tx1"/>
                </a:solidFill>
              </a:defRPr>
            </a:lvl1pPr>
          </a:lstStyle>
          <a:p>
            <a:r>
              <a:rPr lang="en-US"/>
              <a:t>[Enter the presentation name in Insert &gt; Header &amp; Footer]      </a:t>
            </a:r>
            <a:fld id="{94874A69-97B2-46D9-BF6B-0F794A1AAF30}" type="datetime4">
              <a:rPr lang="en-US" smtClean="0"/>
              <a:pPr/>
              <a:t>June 6, 2024</a:t>
            </a:fld>
            <a:r>
              <a:rPr lang="en-US"/>
              <a:t> </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A4AE216E-30EE-794D-82EB-E7F5CCC91463}" type="slidenum">
              <a:rPr lang="en-US" smtClean="0"/>
              <a:pPr/>
              <a:t>‹#›</a:t>
            </a:fld>
            <a:endParaRPr lang="en-US"/>
          </a:p>
        </p:txBody>
      </p:sp>
      <p:sp>
        <p:nvSpPr>
          <p:cNvPr id="4" name="Slide Number Placeholder 4"/>
          <p:cNvSpPr txBox="1">
            <a:spLocks/>
          </p:cNvSpPr>
          <p:nvPr userDrawn="1"/>
        </p:nvSpPr>
        <p:spPr>
          <a:xfrm>
            <a:off x="1970569" y="6400800"/>
            <a:ext cx="609600" cy="457200"/>
          </a:xfrm>
          <a:prstGeom prst="rect">
            <a:avLst/>
          </a:prstGeom>
        </p:spPr>
        <p:txBody>
          <a:bodyPr vert="horz" lIns="0" tIns="0" rIns="0" bIns="0" rtlCol="0" anchor="ctr" anchorCtr="1"/>
          <a:lstStyle/>
          <a:p>
            <a:pPr marL="0" marR="0" lvl="0" indent="0" algn="ctr" defTabSz="457200" rtl="0" eaLnBrk="1" fontAlgn="auto" latinLnBrk="0" hangingPunct="1">
              <a:lnSpc>
                <a:spcPct val="100000"/>
              </a:lnSpc>
              <a:spcBef>
                <a:spcPts val="0"/>
              </a:spcBef>
              <a:spcAft>
                <a:spcPts val="0"/>
              </a:spcAft>
              <a:buClrTx/>
              <a:buSzTx/>
              <a:buFontTx/>
              <a:buNone/>
              <a:tabLst/>
              <a:defRPr/>
            </a:pPr>
            <a:fld id="{A4AE216E-30EE-794D-82EB-E7F5CCC91463}" type="slidenum">
              <a:rPr kumimoji="0" lang="en-US" sz="1000" b="0" i="0" u="none" strike="noStrike" kern="1200" cap="none" spc="0" normalizeH="0" baseline="0" noProof="0" smtClean="0">
                <a:ln>
                  <a:noFill/>
                </a:ln>
                <a:solidFill>
                  <a:schemeClr val="bg1"/>
                </a:solidFill>
                <a:effectLst/>
                <a:uLnTx/>
                <a:uFillTx/>
                <a:latin typeface="Arial"/>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chemeClr val="bg1"/>
              </a:solidFill>
              <a:effectLst/>
              <a:uLnTx/>
              <a:uFillTx/>
              <a:latin typeface="Arial"/>
              <a:ea typeface="+mn-ea"/>
              <a:cs typeface="+mn-cs"/>
            </a:endParaRPr>
          </a:p>
        </p:txBody>
      </p:sp>
      <p:sp>
        <p:nvSpPr>
          <p:cNvPr id="7" name="Footer Placeholder 9"/>
          <p:cNvSpPr>
            <a:spLocks noGrp="1"/>
          </p:cNvSpPr>
          <p:nvPr>
            <p:ph type="ftr" sz="quarter" idx="3"/>
          </p:nvPr>
        </p:nvSpPr>
        <p:spPr>
          <a:xfrm>
            <a:off x="1466892" y="6417304"/>
            <a:ext cx="9952567" cy="438912"/>
          </a:xfrm>
          <a:prstGeom prst="rect">
            <a:avLst/>
          </a:prstGeom>
        </p:spPr>
        <p:txBody>
          <a:bodyPr vert="horz" lIns="91440" tIns="45720" rIns="91440" bIns="45720" rtlCol="0" anchor="ctr"/>
          <a:lstStyle>
            <a:lvl1pPr algn="l">
              <a:defRPr sz="900">
                <a:solidFill>
                  <a:schemeClr val="tx1"/>
                </a:solidFill>
              </a:defRPr>
            </a:lvl1pPr>
          </a:lstStyle>
          <a:p>
            <a:r>
              <a:rPr lang="en-US"/>
              <a:t>[Enter the presentation name in Insert &gt; Header &amp; Footer]      </a:t>
            </a:r>
            <a:fld id="{94874A69-97B2-46D9-BF6B-0F794A1AAF30}" type="datetime4">
              <a:rPr lang="en-US" smtClean="0"/>
              <a:pPr/>
              <a:t>June 6, 2024</a:t>
            </a:fld>
            <a:r>
              <a:rPr lang="en-US"/>
              <a:t> </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up_Photo_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A4AE216E-30EE-794D-82EB-E7F5CCC91463}" type="slidenum">
              <a:rPr lang="en-US" smtClean="0"/>
              <a:pPr/>
              <a:t>‹#›</a:t>
            </a:fld>
            <a:endParaRPr lang="en-US"/>
          </a:p>
        </p:txBody>
      </p:sp>
      <p:sp>
        <p:nvSpPr>
          <p:cNvPr id="7" name="Text Placeholder 6"/>
          <p:cNvSpPr>
            <a:spLocks noGrp="1"/>
          </p:cNvSpPr>
          <p:nvPr>
            <p:ph type="body" sz="quarter" idx="13" hasCustomPrompt="1"/>
          </p:nvPr>
        </p:nvSpPr>
        <p:spPr>
          <a:xfrm>
            <a:off x="8930856" y="2296485"/>
            <a:ext cx="2694517" cy="359073"/>
          </a:xfrm>
        </p:spPr>
        <p:txBody>
          <a:bodyPr/>
          <a:lstStyle>
            <a:lvl1pPr>
              <a:lnSpc>
                <a:spcPts val="1400"/>
              </a:lnSpc>
              <a:spcAft>
                <a:spcPts val="0"/>
              </a:spcAft>
              <a:defRPr sz="1200">
                <a:solidFill>
                  <a:schemeClr val="bg2"/>
                </a:solidFill>
              </a:defRPr>
            </a:lvl1pPr>
            <a:lvl2pPr marL="0" indent="0">
              <a:lnSpc>
                <a:spcPts val="1400"/>
              </a:lnSpc>
              <a:spcAft>
                <a:spcPts val="0"/>
              </a:spcAft>
              <a:buNone/>
              <a:defRPr sz="1200" b="0">
                <a:solidFill>
                  <a:schemeClr val="tx1"/>
                </a:solidFill>
              </a:defRPr>
            </a:lvl2pPr>
          </a:lstStyle>
          <a:p>
            <a:pPr lvl="0"/>
            <a:r>
              <a:rPr lang="en-US"/>
              <a:t>Click to edit text styles</a:t>
            </a:r>
          </a:p>
          <a:p>
            <a:pPr lvl="1"/>
            <a:r>
              <a:rPr lang="en-US"/>
              <a:t>Second level</a:t>
            </a:r>
          </a:p>
        </p:txBody>
      </p:sp>
      <p:sp>
        <p:nvSpPr>
          <p:cNvPr id="9" name="Picture Placeholder 8"/>
          <p:cNvSpPr>
            <a:spLocks noGrp="1"/>
          </p:cNvSpPr>
          <p:nvPr>
            <p:ph type="pic" sz="quarter" idx="14"/>
          </p:nvPr>
        </p:nvSpPr>
        <p:spPr>
          <a:xfrm>
            <a:off x="1587500" y="2274888"/>
            <a:ext cx="7061200" cy="246221"/>
          </a:xfrm>
        </p:spPr>
        <p:txBody>
          <a:bodyPr/>
          <a:lstStyle/>
          <a:p>
            <a:r>
              <a:rPr lang="en-US"/>
              <a:t>Click icon to add picture</a:t>
            </a:r>
          </a:p>
        </p:txBody>
      </p:sp>
      <p:sp>
        <p:nvSpPr>
          <p:cNvPr id="11" name="Footer Placeholder 9"/>
          <p:cNvSpPr>
            <a:spLocks noGrp="1"/>
          </p:cNvSpPr>
          <p:nvPr>
            <p:ph type="ftr" sz="quarter" idx="3"/>
          </p:nvPr>
        </p:nvSpPr>
        <p:spPr>
          <a:xfrm>
            <a:off x="1466892" y="6417304"/>
            <a:ext cx="9952567" cy="438912"/>
          </a:xfrm>
          <a:prstGeom prst="rect">
            <a:avLst/>
          </a:prstGeom>
        </p:spPr>
        <p:txBody>
          <a:bodyPr vert="horz" lIns="91440" tIns="45720" rIns="91440" bIns="45720" rtlCol="0" anchor="ctr"/>
          <a:lstStyle>
            <a:lvl1pPr algn="l">
              <a:defRPr sz="900">
                <a:solidFill>
                  <a:schemeClr val="tx1"/>
                </a:solidFill>
              </a:defRPr>
            </a:lvl1pPr>
          </a:lstStyle>
          <a:p>
            <a:r>
              <a:rPr lang="en-US"/>
              <a:t>[Enter the presentation name in Insert &gt; Header &amp; Footer]      </a:t>
            </a:r>
            <a:fld id="{94874A69-97B2-46D9-BF6B-0F794A1AAF30}" type="datetime4">
              <a:rPr lang="en-US" smtClean="0"/>
              <a:pPr/>
              <a:t>June 6, 2024</a:t>
            </a:fld>
            <a:r>
              <a:rPr lang="en-US"/>
              <a:t> </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slideLayout" Target="../slideLayouts/slideLayout41.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31"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2" name="Title Placeholder 1"/>
          <p:cNvSpPr>
            <a:spLocks noGrp="1"/>
          </p:cNvSpPr>
          <p:nvPr>
            <p:ph type="title"/>
          </p:nvPr>
        </p:nvSpPr>
        <p:spPr>
          <a:xfrm>
            <a:off x="1584960" y="1600200"/>
            <a:ext cx="10594848" cy="400110"/>
          </a:xfrm>
          <a:prstGeom prst="rect">
            <a:avLst/>
          </a:prstGeom>
        </p:spPr>
        <p:txBody>
          <a:bodyPr vert="horz" wrap="square" lIns="0" tIns="0" rIns="0" bIns="0" rtlCol="0" anchor="t">
            <a:spAutoFit/>
          </a:bodyPr>
          <a:lstStyle/>
          <a:p>
            <a:r>
              <a:rPr lang="en-US"/>
              <a:t>Click to edit Master title style</a:t>
            </a:r>
          </a:p>
        </p:txBody>
      </p:sp>
      <p:sp>
        <p:nvSpPr>
          <p:cNvPr id="3" name="Text Placeholder 2"/>
          <p:cNvSpPr>
            <a:spLocks noGrp="1"/>
          </p:cNvSpPr>
          <p:nvPr>
            <p:ph type="body" idx="1"/>
          </p:nvPr>
        </p:nvSpPr>
        <p:spPr>
          <a:xfrm>
            <a:off x="1584961" y="2194561"/>
            <a:ext cx="9821332" cy="1529137"/>
          </a:xfrm>
          <a:prstGeom prst="rect">
            <a:avLst/>
          </a:prstGeom>
        </p:spPr>
        <p:txBody>
          <a:bodyPr vert="horz" wrap="square" lIns="0" tIns="0" rIns="0" bIns="0" rtlCol="0">
            <a:spAutoFit/>
          </a:bodyPr>
          <a:lstStyle/>
          <a:p>
            <a:pPr lvl="0"/>
            <a:r>
              <a:rPr lang="en-US"/>
              <a:t>Click to edit master placeholder</a:t>
            </a:r>
          </a:p>
          <a:p>
            <a:pPr lvl="1"/>
            <a:r>
              <a:rPr lang="en-US"/>
              <a:t>Second level</a:t>
            </a:r>
          </a:p>
          <a:p>
            <a:pPr lvl="2"/>
            <a:r>
              <a:rPr lang="en-US"/>
              <a:t>Third level</a:t>
            </a:r>
          </a:p>
          <a:p>
            <a:pPr marL="457200" marR="0" lvl="3" indent="-228600" algn="l" defTabSz="457200" rtl="0" eaLnBrk="1" fontAlgn="auto" latinLnBrk="0" hangingPunct="1">
              <a:lnSpc>
                <a:spcPct val="100000"/>
              </a:lnSpc>
              <a:spcBef>
                <a:spcPts val="300"/>
              </a:spcBef>
              <a:spcAft>
                <a:spcPts val="300"/>
              </a:spcAft>
              <a:buClrTx/>
              <a:buSzTx/>
              <a:tabLst/>
              <a:defRPr/>
            </a:pPr>
            <a:r>
              <a:rPr lang="en-US"/>
              <a:t>Fourth level</a:t>
            </a:r>
          </a:p>
          <a:p>
            <a:pPr marL="457200" marR="0" lvl="4" indent="-228600" algn="l" defTabSz="457200" rtl="0" eaLnBrk="1" fontAlgn="auto" latinLnBrk="0" hangingPunct="1">
              <a:lnSpc>
                <a:spcPct val="100000"/>
              </a:lnSpc>
              <a:spcBef>
                <a:spcPct val="20000"/>
              </a:spcBef>
              <a:spcAft>
                <a:spcPts val="0"/>
              </a:spcAft>
              <a:buClrTx/>
              <a:buSzTx/>
              <a:buFont typeface="Arial"/>
              <a:buChar char="–"/>
              <a:tabLst/>
              <a:defRPr/>
            </a:pPr>
            <a:r>
              <a:rPr lang="en-US"/>
              <a:t>Fifth level</a:t>
            </a:r>
          </a:p>
        </p:txBody>
      </p:sp>
      <p:sp>
        <p:nvSpPr>
          <p:cNvPr id="6" name="Slide Number Placeholder 5"/>
          <p:cNvSpPr>
            <a:spLocks noGrp="1"/>
          </p:cNvSpPr>
          <p:nvPr>
            <p:ph type="sldNum" sz="quarter" idx="4"/>
          </p:nvPr>
        </p:nvSpPr>
        <p:spPr>
          <a:xfrm>
            <a:off x="1" y="6400800"/>
            <a:ext cx="609600" cy="457200"/>
          </a:xfrm>
          <a:prstGeom prst="rect">
            <a:avLst/>
          </a:prstGeom>
        </p:spPr>
        <p:txBody>
          <a:bodyPr vert="horz" lIns="0" tIns="0" rIns="0" bIns="0" rtlCol="0" anchor="ctr" anchorCtr="1"/>
          <a:lstStyle>
            <a:lvl1pPr algn="ctr">
              <a:defRPr sz="1000">
                <a:solidFill>
                  <a:schemeClr val="bg1"/>
                </a:solidFill>
                <a:latin typeface="Arial"/>
              </a:defRPr>
            </a:lvl1pPr>
          </a:lstStyle>
          <a:p>
            <a:fld id="{A4AE216E-30EE-794D-82EB-E7F5CCC91463}" type="slidenum">
              <a:rPr lang="en-US" smtClean="0"/>
              <a:pPr/>
              <a:t>‹#›</a:t>
            </a:fld>
            <a:endParaRPr lang="en-US"/>
          </a:p>
        </p:txBody>
      </p:sp>
      <p:sp>
        <p:nvSpPr>
          <p:cNvPr id="10" name="Footer Placeholder 9"/>
          <p:cNvSpPr>
            <a:spLocks noGrp="1"/>
          </p:cNvSpPr>
          <p:nvPr>
            <p:ph type="ftr" sz="quarter" idx="3"/>
          </p:nvPr>
        </p:nvSpPr>
        <p:spPr>
          <a:xfrm>
            <a:off x="1466892" y="6417304"/>
            <a:ext cx="9952567" cy="438912"/>
          </a:xfrm>
          <a:prstGeom prst="rect">
            <a:avLst/>
          </a:prstGeom>
        </p:spPr>
        <p:txBody>
          <a:bodyPr vert="horz" lIns="91440" tIns="45720" rIns="91440" bIns="45720" rtlCol="0" anchor="ctr"/>
          <a:lstStyle>
            <a:lvl1pPr algn="l">
              <a:defRPr sz="900">
                <a:solidFill>
                  <a:schemeClr val="tx1"/>
                </a:solidFill>
              </a:defRPr>
            </a:lvl1pPr>
          </a:lstStyle>
          <a:p>
            <a:r>
              <a:rPr lang="en-US"/>
              <a:t>[Enter the presentation name in Insert &gt; Header &amp; Footer]      </a:t>
            </a:r>
            <a:fld id="{94874A69-97B2-46D9-BF6B-0F794A1AAF30}" type="datetime4">
              <a:rPr lang="en-US" smtClean="0"/>
              <a:pPr/>
              <a:t>June 6, 2024</a:t>
            </a:fld>
            <a:r>
              <a:rPr lang="en-US"/>
              <a:t> </a:t>
            </a:r>
          </a:p>
        </p:txBody>
      </p:sp>
    </p:spTree>
  </p:cSld>
  <p:clrMap bg1="lt1" tx1="dk1" bg2="lt2" tx2="dk2" accent1="accent1" accent2="accent2" accent3="accent3" accent4="accent4" accent5="accent5" accent6="accent6" hlink="hlink" folHlink="folHlink"/>
  <p:sldLayoutIdLst>
    <p:sldLayoutId id="2147483651" r:id="rId1"/>
    <p:sldLayoutId id="2147483649" r:id="rId2"/>
    <p:sldLayoutId id="2147483655" r:id="rId3"/>
    <p:sldLayoutId id="2147483650" r:id="rId4"/>
    <p:sldLayoutId id="2147483656" r:id="rId5"/>
    <p:sldLayoutId id="2147483657" r:id="rId6"/>
    <p:sldLayoutId id="2147483652" r:id="rId7"/>
    <p:sldLayoutId id="2147483654" r:id="rId8"/>
    <p:sldLayoutId id="2147483658" r:id="rId9"/>
    <p:sldLayoutId id="2147483659" r:id="rId10"/>
    <p:sldLayoutId id="2147483660" r:id="rId11"/>
    <p:sldLayoutId id="2147483661" r:id="rId12"/>
  </p:sldLayoutIdLst>
  <p:hf sldNum="0" hdr="0"/>
  <p:txStyles>
    <p:titleStyle>
      <a:lvl1pPr algn="l" defTabSz="457200" rtl="0" eaLnBrk="1" latinLnBrk="0" hangingPunct="1">
        <a:spcBef>
          <a:spcPct val="0"/>
        </a:spcBef>
        <a:buNone/>
        <a:defRPr sz="2600" b="1" kern="1200">
          <a:solidFill>
            <a:schemeClr val="tx1"/>
          </a:solidFill>
          <a:latin typeface="Arial"/>
          <a:ea typeface="+mj-ea"/>
          <a:cs typeface="+mj-cs"/>
        </a:defRPr>
      </a:lvl1pPr>
    </p:titleStyle>
    <p:bodyStyle>
      <a:lvl1pPr marL="0" indent="-228600" algn="l" defTabSz="457200" rtl="0" eaLnBrk="1" latinLnBrk="0" hangingPunct="1">
        <a:lnSpc>
          <a:spcPct val="100000"/>
        </a:lnSpc>
        <a:spcBef>
          <a:spcPts val="0"/>
        </a:spcBef>
        <a:spcAft>
          <a:spcPts val="1000"/>
        </a:spcAft>
        <a:buClr>
          <a:schemeClr val="tx1">
            <a:lumMod val="75000"/>
            <a:lumOff val="25000"/>
          </a:schemeClr>
        </a:buClr>
        <a:buFontTx/>
        <a:buNone/>
        <a:defRPr sz="1600" b="1" kern="1200" baseline="0">
          <a:solidFill>
            <a:schemeClr val="tx1"/>
          </a:solidFill>
          <a:latin typeface="Arial"/>
          <a:ea typeface="+mn-ea"/>
          <a:cs typeface="+mn-cs"/>
        </a:defRPr>
      </a:lvl1pPr>
      <a:lvl2pPr marL="228600" indent="-228600" algn="l" defTabSz="457200" rtl="0" eaLnBrk="1" latinLnBrk="0" hangingPunct="1">
        <a:lnSpc>
          <a:spcPct val="100000"/>
        </a:lnSpc>
        <a:spcBef>
          <a:spcPts val="0"/>
        </a:spcBef>
        <a:spcAft>
          <a:spcPts val="1000"/>
        </a:spcAft>
        <a:buClr>
          <a:schemeClr val="tx1"/>
        </a:buClr>
        <a:buFont typeface="Lucida Grande"/>
        <a:buChar char="»"/>
        <a:defRPr sz="1600" b="1" kern="1200">
          <a:solidFill>
            <a:schemeClr val="bg2"/>
          </a:solidFill>
          <a:latin typeface="Arial"/>
          <a:ea typeface="+mn-ea"/>
          <a:cs typeface="+mn-cs"/>
        </a:defRPr>
      </a:lvl2pPr>
      <a:lvl3pPr marL="228600" marR="0" indent="0" algn="l" defTabSz="457200" rtl="0" eaLnBrk="1" fontAlgn="auto" latinLnBrk="0" hangingPunct="1">
        <a:lnSpc>
          <a:spcPct val="120000"/>
        </a:lnSpc>
        <a:spcBef>
          <a:spcPts val="0"/>
        </a:spcBef>
        <a:spcAft>
          <a:spcPts val="300"/>
        </a:spcAft>
        <a:buClrTx/>
        <a:buSzTx/>
        <a:buFontTx/>
        <a:buNone/>
        <a:tabLst/>
        <a:defRPr sz="1400" kern="1200">
          <a:solidFill>
            <a:schemeClr val="tx1"/>
          </a:solidFill>
          <a:latin typeface="Arial"/>
          <a:ea typeface="+mn-ea"/>
          <a:cs typeface="+mn-cs"/>
        </a:defRPr>
      </a:lvl3pPr>
      <a:lvl4pPr marL="457200" indent="-228600" algn="l" defTabSz="457200" rtl="0" eaLnBrk="1" latinLnBrk="0" hangingPunct="1">
        <a:lnSpc>
          <a:spcPct val="120000"/>
        </a:lnSpc>
        <a:spcBef>
          <a:spcPts val="0"/>
        </a:spcBef>
        <a:spcAft>
          <a:spcPts val="300"/>
        </a:spcAft>
        <a:buFont typeface="Lucida Grande"/>
        <a:buChar char="»"/>
        <a:defRPr sz="1200" kern="1200">
          <a:solidFill>
            <a:schemeClr val="tx1"/>
          </a:solidFill>
          <a:latin typeface="Arial"/>
          <a:ea typeface="+mn-ea"/>
          <a:cs typeface="+mn-cs"/>
        </a:defRPr>
      </a:lvl4pPr>
      <a:lvl5pPr marL="457200" marR="0" indent="-228600" algn="l" defTabSz="457200" rtl="0" eaLnBrk="1" fontAlgn="auto" latinLnBrk="0" hangingPunct="1">
        <a:lnSpc>
          <a:spcPct val="120000"/>
        </a:lnSpc>
        <a:spcBef>
          <a:spcPts val="300"/>
        </a:spcBef>
        <a:spcAft>
          <a:spcPts val="300"/>
        </a:spcAft>
        <a:buClrTx/>
        <a:buSzTx/>
        <a:buFont typeface="Arial"/>
        <a:buNone/>
        <a:tabLst/>
        <a:defRPr lang="en-US" sz="1200" kern="1200" dirty="0" smtClean="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7" y="585216"/>
            <a:ext cx="10198837" cy="149961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24128" y="2286000"/>
            <a:ext cx="10198836" cy="4023360"/>
          </a:xfrm>
          <a:prstGeom prst="rect">
            <a:avLst/>
          </a:prstGeom>
        </p:spPr>
        <p:txBody>
          <a:bodyPr vert="horz" lIns="9144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Calibri" panose="020F0502020204030204" pitchFamily="34" charset="0"/>
              </a:defRPr>
            </a:lvl1pPr>
          </a:lstStyle>
          <a:p>
            <a:fld id="{F3116922-2739-43E1-9B35-43BAB819069B}" type="datetimeFigureOut">
              <a:rPr lang="en-US" smtClean="0"/>
              <a:pPr/>
              <a:t>6/6/2024</a:t>
            </a:fld>
            <a:endParaRPr lang="en-US"/>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Calibri" panose="020F0502020204030204" pitchFamily="34" charset="0"/>
              </a:defRPr>
            </a:lvl1pPr>
          </a:lstStyle>
          <a:p>
            <a:endParaRPr lang="en-US"/>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Calibri" panose="020F0502020204030204" pitchFamily="34" charset="0"/>
              </a:defRPr>
            </a:lvl1pPr>
          </a:lstStyle>
          <a:p>
            <a:fld id="{3E5704E6-EADF-4181-8F44-1D0353859585}" type="slidenum">
              <a:rPr lang="en-US" smtClean="0"/>
              <a:pPr/>
              <a:t>‹#›</a:t>
            </a:fld>
            <a:endParaRPr lang="en-US"/>
          </a:p>
        </p:txBody>
      </p:sp>
      <p:cxnSp>
        <p:nvCxnSpPr>
          <p:cNvPr id="7" name="Straight Connector 6">
            <a:extLst>
              <a:ext uri="{C183D7F6-B498-43B3-948B-1728B52AA6E4}">
                <adec:decorative xmlns:adec="http://schemas.microsoft.com/office/drawing/2017/decorative" val="1"/>
              </a:ext>
            </a:extLst>
          </p:cNvPr>
          <p:cNvCxnSpPr/>
          <p:nvPr userDrawn="1"/>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815274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 id="2147483683" r:id="rId21"/>
    <p:sldLayoutId id="2147483684" r:id="rId22"/>
    <p:sldLayoutId id="2147483685" r:id="rId23"/>
    <p:sldLayoutId id="2147483686" r:id="rId24"/>
    <p:sldLayoutId id="2147483687" r:id="rId25"/>
    <p:sldLayoutId id="2147483688" r:id="rId26"/>
    <p:sldLayoutId id="2147483689" r:id="rId27"/>
    <p:sldLayoutId id="2147483690" r:id="rId28"/>
    <p:sldLayoutId id="2147483691" r:id="rId29"/>
    <p:sldLayoutId id="2147483692" r:id="rId30"/>
  </p:sldLayoutIdLst>
  <p:txStyles>
    <p:titleStyle>
      <a:lvl1pPr algn="l" defTabSz="914400" rtl="0" eaLnBrk="1" latinLnBrk="0" hangingPunct="1">
        <a:lnSpc>
          <a:spcPct val="80000"/>
        </a:lnSpc>
        <a:spcBef>
          <a:spcPct val="0"/>
        </a:spcBef>
        <a:buNone/>
        <a:defRPr sz="5000" kern="1200" cap="none" spc="100" baseline="0">
          <a:solidFill>
            <a:schemeClr val="tx1"/>
          </a:solidFill>
          <a:latin typeface="+mj-lt"/>
          <a:ea typeface="+mj-ea"/>
          <a:cs typeface="Calibri Light" panose="020F0302020204030204" pitchFamily="34" charset="0"/>
        </a:defRPr>
      </a:lvl1pPr>
    </p:titleStyle>
    <p:bodyStyle>
      <a:lvl1pPr marL="233363" indent="-233363" algn="l" defTabSz="914400" rtl="0" eaLnBrk="1" latinLnBrk="0" hangingPunct="1">
        <a:lnSpc>
          <a:spcPct val="90000"/>
        </a:lnSpc>
        <a:spcBef>
          <a:spcPts val="1200"/>
        </a:spcBef>
        <a:spcAft>
          <a:spcPts val="500"/>
        </a:spcAft>
        <a:buClr>
          <a:schemeClr val="accent1"/>
        </a:buClr>
        <a:buSzPct val="100000"/>
        <a:buFont typeface="Arial" panose="020B0604020202020204" pitchFamily="34" charset="0"/>
        <a:buChar char="•"/>
        <a:defRPr sz="2600" kern="1200">
          <a:solidFill>
            <a:schemeClr val="tx1"/>
          </a:solidFill>
          <a:latin typeface="Calibri" panose="020F0502020204030204" pitchFamily="34" charset="0"/>
          <a:ea typeface="+mn-ea"/>
          <a:cs typeface="Calibri Light" panose="020F0302020204030204" pitchFamily="34" charset="0"/>
        </a:defRPr>
      </a:lvl1pPr>
      <a:lvl2pPr marL="690563" indent="-233363" algn="l" defTabSz="914400" rtl="0" eaLnBrk="1" latinLnBrk="0" hangingPunct="1">
        <a:lnSpc>
          <a:spcPct val="90000"/>
        </a:lnSpc>
        <a:spcBef>
          <a:spcPts val="1200"/>
        </a:spcBef>
        <a:spcAft>
          <a:spcPts val="500"/>
        </a:spcAft>
        <a:buClr>
          <a:schemeClr val="accent1"/>
        </a:buClr>
        <a:buFont typeface="Arial" panose="020B0604020202020204" pitchFamily="34" charset="0"/>
        <a:buChar char="•"/>
        <a:defRPr sz="2200" kern="1200">
          <a:solidFill>
            <a:schemeClr val="tx1"/>
          </a:solidFill>
          <a:latin typeface="Calibri" panose="020F0502020204030204" pitchFamily="34" charset="0"/>
          <a:ea typeface="+mn-ea"/>
          <a:cs typeface="Calibri Light" panose="020F0302020204030204" pitchFamily="34" charset="0"/>
        </a:defRPr>
      </a:lvl2pPr>
      <a:lvl3pPr marL="1087438" indent="-173038" algn="l" defTabSz="914400" rtl="0" eaLnBrk="1" latinLnBrk="0" hangingPunct="1">
        <a:lnSpc>
          <a:spcPct val="90000"/>
        </a:lnSpc>
        <a:spcBef>
          <a:spcPts val="1200"/>
        </a:spcBef>
        <a:spcAft>
          <a:spcPts val="500"/>
        </a:spcAft>
        <a:buClr>
          <a:schemeClr val="accent1"/>
        </a:buClr>
        <a:buFont typeface="Arial" panose="020B0604020202020204" pitchFamily="34" charset="0"/>
        <a:buChar char="•"/>
        <a:defRPr sz="1800" kern="1200">
          <a:solidFill>
            <a:schemeClr val="tx1"/>
          </a:solidFill>
          <a:latin typeface="Calibri" panose="020F0502020204030204" pitchFamily="34" charset="0"/>
          <a:ea typeface="+mn-ea"/>
          <a:cs typeface="Calibri Light" panose="020F0302020204030204" pitchFamily="34" charset="0"/>
        </a:defRPr>
      </a:lvl3pPr>
      <a:lvl4pPr marL="1311275" indent="-112713" algn="l" defTabSz="914400" rtl="0" eaLnBrk="1" latinLnBrk="0" hangingPunct="1">
        <a:lnSpc>
          <a:spcPct val="90000"/>
        </a:lnSpc>
        <a:spcBef>
          <a:spcPts val="1200"/>
        </a:spcBef>
        <a:spcAft>
          <a:spcPts val="500"/>
        </a:spcAft>
        <a:buClr>
          <a:schemeClr val="accent1"/>
        </a:buClr>
        <a:buFont typeface="Arial" panose="020B0604020202020204" pitchFamily="34" charset="0"/>
        <a:buChar char="•"/>
        <a:defRPr sz="1800" kern="1200">
          <a:solidFill>
            <a:schemeClr val="tx1"/>
          </a:solidFill>
          <a:latin typeface="Calibri" panose="020F0502020204030204" pitchFamily="34" charset="0"/>
          <a:ea typeface="+mn-ea"/>
          <a:cs typeface="Calibri Light" panose="020F0302020204030204" pitchFamily="34" charset="0"/>
        </a:defRPr>
      </a:lvl4pPr>
      <a:lvl5pPr marL="1604963" indent="-120650" algn="l" defTabSz="914400" rtl="0" eaLnBrk="1" latinLnBrk="0" hangingPunct="1">
        <a:lnSpc>
          <a:spcPct val="90000"/>
        </a:lnSpc>
        <a:spcBef>
          <a:spcPts val="1200"/>
        </a:spcBef>
        <a:spcAft>
          <a:spcPts val="500"/>
        </a:spcAft>
        <a:buClr>
          <a:schemeClr val="accent1"/>
        </a:buClr>
        <a:buFont typeface="Arial" panose="020B0604020202020204" pitchFamily="34" charset="0"/>
        <a:buChar char="•"/>
        <a:defRPr sz="1800" kern="1200">
          <a:solidFill>
            <a:schemeClr val="tx1"/>
          </a:solidFill>
          <a:latin typeface="Calibri" panose="020F0502020204030204" pitchFamily="34" charset="0"/>
          <a:ea typeface="+mn-ea"/>
          <a:cs typeface="Calibri Light" panose="020F0302020204030204" pitchFamily="34" charset="0"/>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3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9.sv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9.sv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9.sv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9.sv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9.sv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9.sv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xml"/><Relationship Id="rId1" Type="http://schemas.openxmlformats.org/officeDocument/2006/relationships/slideLayout" Target="../slideLayouts/slideLayout39.xml"/><Relationship Id="rId5" Type="http://schemas.openxmlformats.org/officeDocument/2006/relationships/image" Target="../media/image11.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39.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9.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5.xml"/><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6" descr="A group of people standing under a tent&#10;&#10;Description automatically generated">
            <a:extLst>
              <a:ext uri="{FF2B5EF4-FFF2-40B4-BE49-F238E27FC236}">
                <a16:creationId xmlns:a16="http://schemas.microsoft.com/office/drawing/2014/main" id="{B982FFBD-A2D4-F1FC-92EB-20C64FBA747A}"/>
              </a:ext>
            </a:extLst>
          </p:cNvPr>
          <p:cNvPicPr>
            <a:picLocks noChangeAspect="1"/>
          </p:cNvPicPr>
          <p:nvPr/>
        </p:nvPicPr>
        <p:blipFill rotWithShape="1">
          <a:blip r:embed="rId2"/>
          <a:srcRect t="40547" b="20997"/>
          <a:stretch/>
        </p:blipFill>
        <p:spPr>
          <a:xfrm>
            <a:off x="-17253" y="1310803"/>
            <a:ext cx="12209253" cy="3567289"/>
          </a:xfrm>
          <a:prstGeom prst="rect">
            <a:avLst/>
          </a:prstGeom>
        </p:spPr>
      </p:pic>
      <p:sp>
        <p:nvSpPr>
          <p:cNvPr id="11" name="Title 1">
            <a:extLst>
              <a:ext uri="{FF2B5EF4-FFF2-40B4-BE49-F238E27FC236}">
                <a16:creationId xmlns:a16="http://schemas.microsoft.com/office/drawing/2014/main" id="{E7AAFBEB-7551-F3DC-6C49-3DA49120EBC5}"/>
              </a:ext>
            </a:extLst>
          </p:cNvPr>
          <p:cNvSpPr txBox="1">
            <a:spLocks/>
          </p:cNvSpPr>
          <p:nvPr/>
        </p:nvSpPr>
        <p:spPr>
          <a:xfrm>
            <a:off x="739422" y="4987030"/>
            <a:ext cx="7772400" cy="1463040"/>
          </a:xfrm>
          <a:prstGeom prst="rect">
            <a:avLst/>
          </a:prstGeom>
        </p:spPr>
        <p:txBody>
          <a:bodyPr vert="horz" wrap="square" lIns="0" tIns="0" rIns="0" bIns="0" rtlCol="0" anchor="b" anchorCtr="0">
            <a:noAutofit/>
          </a:bodyPr>
          <a:lstStyle>
            <a:lvl1pPr algn="l" defTabSz="457200" rtl="0" eaLnBrk="1" latinLnBrk="0" hangingPunct="1">
              <a:lnSpc>
                <a:spcPts val="6000"/>
              </a:lnSpc>
              <a:spcBef>
                <a:spcPct val="0"/>
              </a:spcBef>
              <a:buNone/>
              <a:defRPr sz="5000" b="1" kern="1200">
                <a:solidFill>
                  <a:schemeClr val="tx1"/>
                </a:solidFill>
                <a:latin typeface="Arial"/>
                <a:ea typeface="+mj-ea"/>
                <a:cs typeface="+mj-cs"/>
              </a:defRPr>
            </a:lvl1pPr>
          </a:lstStyle>
          <a:p>
            <a:pPr>
              <a:lnSpc>
                <a:spcPct val="100000"/>
              </a:lnSpc>
            </a:pPr>
            <a:r>
              <a:rPr lang="en-US" sz="3300" dirty="0">
                <a:solidFill>
                  <a:srgbClr val="3F3F3F"/>
                </a:solidFill>
                <a:latin typeface="Arial" panose="020B0604020202020204" pitchFamily="34" charset="0"/>
                <a:cs typeface="Arial" panose="020B0604020202020204" pitchFamily="34" charset="0"/>
              </a:rPr>
              <a:t>Implementing state and local overdose prevention policies in your community</a:t>
            </a:r>
            <a:endParaRPr lang="en-US" sz="3300" dirty="0">
              <a:latin typeface="Arial" panose="020B0604020202020204" pitchFamily="34" charset="0"/>
              <a:cs typeface="Arial" panose="020B0604020202020204" pitchFamily="34" charset="0"/>
            </a:endParaRPr>
          </a:p>
        </p:txBody>
      </p:sp>
      <p:sp>
        <p:nvSpPr>
          <p:cNvPr id="12" name="Subtitle 2">
            <a:extLst>
              <a:ext uri="{FF2B5EF4-FFF2-40B4-BE49-F238E27FC236}">
                <a16:creationId xmlns:a16="http://schemas.microsoft.com/office/drawing/2014/main" id="{3EC7C632-1205-6456-6623-8A754383EC65}"/>
              </a:ext>
            </a:extLst>
          </p:cNvPr>
          <p:cNvSpPr txBox="1">
            <a:spLocks/>
          </p:cNvSpPr>
          <p:nvPr/>
        </p:nvSpPr>
        <p:spPr>
          <a:xfrm>
            <a:off x="8709378" y="5457490"/>
            <a:ext cx="3200400" cy="1985159"/>
          </a:xfrm>
          <a:prstGeom prst="rect">
            <a:avLst/>
          </a:prstGeom>
        </p:spPr>
        <p:txBody>
          <a:bodyPr vert="horz" wrap="square" lIns="0" tIns="0" rIns="0" bIns="0" rtlCol="0" anchor="ctr">
            <a:spAutoFit/>
          </a:bodyPr>
          <a:lstStyle>
            <a:lvl1pPr marL="0" indent="0" algn="l" defTabSz="457200" rtl="0" eaLnBrk="1" latinLnBrk="0" hangingPunct="1">
              <a:lnSpc>
                <a:spcPct val="100000"/>
              </a:lnSpc>
              <a:spcBef>
                <a:spcPts val="0"/>
              </a:spcBef>
              <a:spcAft>
                <a:spcPts val="1000"/>
              </a:spcAft>
              <a:buClr>
                <a:schemeClr val="tx1">
                  <a:lumMod val="75000"/>
                  <a:lumOff val="25000"/>
                </a:schemeClr>
              </a:buClr>
              <a:buFontTx/>
              <a:buNone/>
              <a:defRPr sz="1400" b="1" kern="1200" baseline="0">
                <a:solidFill>
                  <a:schemeClr val="tx1"/>
                </a:solidFill>
                <a:latin typeface="Arial"/>
                <a:ea typeface="+mn-ea"/>
                <a:cs typeface="+mn-cs"/>
              </a:defRPr>
            </a:lvl1pPr>
            <a:lvl2pPr marL="457200" indent="0" algn="ctr" defTabSz="457200" rtl="0" eaLnBrk="1" latinLnBrk="0" hangingPunct="1">
              <a:lnSpc>
                <a:spcPct val="100000"/>
              </a:lnSpc>
              <a:spcBef>
                <a:spcPts val="0"/>
              </a:spcBef>
              <a:spcAft>
                <a:spcPts val="1000"/>
              </a:spcAft>
              <a:buClr>
                <a:schemeClr val="tx1"/>
              </a:buClr>
              <a:buFont typeface="Lucida Grande"/>
              <a:buNone/>
              <a:defRPr sz="1600" b="1" kern="1200">
                <a:solidFill>
                  <a:schemeClr val="tx1">
                    <a:tint val="75000"/>
                  </a:schemeClr>
                </a:solidFill>
                <a:latin typeface="Arial"/>
                <a:ea typeface="+mn-ea"/>
                <a:cs typeface="+mn-cs"/>
              </a:defRPr>
            </a:lvl2pPr>
            <a:lvl3pPr marL="914400" marR="0" indent="0" algn="ctr" defTabSz="457200" rtl="0" eaLnBrk="1" fontAlgn="auto" latinLnBrk="0" hangingPunct="1">
              <a:lnSpc>
                <a:spcPct val="120000"/>
              </a:lnSpc>
              <a:spcBef>
                <a:spcPts val="0"/>
              </a:spcBef>
              <a:spcAft>
                <a:spcPts val="300"/>
              </a:spcAft>
              <a:buClrTx/>
              <a:buSzTx/>
              <a:buFontTx/>
              <a:buNone/>
              <a:tabLst/>
              <a:defRPr sz="1400" kern="1200">
                <a:solidFill>
                  <a:schemeClr val="tx1">
                    <a:tint val="75000"/>
                  </a:schemeClr>
                </a:solidFill>
                <a:latin typeface="Arial"/>
                <a:ea typeface="+mn-ea"/>
                <a:cs typeface="+mn-cs"/>
              </a:defRPr>
            </a:lvl3pPr>
            <a:lvl4pPr marL="1371600" indent="0" algn="ctr" defTabSz="457200" rtl="0" eaLnBrk="1" latinLnBrk="0" hangingPunct="1">
              <a:lnSpc>
                <a:spcPct val="120000"/>
              </a:lnSpc>
              <a:spcBef>
                <a:spcPts val="0"/>
              </a:spcBef>
              <a:spcAft>
                <a:spcPts val="300"/>
              </a:spcAft>
              <a:buFont typeface="Lucida Grande"/>
              <a:buNone/>
              <a:defRPr sz="1200" kern="1200">
                <a:solidFill>
                  <a:schemeClr val="tx1">
                    <a:tint val="75000"/>
                  </a:schemeClr>
                </a:solidFill>
                <a:latin typeface="Arial"/>
                <a:ea typeface="+mn-ea"/>
                <a:cs typeface="+mn-cs"/>
              </a:defRPr>
            </a:lvl4pPr>
            <a:lvl5pPr marL="1828800" marR="0" indent="0" algn="ctr" defTabSz="457200" rtl="0" eaLnBrk="1" fontAlgn="auto" latinLnBrk="0" hangingPunct="1">
              <a:lnSpc>
                <a:spcPct val="120000"/>
              </a:lnSpc>
              <a:spcBef>
                <a:spcPts val="300"/>
              </a:spcBef>
              <a:spcAft>
                <a:spcPts val="300"/>
              </a:spcAft>
              <a:buClrTx/>
              <a:buSzTx/>
              <a:buFont typeface="Arial"/>
              <a:buNone/>
              <a:tabLst/>
              <a:defRPr lang="en-US" sz="1200" kern="1200">
                <a:solidFill>
                  <a:schemeClr val="tx1">
                    <a:tint val="75000"/>
                  </a:schemeClr>
                </a:solidFill>
                <a:latin typeface="Arial"/>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en-US" sz="2600" b="0" dirty="0">
              <a:latin typeface="Arial" panose="020B0604020202020204" pitchFamily="34" charset="0"/>
              <a:cs typeface="Arial" panose="020B0604020202020204" pitchFamily="34" charset="0"/>
            </a:endParaRPr>
          </a:p>
          <a:p>
            <a:pPr algn="r"/>
            <a:r>
              <a:rPr lang="en-US" sz="2600" b="0" dirty="0">
                <a:latin typeface="Arial" panose="020B0604020202020204" pitchFamily="34" charset="0"/>
                <a:cs typeface="Arial" panose="020B0604020202020204" pitchFamily="34" charset="0"/>
              </a:rPr>
              <a:t>June 3, 2024</a:t>
            </a:r>
          </a:p>
          <a:p>
            <a:endParaRPr lang="en-US" sz="2600" b="0" dirty="0">
              <a:latin typeface="Arial" panose="020B0604020202020204" pitchFamily="34" charset="0"/>
              <a:cs typeface="Arial" panose="020B0604020202020204" pitchFamily="34" charset="0"/>
            </a:endParaRPr>
          </a:p>
          <a:p>
            <a:endParaRPr lang="en-US" sz="2600" b="0" dirty="0">
              <a:latin typeface="Arial" panose="020B0604020202020204" pitchFamily="34" charset="0"/>
              <a:cs typeface="Arial" panose="020B0604020202020204" pitchFamily="34" charset="0"/>
            </a:endParaRP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7EB6E-B2DF-7698-F957-23F853A9895A}"/>
              </a:ext>
            </a:extLst>
          </p:cNvPr>
          <p:cNvSpPr>
            <a:spLocks noGrp="1"/>
          </p:cNvSpPr>
          <p:nvPr>
            <p:ph type="title"/>
          </p:nvPr>
        </p:nvSpPr>
        <p:spPr>
          <a:xfrm>
            <a:off x="611370" y="1713635"/>
            <a:ext cx="2855893" cy="3430730"/>
          </a:xfrm>
        </p:spPr>
        <p:txBody>
          <a:bodyPr anchor="ctr"/>
          <a:lstStyle/>
          <a:p>
            <a:r>
              <a:rPr lang="en-US" dirty="0"/>
              <a:t>Webinar series</a:t>
            </a:r>
          </a:p>
        </p:txBody>
      </p:sp>
      <p:pic>
        <p:nvPicPr>
          <p:cNvPr id="17" name="Picture Placeholder 16" descr="A blue circle with white people in it&#10;&#10;Description automatically generated">
            <a:extLst>
              <a:ext uri="{FF2B5EF4-FFF2-40B4-BE49-F238E27FC236}">
                <a16:creationId xmlns:a16="http://schemas.microsoft.com/office/drawing/2014/main" id="{A53B0166-E479-4631-CB57-490D36B2ABCC}"/>
              </a:ext>
            </a:extLst>
          </p:cNvPr>
          <p:cNvPicPr>
            <a:picLocks noGrp="1" noChangeAspect="1"/>
          </p:cNvPicPr>
          <p:nvPr>
            <p:ph type="pic" sz="quarter" idx="10"/>
          </p:nvPr>
        </p:nvPicPr>
        <p:blipFill>
          <a:blip r:embed="rId3"/>
          <a:srcRect t="1618" b="1618"/>
          <a:stretch>
            <a:fillRect/>
          </a:stretch>
        </p:blipFill>
        <p:spPr>
          <a:xfrm>
            <a:off x="4376205" y="869422"/>
            <a:ext cx="1030359" cy="997704"/>
          </a:xfrm>
        </p:spPr>
      </p:pic>
      <p:sp>
        <p:nvSpPr>
          <p:cNvPr id="4" name="Text Placeholder 3">
            <a:extLst>
              <a:ext uri="{FF2B5EF4-FFF2-40B4-BE49-F238E27FC236}">
                <a16:creationId xmlns:a16="http://schemas.microsoft.com/office/drawing/2014/main" id="{BA4066CF-AC66-8586-E435-D6ED91B326B3}"/>
              </a:ext>
            </a:extLst>
          </p:cNvPr>
          <p:cNvSpPr>
            <a:spLocks noGrp="1"/>
          </p:cNvSpPr>
          <p:nvPr>
            <p:ph type="body" sz="quarter" idx="22"/>
          </p:nvPr>
        </p:nvSpPr>
        <p:spPr>
          <a:xfrm>
            <a:off x="5645612" y="890159"/>
            <a:ext cx="2855893" cy="1001713"/>
          </a:xfrm>
        </p:spPr>
        <p:txBody>
          <a:bodyPr/>
          <a:lstStyle/>
          <a:p>
            <a:r>
              <a:rPr lang="en-US" sz="3600" dirty="0"/>
              <a:t>Community</a:t>
            </a:r>
          </a:p>
        </p:txBody>
      </p:sp>
      <p:pic>
        <p:nvPicPr>
          <p:cNvPr id="19" name="Picture Placeholder 18" descr="A blue circle with white outline of a balance scale&#10;&#10;Description automatically generated">
            <a:extLst>
              <a:ext uri="{FF2B5EF4-FFF2-40B4-BE49-F238E27FC236}">
                <a16:creationId xmlns:a16="http://schemas.microsoft.com/office/drawing/2014/main" id="{5B887A3F-E120-A8BE-0117-47F97C4D6156}"/>
              </a:ext>
            </a:extLst>
          </p:cNvPr>
          <p:cNvPicPr>
            <a:picLocks noGrp="1" noChangeAspect="1"/>
          </p:cNvPicPr>
          <p:nvPr>
            <p:ph type="pic" sz="quarter" idx="31"/>
          </p:nvPr>
        </p:nvPicPr>
        <p:blipFill>
          <a:blip r:embed="rId4"/>
          <a:srcRect t="1387" b="1387"/>
          <a:stretch>
            <a:fillRect/>
          </a:stretch>
        </p:blipFill>
        <p:spPr>
          <a:xfrm>
            <a:off x="4376205" y="2240567"/>
            <a:ext cx="1030359" cy="1001713"/>
          </a:xfrm>
        </p:spPr>
      </p:pic>
      <p:sp>
        <p:nvSpPr>
          <p:cNvPr id="6" name="Text Placeholder 5">
            <a:extLst>
              <a:ext uri="{FF2B5EF4-FFF2-40B4-BE49-F238E27FC236}">
                <a16:creationId xmlns:a16="http://schemas.microsoft.com/office/drawing/2014/main" id="{2C5C0A6C-0875-8D12-2131-B351A99B90DB}"/>
              </a:ext>
            </a:extLst>
          </p:cNvPr>
          <p:cNvSpPr>
            <a:spLocks noGrp="1"/>
          </p:cNvSpPr>
          <p:nvPr>
            <p:ph type="body" sz="quarter" idx="23"/>
          </p:nvPr>
        </p:nvSpPr>
        <p:spPr>
          <a:xfrm>
            <a:off x="5645612" y="2264590"/>
            <a:ext cx="3980755" cy="1001713"/>
          </a:xfrm>
        </p:spPr>
        <p:txBody>
          <a:bodyPr/>
          <a:lstStyle/>
          <a:p>
            <a:r>
              <a:rPr lang="en-US" sz="3600" b="0" dirty="0"/>
              <a:t>Criminal Legal</a:t>
            </a:r>
          </a:p>
        </p:txBody>
      </p:sp>
      <p:pic>
        <p:nvPicPr>
          <p:cNvPr id="21" name="Picture Placeholder 20" descr="A blue circle with a white cross in it&#10;&#10;Description automatically generated">
            <a:extLst>
              <a:ext uri="{FF2B5EF4-FFF2-40B4-BE49-F238E27FC236}">
                <a16:creationId xmlns:a16="http://schemas.microsoft.com/office/drawing/2014/main" id="{F8320E80-D786-755B-47BE-58C5E1DB2375}"/>
              </a:ext>
            </a:extLst>
          </p:cNvPr>
          <p:cNvPicPr>
            <a:picLocks noGrp="1" noChangeAspect="1"/>
          </p:cNvPicPr>
          <p:nvPr>
            <p:ph type="pic" sz="quarter" idx="33"/>
          </p:nvPr>
        </p:nvPicPr>
        <p:blipFill>
          <a:blip r:embed="rId5"/>
          <a:srcRect t="1387" b="1387"/>
          <a:stretch>
            <a:fillRect/>
          </a:stretch>
        </p:blipFill>
        <p:spPr>
          <a:xfrm>
            <a:off x="4376205" y="3615721"/>
            <a:ext cx="1030359" cy="1001713"/>
          </a:xfrm>
        </p:spPr>
      </p:pic>
      <p:sp>
        <p:nvSpPr>
          <p:cNvPr id="8" name="Text Placeholder 7">
            <a:extLst>
              <a:ext uri="{FF2B5EF4-FFF2-40B4-BE49-F238E27FC236}">
                <a16:creationId xmlns:a16="http://schemas.microsoft.com/office/drawing/2014/main" id="{FF230D14-225A-7F3A-AD99-6E415DC91149}"/>
              </a:ext>
            </a:extLst>
          </p:cNvPr>
          <p:cNvSpPr>
            <a:spLocks noGrp="1"/>
          </p:cNvSpPr>
          <p:nvPr>
            <p:ph type="body" sz="quarter" idx="24"/>
          </p:nvPr>
        </p:nvSpPr>
        <p:spPr>
          <a:xfrm>
            <a:off x="5645612" y="3639021"/>
            <a:ext cx="2855893" cy="1001713"/>
          </a:xfrm>
        </p:spPr>
        <p:txBody>
          <a:bodyPr/>
          <a:lstStyle/>
          <a:p>
            <a:r>
              <a:rPr lang="en-US" sz="3600" b="0" dirty="0"/>
              <a:t>Health Care</a:t>
            </a:r>
          </a:p>
        </p:txBody>
      </p:sp>
      <p:pic>
        <p:nvPicPr>
          <p:cNvPr id="23" name="Picture Placeholder 22" descr="A blue circle with white outline on it&#10;&#10;Description automatically generated">
            <a:extLst>
              <a:ext uri="{FF2B5EF4-FFF2-40B4-BE49-F238E27FC236}">
                <a16:creationId xmlns:a16="http://schemas.microsoft.com/office/drawing/2014/main" id="{C7B7845B-F685-A603-202B-85AD83F68437}"/>
              </a:ext>
            </a:extLst>
          </p:cNvPr>
          <p:cNvPicPr>
            <a:picLocks noGrp="1" noChangeAspect="1"/>
          </p:cNvPicPr>
          <p:nvPr>
            <p:ph type="pic" sz="quarter" idx="30"/>
          </p:nvPr>
        </p:nvPicPr>
        <p:blipFill>
          <a:blip r:embed="rId6"/>
          <a:srcRect t="1618" b="1618"/>
          <a:stretch>
            <a:fillRect/>
          </a:stretch>
        </p:blipFill>
        <p:spPr>
          <a:xfrm>
            <a:off x="4376204" y="4990874"/>
            <a:ext cx="1030359" cy="997704"/>
          </a:xfrm>
        </p:spPr>
      </p:pic>
      <p:sp>
        <p:nvSpPr>
          <p:cNvPr id="10" name="Text Placeholder 9">
            <a:extLst>
              <a:ext uri="{FF2B5EF4-FFF2-40B4-BE49-F238E27FC236}">
                <a16:creationId xmlns:a16="http://schemas.microsoft.com/office/drawing/2014/main" id="{222596C8-12A3-84C7-319E-6464F3B688AE}"/>
              </a:ext>
            </a:extLst>
          </p:cNvPr>
          <p:cNvSpPr>
            <a:spLocks noGrp="1"/>
          </p:cNvSpPr>
          <p:nvPr>
            <p:ph type="body" sz="quarter" idx="25"/>
          </p:nvPr>
        </p:nvSpPr>
        <p:spPr>
          <a:xfrm>
            <a:off x="5645612" y="5013452"/>
            <a:ext cx="2855893" cy="1001713"/>
          </a:xfrm>
        </p:spPr>
        <p:txBody>
          <a:bodyPr/>
          <a:lstStyle/>
          <a:p>
            <a:r>
              <a:rPr lang="en-US" sz="3600" b="0" dirty="0"/>
              <a:t>Schools</a:t>
            </a:r>
          </a:p>
        </p:txBody>
      </p:sp>
    </p:spTree>
    <p:extLst>
      <p:ext uri="{BB962C8B-B14F-4D97-AF65-F5344CB8AC3E}">
        <p14:creationId xmlns:p14="http://schemas.microsoft.com/office/powerpoint/2010/main" val="7998336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C5C2E8-F133-8745-33B7-7BAA533BC394}"/>
              </a:ext>
            </a:extLst>
          </p:cNvPr>
          <p:cNvSpPr/>
          <p:nvPr/>
        </p:nvSpPr>
        <p:spPr>
          <a:xfrm>
            <a:off x="614685" y="924910"/>
            <a:ext cx="11565123" cy="593309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53CA8D-B6B1-066D-0999-888274CACDAD}"/>
              </a:ext>
            </a:extLst>
          </p:cNvPr>
          <p:cNvSpPr>
            <a:spLocks noGrp="1"/>
          </p:cNvSpPr>
          <p:nvPr>
            <p:ph type="title"/>
          </p:nvPr>
        </p:nvSpPr>
        <p:spPr>
          <a:xfrm>
            <a:off x="2234939" y="3152001"/>
            <a:ext cx="10594848" cy="553998"/>
          </a:xfrm>
        </p:spPr>
        <p:txBody>
          <a:bodyPr/>
          <a:lstStyle/>
          <a:p>
            <a:r>
              <a:rPr lang="en-US" sz="3600" dirty="0"/>
              <a:t>Themes from Key Informant Interviews</a:t>
            </a:r>
          </a:p>
        </p:txBody>
      </p:sp>
    </p:spTree>
    <p:extLst>
      <p:ext uri="{BB962C8B-B14F-4D97-AF65-F5344CB8AC3E}">
        <p14:creationId xmlns:p14="http://schemas.microsoft.com/office/powerpoint/2010/main" val="31443444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61EF9-3DB6-CB2F-B204-3D4304E947FE}"/>
              </a:ext>
            </a:extLst>
          </p:cNvPr>
          <p:cNvSpPr>
            <a:spLocks noGrp="1"/>
          </p:cNvSpPr>
          <p:nvPr>
            <p:ph type="title"/>
          </p:nvPr>
        </p:nvSpPr>
        <p:spPr>
          <a:xfrm>
            <a:off x="1364243" y="1657023"/>
            <a:ext cx="10594848" cy="861774"/>
          </a:xfrm>
        </p:spPr>
        <p:txBody>
          <a:bodyPr/>
          <a:lstStyle/>
          <a:p>
            <a:pPr>
              <a:spcAft>
                <a:spcPts val="0"/>
              </a:spcAft>
            </a:pP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Law and policy changes are critical to making progress in overdose prevention</a:t>
            </a:r>
            <a:endParaRPr lang="en-US" sz="28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3" name="Footer Placeholder 2">
            <a:extLst>
              <a:ext uri="{FF2B5EF4-FFF2-40B4-BE49-F238E27FC236}">
                <a16:creationId xmlns:a16="http://schemas.microsoft.com/office/drawing/2014/main" id="{394F440E-A5EA-02EC-BBBE-14F01DD0CB8F}"/>
              </a:ext>
            </a:extLst>
          </p:cNvPr>
          <p:cNvSpPr>
            <a:spLocks noGrp="1"/>
          </p:cNvSpPr>
          <p:nvPr>
            <p:ph type="ftr" sz="quarter" idx="3"/>
          </p:nvPr>
        </p:nvSpPr>
        <p:spPr/>
        <p:txBody>
          <a:bodyPr/>
          <a:lstStyle/>
          <a:p>
            <a:r>
              <a:rPr lang="en-US"/>
              <a:t> </a:t>
            </a:r>
          </a:p>
        </p:txBody>
      </p:sp>
      <p:sp>
        <p:nvSpPr>
          <p:cNvPr id="4" name="Content Placeholder 3">
            <a:extLst>
              <a:ext uri="{FF2B5EF4-FFF2-40B4-BE49-F238E27FC236}">
                <a16:creationId xmlns:a16="http://schemas.microsoft.com/office/drawing/2014/main" id="{15703EBE-BC02-807A-2F73-03D2086AE161}"/>
              </a:ext>
            </a:extLst>
          </p:cNvPr>
          <p:cNvSpPr>
            <a:spLocks noGrp="1"/>
          </p:cNvSpPr>
          <p:nvPr>
            <p:ph sz="quarter" idx="13"/>
          </p:nvPr>
        </p:nvSpPr>
        <p:spPr>
          <a:xfrm>
            <a:off x="374073" y="2585713"/>
            <a:ext cx="9868484" cy="763286"/>
          </a:xfrm>
        </p:spPr>
        <p:txBody>
          <a:bodyPr/>
          <a:lstStyle/>
          <a:p>
            <a:pPr marL="1657350" lvl="3" indent="-285750">
              <a:spcAft>
                <a:spcPts val="0"/>
              </a:spcAft>
              <a:tabLst>
                <a:tab pos="1828800" algn="l"/>
              </a:tabLst>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Need for structural change</a:t>
            </a:r>
            <a:endParaRPr lang="en-US" sz="2800" dirty="0">
              <a:solidFill>
                <a:srgbClr val="000000"/>
              </a:solidFill>
              <a:effectLst/>
              <a:latin typeface="Calibri" panose="020F0502020204030204" pitchFamily="34" charset="0"/>
              <a:ea typeface="Calibri" panose="020F0502020204030204" pitchFamily="34" charset="0"/>
            </a:endParaRPr>
          </a:p>
          <a:p>
            <a:endParaRPr lang="en-US" dirty="0"/>
          </a:p>
        </p:txBody>
      </p:sp>
      <p:sp>
        <p:nvSpPr>
          <p:cNvPr id="6" name="TextBox 5">
            <a:extLst>
              <a:ext uri="{FF2B5EF4-FFF2-40B4-BE49-F238E27FC236}">
                <a16:creationId xmlns:a16="http://schemas.microsoft.com/office/drawing/2014/main" id="{50C06682-E4A2-E0CC-3317-8FF830049DF1}"/>
              </a:ext>
            </a:extLst>
          </p:cNvPr>
          <p:cNvSpPr txBox="1"/>
          <p:nvPr/>
        </p:nvSpPr>
        <p:spPr>
          <a:xfrm>
            <a:off x="1364243" y="3509001"/>
            <a:ext cx="10055216" cy="1754326"/>
          </a:xfrm>
          <a:prstGeom prst="rect">
            <a:avLst/>
          </a:prstGeom>
          <a:noFill/>
        </p:spPr>
        <p:txBody>
          <a:bodyPr wrap="square" rtlCol="0">
            <a:spAutoFit/>
          </a:bodyPr>
          <a:lstStyle/>
          <a:p>
            <a:r>
              <a:rPr kumimoji="0" lang="en-US" sz="1800" b="1" i="1" u="none" strike="noStrike" kern="100" cap="none" spc="0" normalizeH="0" baseline="0" noProof="0" dirty="0">
                <a:ln>
                  <a:noFill/>
                </a:ln>
                <a:solidFill>
                  <a:srgbClr val="008877"/>
                </a:solidFill>
                <a:effectLst/>
                <a:uLnTx/>
                <a:uFillTx/>
                <a:latin typeface="Calibri" panose="020F0502020204030204" pitchFamily="34" charset="0"/>
                <a:ea typeface="Calibri" panose="020F0502020204030204" pitchFamily="34" charset="0"/>
                <a:cs typeface="Calibri" panose="020F0502020204030204" pitchFamily="34" charset="0"/>
              </a:rPr>
              <a:t>“So many of the things that we're dealing with are the results of—or exacerbated by— wealth inequality. Navigating the harm that poverty has on the people we're trying to serve and keep safe is impossible. If there is a way of doing a better job of being more loving and caring, then that’s what we should be doing. And I feel like access to health care and alleviating poverty, creating community—these are all the pieces that need to come together to support people in their lives.”</a:t>
            </a:r>
            <a:endParaRPr kumimoji="0" lang="en-US" sz="1800" b="1" i="1" u="none" strike="noStrike" kern="100" cap="none" spc="0" normalizeH="0" baseline="0" noProof="0" dirty="0">
              <a:ln>
                <a:noFill/>
              </a:ln>
              <a:solidFill>
                <a:srgbClr val="008877"/>
              </a:solidFill>
              <a:effectLst/>
              <a:uLnTx/>
              <a:uFillTx/>
              <a:latin typeface="Calibri" panose="020F0502020204030204" pitchFamily="34" charset="0"/>
              <a:ea typeface="Calibri" panose="020F0502020204030204" pitchFamily="34" charset="0"/>
              <a:cs typeface="Calibri Light" panose="020F0302020204030204" pitchFamily="34" charset="0"/>
            </a:endParaRPr>
          </a:p>
          <a:p>
            <a:endParaRPr lang="en-US" dirty="0"/>
          </a:p>
        </p:txBody>
      </p:sp>
      <p:pic>
        <p:nvPicPr>
          <p:cNvPr id="7" name="Graphic 6" descr="Chat with solid fill">
            <a:extLst>
              <a:ext uri="{FF2B5EF4-FFF2-40B4-BE49-F238E27FC236}">
                <a16:creationId xmlns:a16="http://schemas.microsoft.com/office/drawing/2014/main" id="{F7D2A01A-A669-2FCF-8480-5FE84250539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31018" y="5620537"/>
            <a:ext cx="914400" cy="914400"/>
          </a:xfrm>
          <a:prstGeom prst="rect">
            <a:avLst/>
          </a:prstGeom>
        </p:spPr>
      </p:pic>
    </p:spTree>
    <p:extLst>
      <p:ext uri="{BB962C8B-B14F-4D97-AF65-F5344CB8AC3E}">
        <p14:creationId xmlns:p14="http://schemas.microsoft.com/office/powerpoint/2010/main" val="24681237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61EF9-3DB6-CB2F-B204-3D4304E947FE}"/>
              </a:ext>
            </a:extLst>
          </p:cNvPr>
          <p:cNvSpPr>
            <a:spLocks noGrp="1"/>
          </p:cNvSpPr>
          <p:nvPr>
            <p:ph type="title"/>
          </p:nvPr>
        </p:nvSpPr>
        <p:spPr>
          <a:xfrm>
            <a:off x="1290201" y="3706836"/>
            <a:ext cx="10278343" cy="861774"/>
          </a:xfrm>
        </p:spPr>
        <p:txBody>
          <a:bodyPr/>
          <a:lstStyle/>
          <a:p>
            <a:pPr>
              <a:spcAft>
                <a:spcPts val="0"/>
              </a:spcAft>
            </a:pP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Substance use disorder should be treated as a medical condition first</a:t>
            </a:r>
          </a:p>
        </p:txBody>
      </p:sp>
      <p:sp>
        <p:nvSpPr>
          <p:cNvPr id="4" name="Content Placeholder 3">
            <a:extLst>
              <a:ext uri="{FF2B5EF4-FFF2-40B4-BE49-F238E27FC236}">
                <a16:creationId xmlns:a16="http://schemas.microsoft.com/office/drawing/2014/main" id="{15703EBE-BC02-807A-2F73-03D2086AE161}"/>
              </a:ext>
            </a:extLst>
          </p:cNvPr>
          <p:cNvSpPr>
            <a:spLocks noGrp="1"/>
          </p:cNvSpPr>
          <p:nvPr>
            <p:ph sz="quarter" idx="13"/>
          </p:nvPr>
        </p:nvSpPr>
        <p:spPr>
          <a:xfrm>
            <a:off x="114954" y="4525374"/>
            <a:ext cx="9868484" cy="479811"/>
          </a:xfrm>
        </p:spPr>
        <p:txBody>
          <a:bodyPr/>
          <a:lstStyle/>
          <a:p>
            <a:pPr marL="1657350" lvl="3" indent="-285750">
              <a:spcAft>
                <a:spcPts val="0"/>
              </a:spcAft>
              <a:tabLst>
                <a:tab pos="1828800" algn="l"/>
              </a:tabLst>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Health care needs to be evidence-based</a:t>
            </a:r>
            <a:endParaRPr lang="en-US" dirty="0"/>
          </a:p>
        </p:txBody>
      </p:sp>
      <p:sp>
        <p:nvSpPr>
          <p:cNvPr id="6" name="TextBox 5">
            <a:extLst>
              <a:ext uri="{FF2B5EF4-FFF2-40B4-BE49-F238E27FC236}">
                <a16:creationId xmlns:a16="http://schemas.microsoft.com/office/drawing/2014/main" id="{50C06682-E4A2-E0CC-3317-8FF830049DF1}"/>
              </a:ext>
            </a:extLst>
          </p:cNvPr>
          <p:cNvSpPr txBox="1"/>
          <p:nvPr/>
        </p:nvSpPr>
        <p:spPr>
          <a:xfrm>
            <a:off x="1116102" y="5065810"/>
            <a:ext cx="10854225" cy="923330"/>
          </a:xfrm>
          <a:prstGeom prst="rect">
            <a:avLst/>
          </a:prstGeom>
          <a:noFill/>
        </p:spPr>
        <p:txBody>
          <a:bodyPr wrap="square" rtlCol="0">
            <a:spAutoFit/>
          </a:bodyPr>
          <a:lstStyle/>
          <a:p>
            <a:r>
              <a:rPr kumimoji="0" lang="en-US" sz="1800" b="1" i="1" u="none" strike="noStrike" kern="100" cap="none" spc="0" normalizeH="0" baseline="0" noProof="0" dirty="0">
                <a:ln>
                  <a:noFill/>
                </a:ln>
                <a:solidFill>
                  <a:srgbClr val="008877"/>
                </a:solidFill>
                <a:effectLst/>
                <a:uLnTx/>
                <a:uFillTx/>
                <a:latin typeface="Calibri" panose="020F0502020204030204" pitchFamily="34" charset="0"/>
                <a:ea typeface="Calibri" panose="020F0502020204030204" pitchFamily="34" charset="0"/>
                <a:cs typeface="Calibri" panose="020F0502020204030204" pitchFamily="34" charset="0"/>
              </a:rPr>
              <a:t>“I'll never forget a case of a woman who was pregnant and didn't want to try medication treatment because she knew that it would lead to a child welfare filing at delivery…. she overdosed and she and the baby both died.”</a:t>
            </a:r>
          </a:p>
          <a:p>
            <a:endParaRPr lang="en-US" dirty="0"/>
          </a:p>
        </p:txBody>
      </p:sp>
      <p:pic>
        <p:nvPicPr>
          <p:cNvPr id="7" name="Graphic 6" descr="Chat with solid fill">
            <a:extLst>
              <a:ext uri="{FF2B5EF4-FFF2-40B4-BE49-F238E27FC236}">
                <a16:creationId xmlns:a16="http://schemas.microsoft.com/office/drawing/2014/main" id="{F7D2A01A-A669-2FCF-8480-5FE84250539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31018" y="5620537"/>
            <a:ext cx="914400" cy="914400"/>
          </a:xfrm>
          <a:prstGeom prst="rect">
            <a:avLst/>
          </a:prstGeom>
        </p:spPr>
      </p:pic>
      <p:sp>
        <p:nvSpPr>
          <p:cNvPr id="5" name="TextBox 4">
            <a:extLst>
              <a:ext uri="{FF2B5EF4-FFF2-40B4-BE49-F238E27FC236}">
                <a16:creationId xmlns:a16="http://schemas.microsoft.com/office/drawing/2014/main" id="{F5622199-85CE-1654-13D9-C48A7C4D46EC}"/>
              </a:ext>
            </a:extLst>
          </p:cNvPr>
          <p:cNvSpPr txBox="1"/>
          <p:nvPr/>
        </p:nvSpPr>
        <p:spPr>
          <a:xfrm>
            <a:off x="1116102" y="2584835"/>
            <a:ext cx="10654146" cy="1200329"/>
          </a:xfrm>
          <a:prstGeom prst="rect">
            <a:avLst/>
          </a:prstGeom>
          <a:noFill/>
        </p:spPr>
        <p:txBody>
          <a:bodyPr wrap="square" rtlCol="0">
            <a:spAutoFit/>
          </a:bodyPr>
          <a:lstStyle/>
          <a:p>
            <a:r>
              <a:rPr lang="en-US" sz="1800" b="1" i="1" kern="100" dirty="0">
                <a:solidFill>
                  <a:schemeClr val="bg2"/>
                </a:solidFill>
                <a:effectLst/>
                <a:latin typeface="Calibri" panose="020F0502020204030204" pitchFamily="34" charset="0"/>
                <a:ea typeface="Yu Gothic Light" panose="020B0300000000000000" pitchFamily="34" charset="-128"/>
                <a:cs typeface="Calibri" panose="020F0502020204030204" pitchFamily="34" charset="0"/>
              </a:rPr>
              <a:t>“The ways that we criminalize people who use drugs</a:t>
            </a:r>
            <a:r>
              <a:rPr lang="en-US" sz="1800" b="1" i="1" kern="100" dirty="0">
                <a:solidFill>
                  <a:schemeClr val="bg2"/>
                </a:solidFill>
                <a:latin typeface="Calibri" panose="020F0502020204030204" pitchFamily="34" charset="0"/>
                <a:ea typeface="Yu Gothic Light" panose="020B0300000000000000" pitchFamily="34" charset="-128"/>
                <a:cs typeface="Calibri" panose="020F0502020204030204" pitchFamily="34" charset="0"/>
              </a:rPr>
              <a:t> act as a </a:t>
            </a:r>
            <a:r>
              <a:rPr lang="en-US" sz="1800" b="1" i="1" kern="100" dirty="0">
                <a:solidFill>
                  <a:schemeClr val="bg2"/>
                </a:solidFill>
                <a:effectLst/>
                <a:latin typeface="Calibri" panose="020F0502020204030204" pitchFamily="34" charset="0"/>
                <a:ea typeface="Yu Gothic Light" panose="020B0300000000000000" pitchFamily="34" charset="-128"/>
                <a:cs typeface="Calibri" panose="020F0502020204030204" pitchFamily="34" charset="0"/>
              </a:rPr>
              <a:t>disincentive for them to be able to get treatment and ensnares them in the criminal legal system, which just makes it harder for them to get well and more likely for them to die from overdose.”</a:t>
            </a:r>
            <a:endParaRPr lang="en-US" sz="1800" b="1" kern="100" dirty="0">
              <a:solidFill>
                <a:schemeClr val="bg2"/>
              </a:solidFill>
              <a:effectLst/>
              <a:latin typeface="Calibri" panose="020F0502020204030204" pitchFamily="34" charset="0"/>
              <a:ea typeface="Calibri" panose="020F0502020204030204" pitchFamily="34" charset="0"/>
              <a:cs typeface="Calibri Light" panose="020F0302020204030204" pitchFamily="34" charset="0"/>
            </a:endParaRPr>
          </a:p>
          <a:p>
            <a:endParaRPr lang="en-US" dirty="0"/>
          </a:p>
        </p:txBody>
      </p:sp>
      <p:sp>
        <p:nvSpPr>
          <p:cNvPr id="8" name="TextBox 7">
            <a:extLst>
              <a:ext uri="{FF2B5EF4-FFF2-40B4-BE49-F238E27FC236}">
                <a16:creationId xmlns:a16="http://schemas.microsoft.com/office/drawing/2014/main" id="{77DF2545-4FD9-C5ED-7988-8512CBDE52AB}"/>
              </a:ext>
            </a:extLst>
          </p:cNvPr>
          <p:cNvSpPr txBox="1"/>
          <p:nvPr/>
        </p:nvSpPr>
        <p:spPr>
          <a:xfrm>
            <a:off x="1290201" y="2051673"/>
            <a:ext cx="7098675" cy="800219"/>
          </a:xfrm>
          <a:prstGeom prst="rect">
            <a:avLst/>
          </a:prstGeom>
          <a:noFill/>
        </p:spPr>
        <p:txBody>
          <a:bodyPr wrap="none" rtlCol="0">
            <a:spAutoFit/>
          </a:bodyPr>
          <a:lstStyle/>
          <a:p>
            <a:pPr marL="0" marR="0" lvl="3" indent="-285750" algn="l" defTabSz="457200" rtl="0" eaLnBrk="1" fontAlgn="auto" latinLnBrk="0" hangingPunct="1">
              <a:lnSpc>
                <a:spcPct val="100000"/>
              </a:lnSpc>
              <a:spcBef>
                <a:spcPts val="0"/>
              </a:spcBef>
              <a:spcAft>
                <a:spcPts val="0"/>
              </a:spcAft>
              <a:buClrTx/>
              <a:buSzTx/>
              <a:buFont typeface="Lucida Grande"/>
              <a:buChar char="»"/>
              <a:tabLst>
                <a:tab pos="1828800" algn="l"/>
              </a:tabLst>
              <a:defRPr/>
            </a:pPr>
            <a:r>
              <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Need to end the criminalization of the person</a:t>
            </a:r>
            <a:endPar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endParaRPr>
          </a:p>
          <a:p>
            <a:endParaRPr lang="en-US" dirty="0"/>
          </a:p>
        </p:txBody>
      </p:sp>
      <p:sp>
        <p:nvSpPr>
          <p:cNvPr id="9" name="TextBox 8">
            <a:extLst>
              <a:ext uri="{FF2B5EF4-FFF2-40B4-BE49-F238E27FC236}">
                <a16:creationId xmlns:a16="http://schemas.microsoft.com/office/drawing/2014/main" id="{7B1092AC-D5E7-CF3E-5F2D-01191998248F}"/>
              </a:ext>
            </a:extLst>
          </p:cNvPr>
          <p:cNvSpPr txBox="1"/>
          <p:nvPr/>
        </p:nvSpPr>
        <p:spPr>
          <a:xfrm>
            <a:off x="1116102" y="1202564"/>
            <a:ext cx="10757243" cy="954107"/>
          </a:xfrm>
          <a:prstGeom prst="rect">
            <a:avLst/>
          </a:prstGeom>
          <a:noFill/>
        </p:spPr>
        <p:txBody>
          <a:bodyPr wrap="square" rtlCol="0">
            <a:spAutoFit/>
          </a:bodyPr>
          <a:lstStyle/>
          <a:p>
            <a:r>
              <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Existing law and policy may pose a barrier to overdose prevention</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848421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61EF9-3DB6-CB2F-B204-3D4304E947FE}"/>
              </a:ext>
            </a:extLst>
          </p:cNvPr>
          <p:cNvSpPr>
            <a:spLocks noGrp="1"/>
          </p:cNvSpPr>
          <p:nvPr>
            <p:ph type="title"/>
          </p:nvPr>
        </p:nvSpPr>
        <p:spPr>
          <a:xfrm>
            <a:off x="1145751" y="1754337"/>
            <a:ext cx="10055216" cy="861774"/>
          </a:xfrm>
        </p:spPr>
        <p:txBody>
          <a:bodyPr/>
          <a:lstStyle/>
          <a:p>
            <a:pPr>
              <a:spcAft>
                <a:spcPts val="0"/>
              </a:spcAft>
            </a:pP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Overdose prevention is distinct from recovery needs and treatment of substance use disorder</a:t>
            </a:r>
          </a:p>
        </p:txBody>
      </p:sp>
      <p:sp>
        <p:nvSpPr>
          <p:cNvPr id="3" name="Footer Placeholder 2">
            <a:extLst>
              <a:ext uri="{FF2B5EF4-FFF2-40B4-BE49-F238E27FC236}">
                <a16:creationId xmlns:a16="http://schemas.microsoft.com/office/drawing/2014/main" id="{394F440E-A5EA-02EC-BBBE-14F01DD0CB8F}"/>
              </a:ext>
            </a:extLst>
          </p:cNvPr>
          <p:cNvSpPr>
            <a:spLocks noGrp="1"/>
          </p:cNvSpPr>
          <p:nvPr>
            <p:ph type="ftr" sz="quarter" idx="3"/>
          </p:nvPr>
        </p:nvSpPr>
        <p:spPr/>
        <p:txBody>
          <a:bodyPr/>
          <a:lstStyle/>
          <a:p>
            <a:r>
              <a:rPr lang="en-US"/>
              <a:t> </a:t>
            </a:r>
          </a:p>
        </p:txBody>
      </p:sp>
      <p:sp>
        <p:nvSpPr>
          <p:cNvPr id="4" name="Content Placeholder 3">
            <a:extLst>
              <a:ext uri="{FF2B5EF4-FFF2-40B4-BE49-F238E27FC236}">
                <a16:creationId xmlns:a16="http://schemas.microsoft.com/office/drawing/2014/main" id="{15703EBE-BC02-807A-2F73-03D2086AE161}"/>
              </a:ext>
            </a:extLst>
          </p:cNvPr>
          <p:cNvSpPr>
            <a:spLocks noGrp="1"/>
          </p:cNvSpPr>
          <p:nvPr>
            <p:ph sz="quarter" idx="13"/>
          </p:nvPr>
        </p:nvSpPr>
        <p:spPr>
          <a:xfrm>
            <a:off x="0" y="2707783"/>
            <a:ext cx="11419459" cy="999633"/>
          </a:xfrm>
        </p:spPr>
        <p:txBody>
          <a:bodyPr/>
          <a:lstStyle/>
          <a:p>
            <a:pPr marL="1657350" lvl="3" indent="-285750">
              <a:spcAft>
                <a:spcPts val="0"/>
              </a:spcAft>
              <a:tabLst>
                <a:tab pos="1828800" algn="l"/>
              </a:tabLst>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Support both those in recovery AND those currently using drugs</a:t>
            </a:r>
          </a:p>
        </p:txBody>
      </p:sp>
      <p:sp>
        <p:nvSpPr>
          <p:cNvPr id="6" name="TextBox 5">
            <a:extLst>
              <a:ext uri="{FF2B5EF4-FFF2-40B4-BE49-F238E27FC236}">
                <a16:creationId xmlns:a16="http://schemas.microsoft.com/office/drawing/2014/main" id="{50C06682-E4A2-E0CC-3317-8FF830049DF1}"/>
              </a:ext>
            </a:extLst>
          </p:cNvPr>
          <p:cNvSpPr txBox="1"/>
          <p:nvPr/>
        </p:nvSpPr>
        <p:spPr>
          <a:xfrm>
            <a:off x="1145751" y="3554370"/>
            <a:ext cx="10594848" cy="2308324"/>
          </a:xfrm>
          <a:prstGeom prst="rect">
            <a:avLst/>
          </a:prstGeom>
          <a:noFill/>
        </p:spPr>
        <p:txBody>
          <a:bodyPr wrap="square" rtlCol="0">
            <a:spAutoFit/>
          </a:bodyPr>
          <a:lstStyle/>
          <a:p>
            <a:r>
              <a:rPr kumimoji="0" lang="en-US" sz="1800" b="1" i="1" u="none" strike="noStrike" kern="100" cap="none" spc="0" normalizeH="0" baseline="0" noProof="0" dirty="0">
                <a:ln>
                  <a:noFill/>
                </a:ln>
                <a:solidFill>
                  <a:srgbClr val="008877"/>
                </a:solidFill>
                <a:effectLst/>
                <a:uLnTx/>
                <a:uFillTx/>
                <a:latin typeface="Calibri" panose="020F0502020204030204" pitchFamily="34" charset="0"/>
                <a:ea typeface="Calibri" panose="020F0502020204030204" pitchFamily="34" charset="0"/>
                <a:cs typeface="Calibri" panose="020F0502020204030204" pitchFamily="34" charset="0"/>
              </a:rPr>
              <a:t>“We know from other countries that have overdose prevention centers in place that they seem to be effective in terms of reducing unsafe modes of drug use…reducing harms associated with drug use and reducing overdose rates without any consequent harm to the surrounding community. So, especially with the increasingly lethal drug supply that we're seeing in the United States, offering a place for people to be able to consume drugs under supervision so that overdoses can be intervened on early and where potentially their drug supply can be checked — policies that authorize the function and opening of overdose prevention centers — are critical.”</a:t>
            </a:r>
          </a:p>
          <a:p>
            <a:endParaRPr lang="en-US" dirty="0"/>
          </a:p>
        </p:txBody>
      </p:sp>
      <p:pic>
        <p:nvPicPr>
          <p:cNvPr id="7" name="Graphic 6" descr="Chat with solid fill">
            <a:extLst>
              <a:ext uri="{FF2B5EF4-FFF2-40B4-BE49-F238E27FC236}">
                <a16:creationId xmlns:a16="http://schemas.microsoft.com/office/drawing/2014/main" id="{F7D2A01A-A669-2FCF-8480-5FE84250539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31018" y="5620537"/>
            <a:ext cx="914400" cy="914400"/>
          </a:xfrm>
          <a:prstGeom prst="rect">
            <a:avLst/>
          </a:prstGeom>
        </p:spPr>
      </p:pic>
    </p:spTree>
    <p:extLst>
      <p:ext uri="{BB962C8B-B14F-4D97-AF65-F5344CB8AC3E}">
        <p14:creationId xmlns:p14="http://schemas.microsoft.com/office/powerpoint/2010/main" val="1265468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61EF9-3DB6-CB2F-B204-3D4304E947FE}"/>
              </a:ext>
            </a:extLst>
          </p:cNvPr>
          <p:cNvSpPr>
            <a:spLocks noGrp="1"/>
          </p:cNvSpPr>
          <p:nvPr>
            <p:ph type="title"/>
          </p:nvPr>
        </p:nvSpPr>
        <p:spPr>
          <a:xfrm>
            <a:off x="1364243" y="1661821"/>
            <a:ext cx="10055216" cy="861774"/>
          </a:xfrm>
        </p:spPr>
        <p:txBody>
          <a:bodyPr/>
          <a:lstStyle/>
          <a:p>
            <a:pPr>
              <a:spcAft>
                <a:spcPts val="0"/>
              </a:spcAft>
            </a:pP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Structural racism is a significant driver of inequitable outcomes for drug policy</a:t>
            </a:r>
          </a:p>
        </p:txBody>
      </p:sp>
      <p:sp>
        <p:nvSpPr>
          <p:cNvPr id="3" name="Footer Placeholder 2">
            <a:extLst>
              <a:ext uri="{FF2B5EF4-FFF2-40B4-BE49-F238E27FC236}">
                <a16:creationId xmlns:a16="http://schemas.microsoft.com/office/drawing/2014/main" id="{394F440E-A5EA-02EC-BBBE-14F01DD0CB8F}"/>
              </a:ext>
            </a:extLst>
          </p:cNvPr>
          <p:cNvSpPr>
            <a:spLocks noGrp="1"/>
          </p:cNvSpPr>
          <p:nvPr>
            <p:ph type="ftr" sz="quarter" idx="3"/>
          </p:nvPr>
        </p:nvSpPr>
        <p:spPr/>
        <p:txBody>
          <a:bodyPr/>
          <a:lstStyle/>
          <a:p>
            <a:r>
              <a:rPr lang="en-US"/>
              <a:t> </a:t>
            </a:r>
          </a:p>
        </p:txBody>
      </p:sp>
      <p:sp>
        <p:nvSpPr>
          <p:cNvPr id="4" name="Content Placeholder 3">
            <a:extLst>
              <a:ext uri="{FF2B5EF4-FFF2-40B4-BE49-F238E27FC236}">
                <a16:creationId xmlns:a16="http://schemas.microsoft.com/office/drawing/2014/main" id="{15703EBE-BC02-807A-2F73-03D2086AE161}"/>
              </a:ext>
            </a:extLst>
          </p:cNvPr>
          <p:cNvSpPr>
            <a:spLocks noGrp="1"/>
          </p:cNvSpPr>
          <p:nvPr>
            <p:ph sz="quarter" idx="13"/>
          </p:nvPr>
        </p:nvSpPr>
        <p:spPr>
          <a:xfrm>
            <a:off x="263236" y="2665882"/>
            <a:ext cx="9868484" cy="482568"/>
          </a:xfrm>
        </p:spPr>
        <p:txBody>
          <a:bodyPr/>
          <a:lstStyle/>
          <a:p>
            <a:pPr marL="1657350" lvl="3" indent="-285750">
              <a:spcAft>
                <a:spcPts val="0"/>
              </a:spcAft>
              <a:tabLst>
                <a:tab pos="1828800" algn="l"/>
              </a:tabLst>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Address the racist basis of the war on drugs</a:t>
            </a:r>
          </a:p>
        </p:txBody>
      </p:sp>
      <p:sp>
        <p:nvSpPr>
          <p:cNvPr id="6" name="TextBox 5">
            <a:extLst>
              <a:ext uri="{FF2B5EF4-FFF2-40B4-BE49-F238E27FC236}">
                <a16:creationId xmlns:a16="http://schemas.microsoft.com/office/drawing/2014/main" id="{50C06682-E4A2-E0CC-3317-8FF830049DF1}"/>
              </a:ext>
            </a:extLst>
          </p:cNvPr>
          <p:cNvSpPr txBox="1"/>
          <p:nvPr/>
        </p:nvSpPr>
        <p:spPr>
          <a:xfrm>
            <a:off x="1364243" y="3664520"/>
            <a:ext cx="10055215" cy="1754326"/>
          </a:xfrm>
          <a:prstGeom prst="rect">
            <a:avLst/>
          </a:prstGeom>
          <a:noFill/>
        </p:spPr>
        <p:txBody>
          <a:bodyPr wrap="square" rtlCol="0">
            <a:spAutoFit/>
          </a:bodyPr>
          <a:lstStyle/>
          <a:p>
            <a:r>
              <a:rPr kumimoji="0" lang="en-US" sz="1800" b="1" i="1" u="none" strike="noStrike" kern="100" cap="none" spc="0" normalizeH="0" baseline="0" noProof="0" dirty="0">
                <a:ln>
                  <a:noFill/>
                </a:ln>
                <a:solidFill>
                  <a:srgbClr val="008877"/>
                </a:solidFill>
                <a:effectLst/>
                <a:uLnTx/>
                <a:uFillTx/>
                <a:latin typeface="Calibri" panose="020F0502020204030204" pitchFamily="34" charset="0"/>
                <a:ea typeface="Calibri" panose="020F0502020204030204" pitchFamily="34" charset="0"/>
                <a:cs typeface="Calibri" panose="020F0502020204030204" pitchFamily="34" charset="0"/>
              </a:rPr>
              <a:t>“There are way too many communities in this country where calling 911 for a medical emergency is synonymous with calling the cops.… And oftentimes, law enforcement being the first responder— or the idea that if EMS isn't in the vicinity and a cop could show up before the ambulance comes—is enough of a deterrent that in the moment of an emergency, people will not call 911. And that often contributes to death.”</a:t>
            </a:r>
          </a:p>
          <a:p>
            <a:endParaRPr lang="en-US" dirty="0"/>
          </a:p>
        </p:txBody>
      </p:sp>
      <p:pic>
        <p:nvPicPr>
          <p:cNvPr id="7" name="Graphic 6" descr="Chat with solid fill">
            <a:extLst>
              <a:ext uri="{FF2B5EF4-FFF2-40B4-BE49-F238E27FC236}">
                <a16:creationId xmlns:a16="http://schemas.microsoft.com/office/drawing/2014/main" id="{F7D2A01A-A669-2FCF-8480-5FE84250539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31018" y="5620537"/>
            <a:ext cx="914400" cy="914400"/>
          </a:xfrm>
          <a:prstGeom prst="rect">
            <a:avLst/>
          </a:prstGeom>
        </p:spPr>
      </p:pic>
    </p:spTree>
    <p:extLst>
      <p:ext uri="{BB962C8B-B14F-4D97-AF65-F5344CB8AC3E}">
        <p14:creationId xmlns:p14="http://schemas.microsoft.com/office/powerpoint/2010/main" val="29500099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61EF9-3DB6-CB2F-B204-3D4304E947FE}"/>
              </a:ext>
            </a:extLst>
          </p:cNvPr>
          <p:cNvSpPr>
            <a:spLocks noGrp="1"/>
          </p:cNvSpPr>
          <p:nvPr>
            <p:ph type="title"/>
          </p:nvPr>
        </p:nvSpPr>
        <p:spPr>
          <a:xfrm>
            <a:off x="1364244" y="1354780"/>
            <a:ext cx="10055216" cy="861774"/>
          </a:xfrm>
        </p:spPr>
        <p:txBody>
          <a:bodyPr/>
          <a:lstStyle/>
          <a:p>
            <a:pPr>
              <a:spcAft>
                <a:spcPts val="0"/>
              </a:spcAft>
            </a:pP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Drug overdose can often be best prevented by addressing the social determinants of health</a:t>
            </a:r>
          </a:p>
        </p:txBody>
      </p:sp>
      <p:sp>
        <p:nvSpPr>
          <p:cNvPr id="3" name="Footer Placeholder 2">
            <a:extLst>
              <a:ext uri="{FF2B5EF4-FFF2-40B4-BE49-F238E27FC236}">
                <a16:creationId xmlns:a16="http://schemas.microsoft.com/office/drawing/2014/main" id="{394F440E-A5EA-02EC-BBBE-14F01DD0CB8F}"/>
              </a:ext>
            </a:extLst>
          </p:cNvPr>
          <p:cNvSpPr>
            <a:spLocks noGrp="1"/>
          </p:cNvSpPr>
          <p:nvPr>
            <p:ph type="ftr" sz="quarter" idx="3"/>
          </p:nvPr>
        </p:nvSpPr>
        <p:spPr/>
        <p:txBody>
          <a:bodyPr/>
          <a:lstStyle/>
          <a:p>
            <a:r>
              <a:rPr lang="en-US"/>
              <a:t> </a:t>
            </a:r>
          </a:p>
        </p:txBody>
      </p:sp>
      <p:sp>
        <p:nvSpPr>
          <p:cNvPr id="4" name="Content Placeholder 3">
            <a:extLst>
              <a:ext uri="{FF2B5EF4-FFF2-40B4-BE49-F238E27FC236}">
                <a16:creationId xmlns:a16="http://schemas.microsoft.com/office/drawing/2014/main" id="{15703EBE-BC02-807A-2F73-03D2086AE161}"/>
              </a:ext>
            </a:extLst>
          </p:cNvPr>
          <p:cNvSpPr>
            <a:spLocks noGrp="1"/>
          </p:cNvSpPr>
          <p:nvPr>
            <p:ph sz="quarter" idx="13"/>
          </p:nvPr>
        </p:nvSpPr>
        <p:spPr>
          <a:xfrm>
            <a:off x="304800" y="2346907"/>
            <a:ext cx="10827756" cy="861774"/>
          </a:xfrm>
        </p:spPr>
        <p:txBody>
          <a:bodyPr/>
          <a:lstStyle/>
          <a:p>
            <a:pPr marL="1657350" lvl="3" indent="-285750">
              <a:lnSpc>
                <a:spcPct val="100000"/>
              </a:lnSpc>
              <a:spcAft>
                <a:spcPts val="0"/>
              </a:spcAft>
              <a:tabLst>
                <a:tab pos="1828800" algn="l"/>
              </a:tabLst>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Drug use is often an outcome of poor health and poor access to resources, not the driver</a:t>
            </a:r>
          </a:p>
        </p:txBody>
      </p:sp>
      <p:sp>
        <p:nvSpPr>
          <p:cNvPr id="6" name="TextBox 5">
            <a:extLst>
              <a:ext uri="{FF2B5EF4-FFF2-40B4-BE49-F238E27FC236}">
                <a16:creationId xmlns:a16="http://schemas.microsoft.com/office/drawing/2014/main" id="{50C06682-E4A2-E0CC-3317-8FF830049DF1}"/>
              </a:ext>
            </a:extLst>
          </p:cNvPr>
          <p:cNvSpPr txBox="1"/>
          <p:nvPr/>
        </p:nvSpPr>
        <p:spPr>
          <a:xfrm>
            <a:off x="1364244" y="3394798"/>
            <a:ext cx="10594848" cy="2308324"/>
          </a:xfrm>
          <a:prstGeom prst="rect">
            <a:avLst/>
          </a:prstGeom>
          <a:noFill/>
        </p:spPr>
        <p:txBody>
          <a:bodyPr wrap="square" rtlCol="0">
            <a:spAutoFit/>
          </a:bodyPr>
          <a:lstStyle/>
          <a:p>
            <a:r>
              <a:rPr kumimoji="0" lang="en-US" sz="1800" b="1" i="1" u="none" strike="noStrike" kern="100" cap="none" spc="0" normalizeH="0" baseline="0" noProof="0" dirty="0">
                <a:ln>
                  <a:noFill/>
                </a:ln>
                <a:solidFill>
                  <a:srgbClr val="008877"/>
                </a:solidFill>
                <a:effectLst/>
                <a:uLnTx/>
                <a:uFillTx/>
                <a:latin typeface="Calibri" panose="020F0502020204030204" pitchFamily="34" charset="0"/>
                <a:ea typeface="Calibri" panose="020F0502020204030204" pitchFamily="34" charset="0"/>
                <a:cs typeface="Calibri" panose="020F0502020204030204" pitchFamily="34" charset="0"/>
              </a:rPr>
              <a:t>“It’s interesting to think about the Housing First model, where people with substance use problems and housing instability are offered housing and are not kicked out of housing because they continue to use. The program connects people to services that seem to be effective in terms of ensuring that they’re retained in treatment and receive other services.… [And] at a broader level, some studies have shown that opportunities to place people in affordable and safe housing have broader, longer-term consequences for their health and their mental health. I would imagine that could also have an impact on the risk of substance use and overdoses.”</a:t>
            </a:r>
          </a:p>
          <a:p>
            <a:endParaRPr lang="en-US" dirty="0"/>
          </a:p>
        </p:txBody>
      </p:sp>
      <p:pic>
        <p:nvPicPr>
          <p:cNvPr id="7" name="Graphic 6" descr="Chat with solid fill">
            <a:extLst>
              <a:ext uri="{FF2B5EF4-FFF2-40B4-BE49-F238E27FC236}">
                <a16:creationId xmlns:a16="http://schemas.microsoft.com/office/drawing/2014/main" id="{F7D2A01A-A669-2FCF-8480-5FE84250539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31018" y="5620537"/>
            <a:ext cx="914400" cy="914400"/>
          </a:xfrm>
          <a:prstGeom prst="rect">
            <a:avLst/>
          </a:prstGeom>
        </p:spPr>
      </p:pic>
    </p:spTree>
    <p:extLst>
      <p:ext uri="{BB962C8B-B14F-4D97-AF65-F5344CB8AC3E}">
        <p14:creationId xmlns:p14="http://schemas.microsoft.com/office/powerpoint/2010/main" val="18270152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262630D-040A-1451-2806-98769F6993B6}"/>
              </a:ext>
            </a:extLst>
          </p:cNvPr>
          <p:cNvSpPr txBox="1">
            <a:spLocks/>
          </p:cNvSpPr>
          <p:nvPr/>
        </p:nvSpPr>
        <p:spPr>
          <a:xfrm>
            <a:off x="1193437" y="3388131"/>
            <a:ext cx="10055216" cy="861774"/>
          </a:xfrm>
          <a:prstGeom prst="rect">
            <a:avLst/>
          </a:prstGeom>
        </p:spPr>
        <p:txBody>
          <a:bodyPr vert="horz" wrap="square" lIns="0" tIns="0" rIns="0" bIns="0" rtlCol="0" anchor="t">
            <a:spAutoFit/>
          </a:bodyPr>
          <a:lstStyle>
            <a:lvl1pPr algn="l" defTabSz="457200" rtl="0" eaLnBrk="1" latinLnBrk="0" hangingPunct="1">
              <a:spcBef>
                <a:spcPct val="0"/>
              </a:spcBef>
              <a:buNone/>
              <a:defRPr sz="2600" b="1" kern="1200">
                <a:solidFill>
                  <a:schemeClr val="tx1"/>
                </a:solidFill>
                <a:latin typeface="Arial"/>
                <a:ea typeface="+mj-ea"/>
                <a:cs typeface="+mj-cs"/>
              </a:defRPr>
            </a:lvl1pPr>
          </a:lstStyle>
          <a:p>
            <a:r>
              <a:rPr lang="en-US"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Sustainable and attainable funding is essential for implementing policy solutions</a:t>
            </a:r>
          </a:p>
        </p:txBody>
      </p:sp>
      <p:sp>
        <p:nvSpPr>
          <p:cNvPr id="7" name="Content Placeholder 3">
            <a:extLst>
              <a:ext uri="{FF2B5EF4-FFF2-40B4-BE49-F238E27FC236}">
                <a16:creationId xmlns:a16="http://schemas.microsoft.com/office/drawing/2014/main" id="{91A1EB6A-A041-E07F-AFD4-8BE307DC8582}"/>
              </a:ext>
            </a:extLst>
          </p:cNvPr>
          <p:cNvSpPr txBox="1">
            <a:spLocks/>
          </p:cNvSpPr>
          <p:nvPr/>
        </p:nvSpPr>
        <p:spPr>
          <a:xfrm>
            <a:off x="420897" y="4249905"/>
            <a:ext cx="10827756" cy="482568"/>
          </a:xfrm>
          <a:prstGeom prst="rect">
            <a:avLst/>
          </a:prstGeom>
        </p:spPr>
        <p:txBody>
          <a:bodyPr vert="horz" wrap="square" lIns="0" tIns="0" rIns="0" bIns="0" rtlCol="0">
            <a:spAutoFit/>
          </a:bodyPr>
          <a:lstStyle>
            <a:lvl1pPr marL="0" indent="-228600" algn="l" defTabSz="457200" rtl="0" eaLnBrk="1" latinLnBrk="0" hangingPunct="1">
              <a:lnSpc>
                <a:spcPct val="100000"/>
              </a:lnSpc>
              <a:spcBef>
                <a:spcPts val="0"/>
              </a:spcBef>
              <a:spcAft>
                <a:spcPts val="1000"/>
              </a:spcAft>
              <a:buClr>
                <a:schemeClr val="tx1">
                  <a:lumMod val="75000"/>
                  <a:lumOff val="25000"/>
                </a:schemeClr>
              </a:buClr>
              <a:buFontTx/>
              <a:buNone/>
              <a:defRPr sz="1600" b="1" kern="1200" baseline="0">
                <a:solidFill>
                  <a:schemeClr val="tx1"/>
                </a:solidFill>
                <a:latin typeface="Arial"/>
                <a:ea typeface="+mn-ea"/>
                <a:cs typeface="+mn-cs"/>
              </a:defRPr>
            </a:lvl1pPr>
            <a:lvl2pPr marL="228600" indent="-228600" algn="l" defTabSz="457200" rtl="0" eaLnBrk="1" latinLnBrk="0" hangingPunct="1">
              <a:lnSpc>
                <a:spcPct val="100000"/>
              </a:lnSpc>
              <a:spcBef>
                <a:spcPts val="0"/>
              </a:spcBef>
              <a:spcAft>
                <a:spcPts val="1000"/>
              </a:spcAft>
              <a:buClr>
                <a:schemeClr val="tx1"/>
              </a:buClr>
              <a:buFont typeface="Lucida Grande"/>
              <a:buChar char="»"/>
              <a:defRPr sz="1600" b="1" kern="1200">
                <a:solidFill>
                  <a:schemeClr val="bg2"/>
                </a:solidFill>
                <a:latin typeface="Arial"/>
                <a:ea typeface="+mn-ea"/>
                <a:cs typeface="+mn-cs"/>
              </a:defRPr>
            </a:lvl2pPr>
            <a:lvl3pPr marL="228600" marR="0" indent="0" algn="l" defTabSz="457200" rtl="0" eaLnBrk="1" fontAlgn="auto" latinLnBrk="0" hangingPunct="1">
              <a:lnSpc>
                <a:spcPct val="120000"/>
              </a:lnSpc>
              <a:spcBef>
                <a:spcPts val="0"/>
              </a:spcBef>
              <a:spcAft>
                <a:spcPts val="300"/>
              </a:spcAft>
              <a:buClrTx/>
              <a:buSzTx/>
              <a:buFontTx/>
              <a:buNone/>
              <a:tabLst/>
              <a:defRPr sz="1400" kern="1200">
                <a:solidFill>
                  <a:schemeClr val="tx1"/>
                </a:solidFill>
                <a:latin typeface="Arial"/>
                <a:ea typeface="+mn-ea"/>
                <a:cs typeface="+mn-cs"/>
              </a:defRPr>
            </a:lvl3pPr>
            <a:lvl4pPr marL="457200" indent="-228600" algn="l" defTabSz="457200" rtl="0" eaLnBrk="1" latinLnBrk="0" hangingPunct="1">
              <a:lnSpc>
                <a:spcPct val="120000"/>
              </a:lnSpc>
              <a:spcBef>
                <a:spcPts val="0"/>
              </a:spcBef>
              <a:spcAft>
                <a:spcPts val="300"/>
              </a:spcAft>
              <a:buFont typeface="Lucida Grande"/>
              <a:buChar char="»"/>
              <a:defRPr sz="1200" kern="1200">
                <a:solidFill>
                  <a:schemeClr val="tx1"/>
                </a:solidFill>
                <a:latin typeface="Arial"/>
                <a:ea typeface="+mn-ea"/>
                <a:cs typeface="+mn-cs"/>
              </a:defRPr>
            </a:lvl4pPr>
            <a:lvl5pPr marL="457200" marR="0" indent="-228600" algn="l" defTabSz="457200" rtl="0" eaLnBrk="1" fontAlgn="auto" latinLnBrk="0" hangingPunct="1">
              <a:lnSpc>
                <a:spcPct val="120000"/>
              </a:lnSpc>
              <a:spcBef>
                <a:spcPts val="300"/>
              </a:spcBef>
              <a:spcAft>
                <a:spcPts val="300"/>
              </a:spcAft>
              <a:buClr>
                <a:srgbClr val="404040"/>
              </a:buClr>
              <a:buSzTx/>
              <a:buFont typeface="Arial" pitchFamily="34" charset="0"/>
              <a:buChar char="–"/>
              <a:tabLst/>
              <a:defRPr lang="en-US" sz="12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657350" lvl="3" indent="-285750">
              <a:spcAft>
                <a:spcPts val="0"/>
              </a:spcAft>
              <a:tabLst>
                <a:tab pos="1828800" algn="l"/>
              </a:tabLst>
            </a:pPr>
            <a:r>
              <a:rPr lang="en-US" sz="2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Especially for employee stability and retention</a:t>
            </a:r>
          </a:p>
        </p:txBody>
      </p:sp>
      <p:pic>
        <p:nvPicPr>
          <p:cNvPr id="3" name="Graphic 2" descr="Chat with solid fill">
            <a:extLst>
              <a:ext uri="{FF2B5EF4-FFF2-40B4-BE49-F238E27FC236}">
                <a16:creationId xmlns:a16="http://schemas.microsoft.com/office/drawing/2014/main" id="{FB3DD484-3EEF-2D0D-6F29-7F95EE0367B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31018" y="5620537"/>
            <a:ext cx="914400" cy="914400"/>
          </a:xfrm>
          <a:prstGeom prst="rect">
            <a:avLst/>
          </a:prstGeom>
        </p:spPr>
      </p:pic>
      <p:sp>
        <p:nvSpPr>
          <p:cNvPr id="2" name="TextBox 1">
            <a:extLst>
              <a:ext uri="{FF2B5EF4-FFF2-40B4-BE49-F238E27FC236}">
                <a16:creationId xmlns:a16="http://schemas.microsoft.com/office/drawing/2014/main" id="{C6EE7C29-390F-575E-71B4-A5E14890F64E}"/>
              </a:ext>
            </a:extLst>
          </p:cNvPr>
          <p:cNvSpPr txBox="1"/>
          <p:nvPr/>
        </p:nvSpPr>
        <p:spPr>
          <a:xfrm>
            <a:off x="321316" y="1881277"/>
            <a:ext cx="11026919" cy="886397"/>
          </a:xfrm>
          <a:prstGeom prst="rect">
            <a:avLst/>
          </a:prstGeom>
          <a:noFill/>
        </p:spPr>
        <p:txBody>
          <a:bodyPr wrap="square" rtlCol="0">
            <a:spAutoFit/>
          </a:bodyPr>
          <a:lstStyle/>
          <a:p>
            <a:pPr marL="1657350" marR="0" lvl="3" indent="-285750" algn="l" defTabSz="457200" rtl="0" eaLnBrk="1" fontAlgn="auto" latinLnBrk="0" hangingPunct="1">
              <a:lnSpc>
                <a:spcPct val="120000"/>
              </a:lnSpc>
              <a:spcBef>
                <a:spcPts val="0"/>
              </a:spcBef>
              <a:spcAft>
                <a:spcPts val="0"/>
              </a:spcAft>
              <a:buClrTx/>
              <a:buSzTx/>
              <a:buFont typeface="Lucida Grande"/>
              <a:buChar char="»"/>
              <a:tabLst>
                <a:tab pos="1828800" algn="l"/>
              </a:tabLst>
              <a:defRPr/>
            </a:pPr>
            <a:r>
              <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And living experience! Listen and hear.</a:t>
            </a:r>
          </a:p>
          <a:p>
            <a:endParaRPr lang="en-US" dirty="0"/>
          </a:p>
        </p:txBody>
      </p:sp>
      <p:sp>
        <p:nvSpPr>
          <p:cNvPr id="4" name="TextBox 3">
            <a:extLst>
              <a:ext uri="{FF2B5EF4-FFF2-40B4-BE49-F238E27FC236}">
                <a16:creationId xmlns:a16="http://schemas.microsoft.com/office/drawing/2014/main" id="{E9A1E73C-4548-E012-9A7D-E09606BAB0DE}"/>
              </a:ext>
            </a:extLst>
          </p:cNvPr>
          <p:cNvSpPr txBox="1"/>
          <p:nvPr/>
        </p:nvSpPr>
        <p:spPr>
          <a:xfrm>
            <a:off x="1150707" y="1451014"/>
            <a:ext cx="4203395" cy="523220"/>
          </a:xfrm>
          <a:prstGeom prst="rect">
            <a:avLst/>
          </a:prstGeom>
          <a:noFill/>
        </p:spPr>
        <p:txBody>
          <a:bodyPr wrap="none" rtlCol="0">
            <a:spAutoFit/>
          </a:bodyPr>
          <a:lstStyle/>
          <a:p>
            <a:r>
              <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Lived experience is key</a:t>
            </a:r>
            <a:endParaRPr lang="en-US" sz="28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4CAB55A9-63D5-79D0-50A3-198613C4FD80}"/>
              </a:ext>
            </a:extLst>
          </p:cNvPr>
          <p:cNvSpPr txBox="1"/>
          <p:nvPr/>
        </p:nvSpPr>
        <p:spPr>
          <a:xfrm>
            <a:off x="1150707" y="2486551"/>
            <a:ext cx="9140816" cy="923330"/>
          </a:xfrm>
          <a:prstGeom prst="rect">
            <a:avLst/>
          </a:prstGeom>
          <a:noFill/>
        </p:spPr>
        <p:txBody>
          <a:bodyPr wrap="square" rtlCol="0">
            <a:spAutoFit/>
          </a:bodyPr>
          <a:lstStyle/>
          <a:p>
            <a:r>
              <a:rPr kumimoji="0" lang="en-US" sz="1800" b="1" i="1" u="none" strike="noStrike" kern="100" cap="none" spc="0" normalizeH="0" baseline="0" noProof="0" dirty="0">
                <a:ln>
                  <a:noFill/>
                </a:ln>
                <a:solidFill>
                  <a:srgbClr val="008877"/>
                </a:solidFill>
                <a:effectLst/>
                <a:uLnTx/>
                <a:uFillTx/>
                <a:latin typeface="Calibri" panose="020F0502020204030204" pitchFamily="34" charset="0"/>
                <a:ea typeface="Calibri" panose="020F0502020204030204" pitchFamily="34" charset="0"/>
                <a:cs typeface="Calibri" panose="020F0502020204030204" pitchFamily="34" charset="0"/>
              </a:rPr>
              <a:t>“What we really have to do is identify uncommon allies, [starting with] people with lived experiences in the driver’s seat and building out from there.”</a:t>
            </a:r>
          </a:p>
          <a:p>
            <a:endParaRPr lang="en-US" dirty="0"/>
          </a:p>
        </p:txBody>
      </p:sp>
      <p:sp>
        <p:nvSpPr>
          <p:cNvPr id="9" name="TextBox 8">
            <a:extLst>
              <a:ext uri="{FF2B5EF4-FFF2-40B4-BE49-F238E27FC236}">
                <a16:creationId xmlns:a16="http://schemas.microsoft.com/office/drawing/2014/main" id="{4A09D7CB-DEFB-9760-F120-C323DFCAC863}"/>
              </a:ext>
            </a:extLst>
          </p:cNvPr>
          <p:cNvSpPr txBox="1"/>
          <p:nvPr/>
        </p:nvSpPr>
        <p:spPr>
          <a:xfrm>
            <a:off x="1232105" y="4797466"/>
            <a:ext cx="9059418" cy="2031325"/>
          </a:xfrm>
          <a:prstGeom prst="rect">
            <a:avLst/>
          </a:prstGeom>
          <a:noFill/>
        </p:spPr>
        <p:txBody>
          <a:bodyPr wrap="square" rtlCol="0">
            <a:spAutoFit/>
          </a:bodyPr>
          <a:lstStyle/>
          <a:p>
            <a:r>
              <a:rPr lang="en-US" b="1" i="1" dirty="0">
                <a:solidFill>
                  <a:schemeClr val="bg2"/>
                </a:solidFill>
                <a:effectLst/>
                <a:latin typeface="Calibri" panose="020F0502020204030204" pitchFamily="34" charset="0"/>
                <a:cs typeface="Calibri" panose="020F0502020204030204" pitchFamily="34" charset="0"/>
              </a:rPr>
              <a:t>"I think one challenge...is that funding and grant contracts operate on a very short cycle. So you're constantly sort of chasing your tail of there's not really any sustainability to the program -- you're hiring people who don't have a lot of job protection and you're always at the whims of administration changes. If you think about it that's not the way we do cancer care -- if our oncology model changed every four years because of funding, that would be a completely ridiculous way to deliver health care."</a:t>
            </a:r>
          </a:p>
          <a:p>
            <a:endParaRPr lang="en-US" dirty="0"/>
          </a:p>
        </p:txBody>
      </p:sp>
    </p:spTree>
    <p:extLst>
      <p:ext uri="{BB962C8B-B14F-4D97-AF65-F5344CB8AC3E}">
        <p14:creationId xmlns:p14="http://schemas.microsoft.com/office/powerpoint/2010/main" val="2723832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hand holding a fentanyl test strip.">
            <a:extLst>
              <a:ext uri="{FF2B5EF4-FFF2-40B4-BE49-F238E27FC236}">
                <a16:creationId xmlns:a16="http://schemas.microsoft.com/office/drawing/2014/main" id="{3C5E1C21-C557-0AFF-BF18-DAD47FDDA9F7}"/>
              </a:ext>
            </a:extLst>
          </p:cNvPr>
          <p:cNvPicPr>
            <a:picLocks noChangeAspect="1"/>
          </p:cNvPicPr>
          <p:nvPr/>
        </p:nvPicPr>
        <p:blipFill>
          <a:blip r:embed="rId3"/>
          <a:stretch>
            <a:fillRect/>
          </a:stretch>
        </p:blipFill>
        <p:spPr>
          <a:xfrm>
            <a:off x="7224631" y="3215148"/>
            <a:ext cx="5056028" cy="3642852"/>
          </a:xfrm>
          <a:prstGeom prst="rect">
            <a:avLst/>
          </a:prstGeom>
        </p:spPr>
      </p:pic>
      <p:sp>
        <p:nvSpPr>
          <p:cNvPr id="2" name="Title 1">
            <a:extLst>
              <a:ext uri="{FF2B5EF4-FFF2-40B4-BE49-F238E27FC236}">
                <a16:creationId xmlns:a16="http://schemas.microsoft.com/office/drawing/2014/main" id="{E947D0BC-03CB-F2CB-C864-E61FFB614889}"/>
              </a:ext>
            </a:extLst>
          </p:cNvPr>
          <p:cNvSpPr>
            <a:spLocks noGrp="1"/>
          </p:cNvSpPr>
          <p:nvPr>
            <p:ph type="title"/>
          </p:nvPr>
        </p:nvSpPr>
        <p:spPr>
          <a:xfrm>
            <a:off x="1318260" y="1384827"/>
            <a:ext cx="10594848" cy="553998"/>
          </a:xfrm>
        </p:spPr>
        <p:txBody>
          <a:bodyPr/>
          <a:lstStyle/>
          <a:p>
            <a:r>
              <a:rPr lang="en-US" sz="3600" dirty="0"/>
              <a:t>Example Policy Strategies for Communities</a:t>
            </a:r>
          </a:p>
        </p:txBody>
      </p:sp>
      <p:sp>
        <p:nvSpPr>
          <p:cNvPr id="4" name="Content Placeholder 3">
            <a:extLst>
              <a:ext uri="{FF2B5EF4-FFF2-40B4-BE49-F238E27FC236}">
                <a16:creationId xmlns:a16="http://schemas.microsoft.com/office/drawing/2014/main" id="{08C1FB0F-A08F-6C16-BB86-032E4530274E}"/>
              </a:ext>
            </a:extLst>
          </p:cNvPr>
          <p:cNvSpPr>
            <a:spLocks noGrp="1"/>
          </p:cNvSpPr>
          <p:nvPr>
            <p:ph sz="quarter" idx="13"/>
          </p:nvPr>
        </p:nvSpPr>
        <p:spPr>
          <a:xfrm>
            <a:off x="1318259" y="2198430"/>
            <a:ext cx="10242975" cy="3127010"/>
          </a:xfrm>
        </p:spPr>
        <p:txBody>
          <a:bodyPr/>
          <a:lstStyle/>
          <a:p>
            <a:pPr marL="0" marR="0" lvl="2">
              <a:spcBef>
                <a:spcPts val="0"/>
              </a:spcBef>
              <a:spcAft>
                <a:spcPts val="0"/>
              </a:spcAft>
              <a:tabLst>
                <a:tab pos="1371600" algn="l"/>
              </a:tabLst>
            </a:pPr>
            <a:r>
              <a:rPr lang="en-US" sz="2400" dirty="0">
                <a:solidFill>
                  <a:srgbClr val="242424"/>
                </a:solidFill>
                <a:effectLst/>
                <a:latin typeface="Calibri" panose="020F0502020204030204" pitchFamily="34" charset="0"/>
                <a:ea typeface="Times New Roman" panose="02020603050405020304" pitchFamily="18" charset="0"/>
                <a:cs typeface="Calibri" panose="020F0502020204030204" pitchFamily="34" charset="0"/>
              </a:rPr>
              <a:t>Legal and policy strategies rooted in harm reduction</a:t>
            </a:r>
            <a:endPar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685800" lvl="3" indent="-285750">
              <a:spcAft>
                <a:spcPts val="0"/>
              </a:spcAft>
              <a:tabLst>
                <a:tab pos="1828800" algn="l"/>
              </a:tabLst>
            </a:pPr>
            <a:r>
              <a:rPr lang="en-US" sz="2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Increase</a:t>
            </a:r>
            <a:r>
              <a:rPr lang="en-US"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access to naloxone</a:t>
            </a:r>
            <a:endParaRPr lang="en-US" sz="2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685800" lvl="3" indent="-285750">
              <a:spcAft>
                <a:spcPts val="0"/>
              </a:spcAft>
              <a:tabLst>
                <a:tab pos="1828800" algn="l"/>
              </a:tabLst>
            </a:pPr>
            <a:r>
              <a:rPr lang="en-US"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Authoriz</a:t>
            </a:r>
            <a:r>
              <a:rPr lang="en-US" sz="2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e and expand access to </a:t>
            </a:r>
            <a:r>
              <a:rPr lang="en-US"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Syringe Service Programs (SSPs)</a:t>
            </a:r>
            <a:endParaRPr lang="en-US"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685800" lvl="3" indent="-285750">
              <a:spcAft>
                <a:spcPts val="0"/>
              </a:spcAft>
              <a:tabLst>
                <a:tab pos="1828800" algn="l"/>
              </a:tabLst>
            </a:pPr>
            <a:r>
              <a:rPr lang="en-US"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Remove policy barriers related to fentanyl test strips (FTS), other drug-checking equipment, and other drug paraphernalia</a:t>
            </a:r>
          </a:p>
          <a:p>
            <a:pPr marL="685800" lvl="3" indent="-285750">
              <a:spcAft>
                <a:spcPts val="0"/>
              </a:spcAft>
              <a:tabLst>
                <a:tab pos="1828800" algn="l"/>
              </a:tabLst>
            </a:pPr>
            <a:r>
              <a:rPr lang="en-US" sz="2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Community drug checking/safe supply</a:t>
            </a:r>
            <a:endParaRPr lang="en-US"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685800" lvl="3" indent="-285750">
              <a:spcAft>
                <a:spcPts val="0"/>
              </a:spcAft>
              <a:tabLst>
                <a:tab pos="1828800" algn="l"/>
              </a:tabLst>
            </a:pPr>
            <a:r>
              <a:rPr lang="en-US"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Overdose Prevention Centers</a:t>
            </a:r>
            <a:endParaRPr lang="en-US" sz="2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endParaRPr lang="en-US" dirty="0"/>
          </a:p>
        </p:txBody>
      </p:sp>
      <p:sp>
        <p:nvSpPr>
          <p:cNvPr id="5" name="TextBox 4">
            <a:extLst>
              <a:ext uri="{FF2B5EF4-FFF2-40B4-BE49-F238E27FC236}">
                <a16:creationId xmlns:a16="http://schemas.microsoft.com/office/drawing/2014/main" id="{652850B1-5E3B-7787-ECB2-C8A49EB2E148}"/>
              </a:ext>
            </a:extLst>
          </p:cNvPr>
          <p:cNvSpPr txBox="1"/>
          <p:nvPr/>
        </p:nvSpPr>
        <p:spPr>
          <a:xfrm>
            <a:off x="1140528" y="5325440"/>
            <a:ext cx="5299218" cy="769441"/>
          </a:xfrm>
          <a:prstGeom prst="rect">
            <a:avLst/>
          </a:prstGeom>
          <a:noFill/>
        </p:spPr>
        <p:txBody>
          <a:bodyPr wrap="square" rtlCol="0">
            <a:spAutoFit/>
          </a:bodyPr>
          <a:lstStyle/>
          <a:p>
            <a:r>
              <a:rPr lang="en-US" sz="2200" b="1" dirty="0">
                <a:solidFill>
                  <a:schemeClr val="bg2"/>
                </a:solidFill>
              </a:rPr>
              <a:t>Wide variety of choices depending on the community context and needs</a:t>
            </a:r>
          </a:p>
        </p:txBody>
      </p:sp>
    </p:spTree>
    <p:extLst>
      <p:ext uri="{BB962C8B-B14F-4D97-AF65-F5344CB8AC3E}">
        <p14:creationId xmlns:p14="http://schemas.microsoft.com/office/powerpoint/2010/main" val="29754418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D133D-C03E-3DE1-C0D1-8CFF9E377502}"/>
              </a:ext>
            </a:extLst>
          </p:cNvPr>
          <p:cNvSpPr>
            <a:spLocks noGrp="1"/>
          </p:cNvSpPr>
          <p:nvPr>
            <p:ph type="title"/>
          </p:nvPr>
        </p:nvSpPr>
        <p:spPr>
          <a:xfrm>
            <a:off x="1230999" y="1349478"/>
            <a:ext cx="10594848" cy="553998"/>
          </a:xfrm>
        </p:spPr>
        <p:txBody>
          <a:bodyPr/>
          <a:lstStyle/>
          <a:p>
            <a:r>
              <a:rPr lang="en-US" sz="3600" dirty="0"/>
              <a:t>Syringe Services Programs (SSPs)</a:t>
            </a:r>
          </a:p>
        </p:txBody>
      </p:sp>
      <p:sp>
        <p:nvSpPr>
          <p:cNvPr id="4" name="Content Placeholder 3">
            <a:extLst>
              <a:ext uri="{FF2B5EF4-FFF2-40B4-BE49-F238E27FC236}">
                <a16:creationId xmlns:a16="http://schemas.microsoft.com/office/drawing/2014/main" id="{F275F809-2977-E190-B09C-811F6CAAE527}"/>
              </a:ext>
            </a:extLst>
          </p:cNvPr>
          <p:cNvSpPr>
            <a:spLocks noGrp="1"/>
          </p:cNvSpPr>
          <p:nvPr>
            <p:ph sz="quarter" idx="13"/>
          </p:nvPr>
        </p:nvSpPr>
        <p:spPr>
          <a:xfrm>
            <a:off x="1230999" y="2060802"/>
            <a:ext cx="8147463" cy="3349635"/>
          </a:xfrm>
        </p:spPr>
        <p:txBody>
          <a:bodyPr/>
          <a:lstStyle/>
          <a:p>
            <a:pPr marL="457200" lvl="2" indent="-285750">
              <a:lnSpc>
                <a:spcPct val="100000"/>
              </a:lnSpc>
              <a:spcAft>
                <a:spcPts val="1000"/>
              </a:spcAft>
              <a:buFont typeface="Lucida Grande"/>
              <a:buChar char="»"/>
              <a:tabLst>
                <a:tab pos="1828800" algn="l"/>
              </a:tabLst>
              <a:defRPr/>
            </a:pP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Have long been the backbone of overdose prevention in communities</a:t>
            </a:r>
            <a:endPar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457200" lvl="2" indent="-285750">
              <a:lnSpc>
                <a:spcPct val="100000"/>
              </a:lnSpc>
              <a:spcAft>
                <a:spcPts val="1000"/>
              </a:spcAft>
              <a:buFont typeface="Lucida Grande"/>
              <a:buChar char="»"/>
              <a:tabLst>
                <a:tab pos="1828800" algn="l"/>
              </a:tabLst>
              <a:defRPr/>
            </a:pP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Have expanded services to become hubs of prevention and treatment</a:t>
            </a:r>
            <a:endPar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457200" lvl="2" indent="-285750">
              <a:lnSpc>
                <a:spcPct val="100000"/>
              </a:lnSpc>
              <a:spcAft>
                <a:spcPts val="1000"/>
              </a:spcAft>
              <a:buFont typeface="Lucida Grande"/>
              <a:buChar char="»"/>
              <a:tabLst>
                <a:tab pos="1828800" algn="l"/>
              </a:tabLst>
              <a:defRPr/>
            </a:pP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Can be a safe space for people who use drugs to feel accepted, loved, and understood</a:t>
            </a:r>
            <a:endPar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457200" lvl="2" indent="-285750">
              <a:lnSpc>
                <a:spcPct val="100000"/>
              </a:lnSpc>
              <a:spcAft>
                <a:spcPts val="1000"/>
              </a:spcAft>
              <a:buFont typeface="Lucida Grande"/>
              <a:buChar char="»"/>
              <a:tabLst>
                <a:tab pos="1828800" algn="l"/>
              </a:tabLst>
              <a:defRPr/>
            </a:pP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Community organizations using government funding are superior to DPH operations</a:t>
            </a:r>
          </a:p>
          <a:p>
            <a:pPr marL="457200" lvl="2" indent="-285750">
              <a:lnSpc>
                <a:spcPct val="100000"/>
              </a:lnSpc>
              <a:spcAft>
                <a:spcPts val="1000"/>
              </a:spcAft>
              <a:buFont typeface="Lucida Grande"/>
              <a:buChar char="»"/>
              <a:tabLst>
                <a:tab pos="1828800" algn="l"/>
              </a:tabLst>
              <a:defRPr/>
            </a:pP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Constantly connecting with PWUD, so constantly able to change to provide needed services</a:t>
            </a:r>
          </a:p>
          <a:p>
            <a:pPr indent="0"/>
            <a:endParaRPr lang="en-US" dirty="0"/>
          </a:p>
        </p:txBody>
      </p:sp>
      <p:sp>
        <p:nvSpPr>
          <p:cNvPr id="3" name="TextBox 2">
            <a:extLst>
              <a:ext uri="{FF2B5EF4-FFF2-40B4-BE49-F238E27FC236}">
                <a16:creationId xmlns:a16="http://schemas.microsoft.com/office/drawing/2014/main" id="{56E902D7-7BF1-495B-680E-31E32BEBE31F}"/>
              </a:ext>
            </a:extLst>
          </p:cNvPr>
          <p:cNvSpPr txBox="1"/>
          <p:nvPr/>
        </p:nvSpPr>
        <p:spPr>
          <a:xfrm>
            <a:off x="1940169" y="5410437"/>
            <a:ext cx="5896708" cy="1200329"/>
          </a:xfrm>
          <a:prstGeom prst="rect">
            <a:avLst/>
          </a:prstGeom>
          <a:noFill/>
        </p:spPr>
        <p:txBody>
          <a:bodyPr wrap="square" rtlCol="0">
            <a:spAutoFit/>
          </a:bodyPr>
          <a:lstStyle/>
          <a:p>
            <a:r>
              <a:rPr kumimoji="0" lang="en-US" sz="1800" b="1" i="1" u="none" strike="noStrike" kern="1200" cap="none" spc="0" normalizeH="0" baseline="0" noProof="0" dirty="0">
                <a:ln>
                  <a:noFill/>
                </a:ln>
                <a:solidFill>
                  <a:schemeClr val="bg2"/>
                </a:solidFill>
                <a:effectLst/>
                <a:uLnTx/>
                <a:uFillTx/>
                <a:latin typeface="Arial" panose="020B0604020202020204" pitchFamily="34" charset="0"/>
                <a:ea typeface="Calibri" panose="020F0502020204030204" pitchFamily="34" charset="0"/>
                <a:cs typeface="Arial" panose="020B0604020202020204" pitchFamily="34" charset="0"/>
              </a:rPr>
              <a:t>Unfortunately, these services are under attack in communities across the country and need backup from public health and government officials!</a:t>
            </a:r>
          </a:p>
          <a:p>
            <a:endParaRPr lang="en-US" dirty="0"/>
          </a:p>
        </p:txBody>
      </p:sp>
      <p:pic>
        <p:nvPicPr>
          <p:cNvPr id="6" name="Picture 5">
            <a:extLst>
              <a:ext uri="{FF2B5EF4-FFF2-40B4-BE49-F238E27FC236}">
                <a16:creationId xmlns:a16="http://schemas.microsoft.com/office/drawing/2014/main" id="{F90F7DC0-9E32-31EB-DCA0-DF26C13FC3A8}"/>
              </a:ext>
            </a:extLst>
          </p:cNvPr>
          <p:cNvPicPr>
            <a:picLocks noChangeAspect="1"/>
          </p:cNvPicPr>
          <p:nvPr/>
        </p:nvPicPr>
        <p:blipFill>
          <a:blip r:embed="rId3"/>
          <a:stretch>
            <a:fillRect/>
          </a:stretch>
        </p:blipFill>
        <p:spPr>
          <a:xfrm>
            <a:off x="8267068" y="4191120"/>
            <a:ext cx="3924932" cy="2666880"/>
          </a:xfrm>
          <a:prstGeom prst="rect">
            <a:avLst/>
          </a:prstGeom>
        </p:spPr>
      </p:pic>
    </p:spTree>
    <p:extLst>
      <p:ext uri="{BB962C8B-B14F-4D97-AF65-F5344CB8AC3E}">
        <p14:creationId xmlns:p14="http://schemas.microsoft.com/office/powerpoint/2010/main" val="7188289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BF4A30A-310C-895E-E7E1-DD1271A51BEF}"/>
              </a:ext>
            </a:extLst>
          </p:cNvPr>
          <p:cNvSpPr txBox="1">
            <a:spLocks/>
          </p:cNvSpPr>
          <p:nvPr/>
        </p:nvSpPr>
        <p:spPr>
          <a:xfrm>
            <a:off x="1597152" y="1841938"/>
            <a:ext cx="10594848" cy="400110"/>
          </a:xfrm>
          <a:prstGeom prst="rect">
            <a:avLst/>
          </a:prstGeom>
        </p:spPr>
        <p:txBody>
          <a:bodyPr vert="horz" wrap="square" lIns="0" tIns="0" rIns="0" bIns="0" rtlCol="0" anchor="t">
            <a:spAutoFit/>
          </a:bodyPr>
          <a:lstStyle>
            <a:lvl1pPr algn="l" defTabSz="457200" rtl="0" eaLnBrk="1" latinLnBrk="0" hangingPunct="1">
              <a:spcBef>
                <a:spcPct val="0"/>
              </a:spcBef>
              <a:buNone/>
              <a:defRPr sz="2600" b="1" kern="1200">
                <a:solidFill>
                  <a:schemeClr val="tx1"/>
                </a:solidFill>
                <a:latin typeface="Arial"/>
                <a:ea typeface="+mj-ea"/>
                <a:cs typeface="+mj-cs"/>
              </a:defRPr>
            </a:lvl1pPr>
          </a:lstStyle>
          <a:p>
            <a:r>
              <a:rPr lang="en-US">
                <a:solidFill>
                  <a:schemeClr val="bg2"/>
                </a:solidFill>
              </a:rPr>
              <a:t>The Network for Public Health Law</a:t>
            </a:r>
          </a:p>
        </p:txBody>
      </p:sp>
      <p:sp>
        <p:nvSpPr>
          <p:cNvPr id="9" name="Content Placeholder 3">
            <a:extLst>
              <a:ext uri="{FF2B5EF4-FFF2-40B4-BE49-F238E27FC236}">
                <a16:creationId xmlns:a16="http://schemas.microsoft.com/office/drawing/2014/main" id="{1BDC573A-6EBF-BC41-3B2B-89D4CC8AF862}"/>
              </a:ext>
            </a:extLst>
          </p:cNvPr>
          <p:cNvSpPr txBox="1">
            <a:spLocks/>
          </p:cNvSpPr>
          <p:nvPr/>
        </p:nvSpPr>
        <p:spPr>
          <a:xfrm>
            <a:off x="1608664" y="2558722"/>
            <a:ext cx="9952567" cy="2769989"/>
          </a:xfrm>
          <a:prstGeom prst="rect">
            <a:avLst/>
          </a:prstGeom>
        </p:spPr>
        <p:txBody>
          <a:bodyPr vert="horz" wrap="square" lIns="0" tIns="0" rIns="0" bIns="0" rtlCol="0">
            <a:spAutoFit/>
          </a:bodyPr>
          <a:lstStyle>
            <a:lvl1pPr marL="0" indent="-228600" algn="l" defTabSz="457200" rtl="0" eaLnBrk="1" latinLnBrk="0" hangingPunct="1">
              <a:lnSpc>
                <a:spcPct val="100000"/>
              </a:lnSpc>
              <a:spcBef>
                <a:spcPts val="0"/>
              </a:spcBef>
              <a:spcAft>
                <a:spcPts val="1000"/>
              </a:spcAft>
              <a:buClr>
                <a:schemeClr val="tx1">
                  <a:lumMod val="75000"/>
                  <a:lumOff val="25000"/>
                </a:schemeClr>
              </a:buClr>
              <a:buFontTx/>
              <a:buNone/>
              <a:defRPr sz="1600" b="1" kern="1200" baseline="0">
                <a:solidFill>
                  <a:schemeClr val="tx1"/>
                </a:solidFill>
                <a:latin typeface="Arial"/>
                <a:ea typeface="+mn-ea"/>
                <a:cs typeface="+mn-cs"/>
              </a:defRPr>
            </a:lvl1pPr>
            <a:lvl2pPr marL="228600" indent="-228600" algn="l" defTabSz="457200" rtl="0" eaLnBrk="1" latinLnBrk="0" hangingPunct="1">
              <a:lnSpc>
                <a:spcPct val="100000"/>
              </a:lnSpc>
              <a:spcBef>
                <a:spcPts val="0"/>
              </a:spcBef>
              <a:spcAft>
                <a:spcPts val="1000"/>
              </a:spcAft>
              <a:buClr>
                <a:schemeClr val="tx1"/>
              </a:buClr>
              <a:buFont typeface="Lucida Grande"/>
              <a:buChar char="»"/>
              <a:defRPr sz="1600" b="1" kern="1200">
                <a:solidFill>
                  <a:schemeClr val="bg2"/>
                </a:solidFill>
                <a:latin typeface="Arial"/>
                <a:ea typeface="+mn-ea"/>
                <a:cs typeface="+mn-cs"/>
              </a:defRPr>
            </a:lvl2pPr>
            <a:lvl3pPr marL="228600" marR="0" indent="0" algn="l" defTabSz="457200" rtl="0" eaLnBrk="1" fontAlgn="auto" latinLnBrk="0" hangingPunct="1">
              <a:lnSpc>
                <a:spcPct val="120000"/>
              </a:lnSpc>
              <a:spcBef>
                <a:spcPts val="0"/>
              </a:spcBef>
              <a:spcAft>
                <a:spcPts val="300"/>
              </a:spcAft>
              <a:buClrTx/>
              <a:buSzTx/>
              <a:buFontTx/>
              <a:buNone/>
              <a:tabLst/>
              <a:defRPr sz="1400" kern="1200">
                <a:solidFill>
                  <a:schemeClr val="tx1"/>
                </a:solidFill>
                <a:latin typeface="Arial"/>
                <a:ea typeface="+mn-ea"/>
                <a:cs typeface="+mn-cs"/>
              </a:defRPr>
            </a:lvl3pPr>
            <a:lvl4pPr marL="457200" indent="-228600" algn="l" defTabSz="457200" rtl="0" eaLnBrk="1" latinLnBrk="0" hangingPunct="1">
              <a:lnSpc>
                <a:spcPct val="120000"/>
              </a:lnSpc>
              <a:spcBef>
                <a:spcPts val="0"/>
              </a:spcBef>
              <a:spcAft>
                <a:spcPts val="300"/>
              </a:spcAft>
              <a:buFont typeface="Lucida Grande"/>
              <a:buChar char="»"/>
              <a:defRPr sz="1200" kern="1200">
                <a:solidFill>
                  <a:schemeClr val="tx1"/>
                </a:solidFill>
                <a:latin typeface="Arial"/>
                <a:ea typeface="+mn-ea"/>
                <a:cs typeface="+mn-cs"/>
              </a:defRPr>
            </a:lvl4pPr>
            <a:lvl5pPr marL="457200" marR="0" indent="-228600" algn="l" defTabSz="457200" rtl="0" eaLnBrk="1" fontAlgn="auto" latinLnBrk="0" hangingPunct="1">
              <a:lnSpc>
                <a:spcPct val="120000"/>
              </a:lnSpc>
              <a:spcBef>
                <a:spcPts val="300"/>
              </a:spcBef>
              <a:spcAft>
                <a:spcPts val="300"/>
              </a:spcAft>
              <a:buClr>
                <a:srgbClr val="404040"/>
              </a:buClr>
              <a:buSzTx/>
              <a:buFont typeface="Arial" pitchFamily="34" charset="0"/>
              <a:buChar char="–"/>
              <a:tabLst/>
              <a:defRPr lang="en-US" sz="12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b="0" kern="0">
                <a:effectLst/>
                <a:latin typeface="Calibri" panose="020F0502020204030204" pitchFamily="34" charset="0"/>
                <a:ea typeface="Times New Roman" panose="02020603050405020304" pitchFamily="18" charset="0"/>
                <a:cs typeface="Calibri" panose="020F0502020204030204" pitchFamily="34" charset="0"/>
              </a:rPr>
              <a:t>The Network’s Harm Reduction Legal Project works to address the legal and policy barriers that impede the establishment and expansion of evidence-based harm reduction measures such as naloxone distribution, syringe access programs, and access to evidence-based substance use disorder treatment. The Project provides guidance and consultation to governmental and nongovernmental organizations as well as impacted individuals to assist them in navigating the often extremely confusing maze of existing laws and regulations that hamper harm reduction initiatives. The Project also provides non-partisan, evidence-based publications and training regarding the state of laws impacting individuals who use drugs, individuals in recovery, and their communities, as well as research regarding the impact of those laws.</a:t>
            </a:r>
            <a:r>
              <a:rPr lang="en-US" sz="2000" b="0">
                <a:effectLst/>
                <a:latin typeface="Calibri" panose="020F0502020204030204" pitchFamily="34" charset="0"/>
                <a:cs typeface="Calibri" panose="020F0502020204030204" pitchFamily="34" charset="0"/>
              </a:rPr>
              <a:t> </a:t>
            </a:r>
            <a:endParaRPr lang="en-US" sz="2000" b="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682863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0AEE9-9FF9-ECD8-A28E-2C9B54A136AD}"/>
              </a:ext>
            </a:extLst>
          </p:cNvPr>
          <p:cNvSpPr>
            <a:spLocks noGrp="1"/>
          </p:cNvSpPr>
          <p:nvPr>
            <p:ph type="title"/>
          </p:nvPr>
        </p:nvSpPr>
        <p:spPr>
          <a:xfrm>
            <a:off x="1381760" y="1384300"/>
            <a:ext cx="9489440" cy="553998"/>
          </a:xfrm>
        </p:spPr>
        <p:txBody>
          <a:bodyPr/>
          <a:lstStyle/>
          <a:p>
            <a:r>
              <a:rPr lang="en-US" sz="3600" dirty="0"/>
              <a:t>Overdose Prevention Centers (OPCs)</a:t>
            </a:r>
          </a:p>
        </p:txBody>
      </p:sp>
      <p:sp>
        <p:nvSpPr>
          <p:cNvPr id="4" name="Content Placeholder 3">
            <a:extLst>
              <a:ext uri="{FF2B5EF4-FFF2-40B4-BE49-F238E27FC236}">
                <a16:creationId xmlns:a16="http://schemas.microsoft.com/office/drawing/2014/main" id="{374972EE-EC1D-AA49-3415-5B41EED663AC}"/>
              </a:ext>
            </a:extLst>
          </p:cNvPr>
          <p:cNvSpPr>
            <a:spLocks noGrp="1"/>
          </p:cNvSpPr>
          <p:nvPr>
            <p:ph sz="quarter" idx="13"/>
          </p:nvPr>
        </p:nvSpPr>
        <p:spPr>
          <a:xfrm>
            <a:off x="1381760" y="2262565"/>
            <a:ext cx="10276840" cy="3211135"/>
          </a:xfrm>
        </p:spPr>
        <p:txBody>
          <a:bodyPr/>
          <a:lstStyle/>
          <a:p>
            <a:pPr marL="342900" indent="-342900">
              <a:buFontTx/>
              <a:buChar char="»"/>
            </a:pPr>
            <a:r>
              <a:rPr lang="en-US" sz="2400" b="0" dirty="0">
                <a:effectLst/>
                <a:latin typeface="Calibri" panose="020F0502020204030204" pitchFamily="34" charset="0"/>
                <a:ea typeface="Yu Gothic Light" panose="020B0300000000000000" pitchFamily="34" charset="-128"/>
                <a:cs typeface="Calibri" panose="020F0502020204030204" pitchFamily="34" charset="0"/>
              </a:rPr>
              <a:t>Overdose Prevention Centers (OPCs) may be especially effective in reducing overdose risk for people who are unhoused.</a:t>
            </a:r>
            <a:endParaRPr lang="en-US" sz="2400" b="0" dirty="0">
              <a:latin typeface="Calibri" panose="020F0502020204030204" pitchFamily="34" charset="0"/>
              <a:ea typeface="Yu Gothic Light" panose="020B0300000000000000" pitchFamily="34" charset="-128"/>
              <a:cs typeface="Calibri" panose="020F0502020204030204" pitchFamily="34" charset="0"/>
            </a:endParaRPr>
          </a:p>
          <a:p>
            <a:pPr marL="342900" indent="-342900">
              <a:buFontTx/>
              <a:buChar char="»"/>
            </a:pPr>
            <a:r>
              <a:rPr lang="en-US" sz="2400" b="0" dirty="0">
                <a:latin typeface="Calibri" panose="020F0502020204030204" pitchFamily="34" charset="0"/>
                <a:ea typeface="Yu Gothic Light" panose="020B0300000000000000" pitchFamily="34" charset="-128"/>
                <a:cs typeface="Calibri" panose="020F0502020204030204" pitchFamily="34" charset="0"/>
              </a:rPr>
              <a:t>P</a:t>
            </a:r>
            <a:r>
              <a:rPr lang="en-US" sz="2400" b="0" dirty="0">
                <a:effectLst/>
                <a:latin typeface="Calibri" panose="020F0502020204030204" pitchFamily="34" charset="0"/>
                <a:ea typeface="Yu Gothic Light" panose="020B0300000000000000" pitchFamily="34" charset="-128"/>
                <a:cs typeface="Calibri" panose="020F0502020204030204" pitchFamily="34" charset="0"/>
              </a:rPr>
              <a:t>ublic drug use is associated with greater risk of interactions with the police, harassment, robbery, and stigmatization, all of which can lead to rushed and unsafe levels of drug use. </a:t>
            </a:r>
          </a:p>
          <a:p>
            <a:pPr marL="342900" indent="-342900">
              <a:buFontTx/>
              <a:buChar char="»"/>
            </a:pPr>
            <a:r>
              <a:rPr lang="en-US" sz="2400" b="0" dirty="0">
                <a:effectLst/>
                <a:latin typeface="Calibri" panose="020F0502020204030204" pitchFamily="34" charset="0"/>
                <a:ea typeface="Yu Gothic Light" panose="020B0300000000000000" pitchFamily="34" charset="-128"/>
                <a:cs typeface="Calibri" panose="020F0502020204030204" pitchFamily="34" charset="0"/>
              </a:rPr>
              <a:t>OPCs can provide a hygienic, indoor space where people who are unhoused can build relationships with OPC staff who can encourage the adoption of harm reduction practices and provide other support to help meet basic needs.</a:t>
            </a:r>
            <a:r>
              <a:rPr lang="en-US" sz="2400" b="0" dirty="0">
                <a:effectLst/>
                <a:latin typeface="Calibri" panose="020F0502020204030204" pitchFamily="34" charset="0"/>
                <a:cs typeface="Calibri" panose="020F0502020204030204" pitchFamily="34" charset="0"/>
              </a:rPr>
              <a:t> </a:t>
            </a:r>
            <a:endParaRPr lang="en-US" sz="2400" b="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859334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1413EF9-54DF-6A28-F695-D0D14A714217}"/>
              </a:ext>
            </a:extLst>
          </p:cNvPr>
          <p:cNvPicPr>
            <a:picLocks noChangeAspect="1"/>
          </p:cNvPicPr>
          <p:nvPr/>
        </p:nvPicPr>
        <p:blipFill>
          <a:blip r:embed="rId3"/>
          <a:stretch>
            <a:fillRect/>
          </a:stretch>
        </p:blipFill>
        <p:spPr>
          <a:xfrm>
            <a:off x="2327564" y="1533884"/>
            <a:ext cx="8333480" cy="4756080"/>
          </a:xfrm>
          <a:prstGeom prst="rect">
            <a:avLst/>
          </a:prstGeom>
        </p:spPr>
      </p:pic>
    </p:spTree>
    <p:extLst>
      <p:ext uri="{BB962C8B-B14F-4D97-AF65-F5344CB8AC3E}">
        <p14:creationId xmlns:p14="http://schemas.microsoft.com/office/powerpoint/2010/main" val="14054183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7DF99-5204-8404-B251-3E4462913461}"/>
              </a:ext>
            </a:extLst>
          </p:cNvPr>
          <p:cNvSpPr>
            <a:spLocks noGrp="1"/>
          </p:cNvSpPr>
          <p:nvPr>
            <p:ph type="title"/>
          </p:nvPr>
        </p:nvSpPr>
        <p:spPr>
          <a:xfrm>
            <a:off x="1287526" y="1397000"/>
            <a:ext cx="10594848" cy="553998"/>
          </a:xfrm>
        </p:spPr>
        <p:txBody>
          <a:bodyPr/>
          <a:lstStyle/>
          <a:p>
            <a:r>
              <a:rPr lang="en-US" sz="3600"/>
              <a:t>Selection, Adoption, Implementation</a:t>
            </a:r>
          </a:p>
        </p:txBody>
      </p:sp>
      <p:sp>
        <p:nvSpPr>
          <p:cNvPr id="4" name="Content Placeholder 3">
            <a:extLst>
              <a:ext uri="{FF2B5EF4-FFF2-40B4-BE49-F238E27FC236}">
                <a16:creationId xmlns:a16="http://schemas.microsoft.com/office/drawing/2014/main" id="{EA6D79C4-6C58-CAA0-4FA6-E2BE65E2699F}"/>
              </a:ext>
            </a:extLst>
          </p:cNvPr>
          <p:cNvSpPr>
            <a:spLocks noGrp="1"/>
          </p:cNvSpPr>
          <p:nvPr>
            <p:ph sz="quarter" idx="13"/>
          </p:nvPr>
        </p:nvSpPr>
        <p:spPr>
          <a:xfrm>
            <a:off x="1287526" y="2194159"/>
            <a:ext cx="10282174" cy="4663841"/>
          </a:xfrm>
        </p:spPr>
        <p:txBody>
          <a:bodyPr/>
          <a:lstStyle/>
          <a:p>
            <a:pPr marL="342900" marR="0" lvl="0" indent="-342900">
              <a:spcBef>
                <a:spcPts val="0"/>
              </a:spcBef>
              <a:spcAft>
                <a:spcPts val="0"/>
              </a:spcAft>
              <a:buFont typeface="+mj-lt"/>
              <a:buAutoNum type="arabicPeriod"/>
            </a:pPr>
            <a:r>
              <a:rPr lang="en-US" sz="2000" b="1">
                <a:effectLst/>
                <a:latin typeface="Calibri" panose="020F0502020204030204" pitchFamily="34" charset="0"/>
                <a:ea typeface="Calibri" panose="020F0502020204030204" pitchFamily="34" charset="0"/>
              </a:rPr>
              <a:t>Policy Selection: </a:t>
            </a:r>
            <a:r>
              <a:rPr lang="en-US" sz="2000" b="0">
                <a:effectLst/>
                <a:latin typeface="Calibri" panose="020F0502020204030204" pitchFamily="34" charset="0"/>
                <a:ea typeface="Calibri" panose="020F0502020204030204" pitchFamily="34" charset="0"/>
              </a:rPr>
              <a:t>How can jurisdictions identify and prioritize the policies needed to mitigate overdose in their communities? </a:t>
            </a:r>
          </a:p>
          <a:p>
            <a:pPr marL="742950" lvl="1" indent="-285750">
              <a:lnSpc>
                <a:spcPct val="107000"/>
              </a:lnSpc>
              <a:spcAft>
                <a:spcPts val="1800"/>
              </a:spcAft>
            </a:pPr>
            <a:r>
              <a:rPr lang="en-US" sz="2000" b="0">
                <a:latin typeface="Calibri" panose="020F0502020204030204" pitchFamily="34" charset="0"/>
                <a:ea typeface="Calibri" panose="020F0502020204030204" pitchFamily="34" charset="0"/>
              </a:rPr>
              <a:t>H</a:t>
            </a:r>
            <a:r>
              <a:rPr lang="en-US" sz="2000" b="0">
                <a:effectLst/>
                <a:latin typeface="Calibri" panose="020F0502020204030204" pitchFamily="34" charset="0"/>
                <a:ea typeface="Calibri" panose="020F0502020204030204" pitchFamily="34" charset="0"/>
              </a:rPr>
              <a:t>ighlights key steps to consider in selecting which evidence-based, equity-centered strategies to pursue.</a:t>
            </a:r>
          </a:p>
          <a:p>
            <a:pPr marL="342900" marR="0" lvl="0" indent="-342900">
              <a:spcBef>
                <a:spcPts val="0"/>
              </a:spcBef>
              <a:spcAft>
                <a:spcPts val="0"/>
              </a:spcAft>
              <a:buFont typeface="+mj-lt"/>
              <a:buAutoNum type="arabicPeriod"/>
            </a:pPr>
            <a:r>
              <a:rPr lang="en-US" sz="2000" b="1">
                <a:effectLst/>
                <a:latin typeface="Calibri" panose="020F0502020204030204" pitchFamily="34" charset="0"/>
                <a:ea typeface="Calibri" panose="020F0502020204030204" pitchFamily="34" charset="0"/>
              </a:rPr>
              <a:t>Policy Adoption: </a:t>
            </a:r>
            <a:r>
              <a:rPr lang="en-US" sz="2000" b="0">
                <a:effectLst/>
                <a:latin typeface="Calibri" panose="020F0502020204030204" pitchFamily="34" charset="0"/>
                <a:ea typeface="Calibri" panose="020F0502020204030204" pitchFamily="34" charset="0"/>
              </a:rPr>
              <a:t>What strategies can be employed to move from a proposal to actual policy change? </a:t>
            </a:r>
          </a:p>
          <a:p>
            <a:pPr marL="742950" lvl="1" indent="-285750">
              <a:lnSpc>
                <a:spcPct val="107000"/>
              </a:lnSpc>
              <a:spcAft>
                <a:spcPts val="1800"/>
              </a:spcAft>
            </a:pPr>
            <a:r>
              <a:rPr lang="en-US" sz="2000" b="0">
                <a:effectLst/>
                <a:latin typeface="Calibri" panose="020F0502020204030204" pitchFamily="34" charset="0"/>
                <a:ea typeface="Calibri" panose="020F0502020204030204" pitchFamily="34" charset="0"/>
              </a:rPr>
              <a:t>Offers information to support strong policy design and help a proposal move through the adoption process. </a:t>
            </a:r>
          </a:p>
          <a:p>
            <a:pPr marL="342900" marR="0" lvl="0" indent="-342900">
              <a:spcBef>
                <a:spcPts val="0"/>
              </a:spcBef>
              <a:spcAft>
                <a:spcPts val="0"/>
              </a:spcAft>
              <a:buFont typeface="+mj-lt"/>
              <a:buAutoNum type="arabicPeriod"/>
            </a:pPr>
            <a:r>
              <a:rPr lang="en-US" sz="2000" b="1">
                <a:effectLst/>
                <a:latin typeface="Calibri" panose="020F0502020204030204" pitchFamily="34" charset="0"/>
                <a:ea typeface="Calibri" panose="020F0502020204030204" pitchFamily="34" charset="0"/>
              </a:rPr>
              <a:t>Policy Implementation: </a:t>
            </a:r>
            <a:r>
              <a:rPr lang="en-US" sz="2000" b="0">
                <a:effectLst/>
                <a:latin typeface="Calibri" panose="020F0502020204030204" pitchFamily="34" charset="0"/>
                <a:ea typeface="Calibri" panose="020F0502020204030204" pitchFamily="34" charset="0"/>
              </a:rPr>
              <a:t>What practices can help ensure that policy change, once enacted, translates to meaningful outcomes in peoples’ lives? </a:t>
            </a:r>
          </a:p>
          <a:p>
            <a:pPr marL="742950" lvl="1" indent="-285750">
              <a:lnSpc>
                <a:spcPct val="107000"/>
              </a:lnSpc>
              <a:spcAft>
                <a:spcPts val="800"/>
              </a:spcAft>
            </a:pPr>
            <a:r>
              <a:rPr lang="en-US" sz="2000" b="0">
                <a:latin typeface="Calibri" panose="020F0502020204030204" pitchFamily="34" charset="0"/>
                <a:ea typeface="Calibri" panose="020F0502020204030204" pitchFamily="34" charset="0"/>
              </a:rPr>
              <a:t>P</a:t>
            </a:r>
            <a:r>
              <a:rPr lang="en-US" sz="2000" b="0">
                <a:effectLst/>
                <a:latin typeface="Calibri" panose="020F0502020204030204" pitchFamily="34" charset="0"/>
                <a:ea typeface="Calibri" panose="020F0502020204030204" pitchFamily="34" charset="0"/>
              </a:rPr>
              <a:t>rovides guidance to ensure that once a policy has been enacted, it is implemented and enforced in ways that it achieves its goals.</a:t>
            </a:r>
          </a:p>
          <a:p>
            <a:endParaRPr lang="en-US" sz="1800"/>
          </a:p>
        </p:txBody>
      </p:sp>
    </p:spTree>
    <p:extLst>
      <p:ext uri="{BB962C8B-B14F-4D97-AF65-F5344CB8AC3E}">
        <p14:creationId xmlns:p14="http://schemas.microsoft.com/office/powerpoint/2010/main" val="17773699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4670E-D65A-10A5-55FC-0119F8B6410A}"/>
              </a:ext>
            </a:extLst>
          </p:cNvPr>
          <p:cNvSpPr>
            <a:spLocks noGrp="1"/>
          </p:cNvSpPr>
          <p:nvPr>
            <p:ph type="title"/>
          </p:nvPr>
        </p:nvSpPr>
        <p:spPr>
          <a:xfrm>
            <a:off x="1318260" y="1409700"/>
            <a:ext cx="10594848" cy="553998"/>
          </a:xfrm>
        </p:spPr>
        <p:txBody>
          <a:bodyPr/>
          <a:lstStyle/>
          <a:p>
            <a:r>
              <a:rPr lang="en-US" sz="3600"/>
              <a:t>Implementation Focus</a:t>
            </a:r>
          </a:p>
        </p:txBody>
      </p:sp>
      <p:sp>
        <p:nvSpPr>
          <p:cNvPr id="4" name="Content Placeholder 3">
            <a:extLst>
              <a:ext uri="{FF2B5EF4-FFF2-40B4-BE49-F238E27FC236}">
                <a16:creationId xmlns:a16="http://schemas.microsoft.com/office/drawing/2014/main" id="{7A0A4822-C880-3851-2649-20B51F8F0B7D}"/>
              </a:ext>
            </a:extLst>
          </p:cNvPr>
          <p:cNvSpPr>
            <a:spLocks noGrp="1"/>
          </p:cNvSpPr>
          <p:nvPr>
            <p:ph sz="quarter" idx="13"/>
          </p:nvPr>
        </p:nvSpPr>
        <p:spPr>
          <a:xfrm>
            <a:off x="430967" y="2221913"/>
            <a:ext cx="10594848" cy="4013406"/>
          </a:xfrm>
        </p:spPr>
        <p:txBody>
          <a:bodyPr/>
          <a:lstStyle/>
          <a:p>
            <a:pPr marL="1257300" marR="0" lvl="2" indent="-342900">
              <a:spcBef>
                <a:spcPts val="0"/>
              </a:spcBef>
              <a:spcAft>
                <a:spcPts val="1800"/>
              </a:spcAft>
              <a:buFont typeface="Calibri" panose="020F0502020204030204" pitchFamily="34" charset="0"/>
              <a:buChar char="»"/>
              <a:tabLst>
                <a:tab pos="1371600" algn="l"/>
              </a:tabLst>
            </a:pPr>
            <a:r>
              <a:rPr lang="en-US" sz="2200" b="1">
                <a:solidFill>
                  <a:srgbClr val="242424"/>
                </a:solidFill>
                <a:effectLst/>
                <a:latin typeface="Calibri" panose="020F0502020204030204" pitchFamily="34" charset="0"/>
                <a:ea typeface="Times New Roman" panose="02020603050405020304" pitchFamily="18" charset="0"/>
                <a:cs typeface="Calibri" panose="020F0502020204030204" pitchFamily="34" charset="0"/>
              </a:rPr>
              <a:t>Key partners: </a:t>
            </a:r>
            <a:r>
              <a:rPr lang="en-US" sz="2200">
                <a:solidFill>
                  <a:schemeClr val="bg2"/>
                </a:solidFill>
                <a:effectLst/>
                <a:latin typeface="Calibri" panose="020F0502020204030204" pitchFamily="34" charset="0"/>
                <a:ea typeface="Times New Roman" panose="02020603050405020304" pitchFamily="18" charset="0"/>
                <a:cs typeface="Calibri" panose="020F0502020204030204" pitchFamily="34" charset="0"/>
              </a:rPr>
              <a:t>Nothing about us without us: centering people who use drugs</a:t>
            </a:r>
            <a:endParaRPr lang="en-US" sz="2200">
              <a:solidFill>
                <a:srgbClr val="242424"/>
              </a:solidFill>
              <a:effectLst/>
              <a:latin typeface="Calibri" panose="020F0502020204030204" pitchFamily="34" charset="0"/>
              <a:ea typeface="Times New Roman" panose="02020603050405020304" pitchFamily="18" charset="0"/>
              <a:cs typeface="Calibri" panose="020F0502020204030204" pitchFamily="34" charset="0"/>
            </a:endParaRPr>
          </a:p>
          <a:p>
            <a:pPr marL="1257300" marR="0" lvl="2" indent="-342900">
              <a:spcBef>
                <a:spcPts val="0"/>
              </a:spcBef>
              <a:spcAft>
                <a:spcPts val="1800"/>
              </a:spcAft>
              <a:buFont typeface="Calibri" panose="020F0502020204030204" pitchFamily="34" charset="0"/>
              <a:buChar char="»"/>
              <a:tabLst>
                <a:tab pos="1371600" algn="l"/>
              </a:tabLst>
            </a:pPr>
            <a:r>
              <a:rPr lang="en-US" sz="2200" b="1">
                <a:solidFill>
                  <a:srgbClr val="242424"/>
                </a:solidFill>
                <a:effectLst/>
                <a:latin typeface="Calibri" panose="020F0502020204030204" pitchFamily="34" charset="0"/>
                <a:ea typeface="Times New Roman" panose="02020603050405020304" pitchFamily="18" charset="0"/>
                <a:cs typeface="Calibri" panose="020F0502020204030204" pitchFamily="34" charset="0"/>
              </a:rPr>
              <a:t>Education/outreach: </a:t>
            </a:r>
            <a:r>
              <a:rPr lang="en-US" sz="2200">
                <a:solidFill>
                  <a:schemeClr val="bg2"/>
                </a:solidFill>
                <a:effectLst/>
                <a:latin typeface="Calibri" panose="020F0502020204030204" pitchFamily="34" charset="0"/>
                <a:ea typeface="Times New Roman" panose="02020603050405020304" pitchFamily="18" charset="0"/>
                <a:cs typeface="Calibri" panose="020F0502020204030204" pitchFamily="34" charset="0"/>
              </a:rPr>
              <a:t>Coalition building, community support, messaging and outreach</a:t>
            </a:r>
            <a:endParaRPr lang="en-US" sz="2200">
              <a:solidFill>
                <a:srgbClr val="242424"/>
              </a:solidFill>
              <a:effectLst/>
              <a:latin typeface="Calibri" panose="020F0502020204030204" pitchFamily="34" charset="0"/>
              <a:ea typeface="Times New Roman" panose="02020603050405020304" pitchFamily="18" charset="0"/>
              <a:cs typeface="Calibri" panose="020F0502020204030204" pitchFamily="34" charset="0"/>
            </a:endParaRPr>
          </a:p>
          <a:p>
            <a:pPr marL="1257300" marR="0" lvl="2" indent="-342900">
              <a:spcBef>
                <a:spcPts val="0"/>
              </a:spcBef>
              <a:spcAft>
                <a:spcPts val="1800"/>
              </a:spcAft>
              <a:buFont typeface="Calibri" panose="020F0502020204030204" pitchFamily="34" charset="0"/>
              <a:buChar char="»"/>
              <a:tabLst>
                <a:tab pos="1371600" algn="l"/>
              </a:tabLst>
            </a:pPr>
            <a:r>
              <a:rPr lang="en-US" sz="2200" b="1">
                <a:solidFill>
                  <a:srgbClr val="242424"/>
                </a:solidFill>
                <a:effectLst/>
                <a:latin typeface="Calibri" panose="020F0502020204030204" pitchFamily="34" charset="0"/>
                <a:ea typeface="Times New Roman" panose="02020603050405020304" pitchFamily="18" charset="0"/>
                <a:cs typeface="Calibri" panose="020F0502020204030204" pitchFamily="34" charset="0"/>
              </a:rPr>
              <a:t>Equitable enforcement: </a:t>
            </a:r>
            <a:r>
              <a:rPr lang="en-US" sz="2200">
                <a:solidFill>
                  <a:schemeClr val="bg2"/>
                </a:solidFill>
                <a:effectLst/>
                <a:latin typeface="Calibri" panose="020F0502020204030204" pitchFamily="34" charset="0"/>
                <a:ea typeface="Times New Roman" panose="02020603050405020304" pitchFamily="18" charset="0"/>
                <a:cs typeface="Calibri" panose="020F0502020204030204" pitchFamily="34" charset="0"/>
              </a:rPr>
              <a:t>Important to think about how the policy will be enforced in different communities</a:t>
            </a:r>
            <a:endParaRPr lang="en-US" sz="2200">
              <a:solidFill>
                <a:srgbClr val="242424"/>
              </a:solidFill>
              <a:effectLst/>
              <a:latin typeface="Calibri" panose="020F0502020204030204" pitchFamily="34" charset="0"/>
              <a:ea typeface="Times New Roman" panose="02020603050405020304" pitchFamily="18" charset="0"/>
              <a:cs typeface="Calibri" panose="020F0502020204030204" pitchFamily="34" charset="0"/>
            </a:endParaRPr>
          </a:p>
          <a:p>
            <a:pPr marL="1257300" marR="0" lvl="2" indent="-342900">
              <a:spcBef>
                <a:spcPts val="0"/>
              </a:spcBef>
              <a:spcAft>
                <a:spcPts val="1800"/>
              </a:spcAft>
              <a:buFont typeface="Calibri" panose="020F0502020204030204" pitchFamily="34" charset="0"/>
              <a:buChar char="»"/>
              <a:tabLst>
                <a:tab pos="1371600" algn="l"/>
              </a:tabLst>
            </a:pPr>
            <a:r>
              <a:rPr lang="en-US" sz="2200" b="1">
                <a:solidFill>
                  <a:srgbClr val="242424"/>
                </a:solidFill>
                <a:effectLst/>
                <a:latin typeface="Calibri" panose="020F0502020204030204" pitchFamily="34" charset="0"/>
                <a:ea typeface="Times New Roman" panose="02020603050405020304" pitchFamily="18" charset="0"/>
                <a:cs typeface="Calibri" panose="020F0502020204030204" pitchFamily="34" charset="0"/>
              </a:rPr>
              <a:t>Evaluation: </a:t>
            </a:r>
            <a:r>
              <a:rPr lang="en-US" sz="2200">
                <a:solidFill>
                  <a:schemeClr val="bg2"/>
                </a:solidFill>
                <a:effectLst/>
                <a:latin typeface="Calibri" panose="020F0502020204030204" pitchFamily="34" charset="0"/>
                <a:ea typeface="Times New Roman" panose="02020603050405020304" pitchFamily="18" charset="0"/>
                <a:cs typeface="Calibri" panose="020F0502020204030204" pitchFamily="34" charset="0"/>
              </a:rPr>
              <a:t>Critical to have an evaluation process in place from the beginning in order to have accurate information for the future of the policy</a:t>
            </a:r>
            <a:endParaRPr lang="en-US" sz="2200">
              <a:solidFill>
                <a:schemeClr val="bg2"/>
              </a:solidFill>
              <a:effectLst/>
              <a:latin typeface="Calibri" panose="020F0502020204030204" pitchFamily="34" charset="0"/>
              <a:ea typeface="Calibri" panose="020F0502020204030204" pitchFamily="34" charset="0"/>
              <a:cs typeface="Calibri" panose="020F0502020204030204" pitchFamily="34" charset="0"/>
            </a:endParaRPr>
          </a:p>
          <a:p>
            <a:pPr marL="57150" indent="-285750">
              <a:spcAft>
                <a:spcPts val="1800"/>
              </a:spcAft>
              <a:buFont typeface="Arial" panose="020B0604020202020204" pitchFamily="34" charset="0"/>
              <a:buChar char="•"/>
            </a:pPr>
            <a:endParaRPr lang="en-US"/>
          </a:p>
        </p:txBody>
      </p:sp>
    </p:spTree>
    <p:extLst>
      <p:ext uri="{BB962C8B-B14F-4D97-AF65-F5344CB8AC3E}">
        <p14:creationId xmlns:p14="http://schemas.microsoft.com/office/powerpoint/2010/main" val="18077078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56A01043-7FE5-349D-D663-BA3DDCEDC927}"/>
              </a:ext>
            </a:extLst>
          </p:cNvPr>
          <p:cNvSpPr>
            <a:spLocks noGrp="1"/>
          </p:cNvSpPr>
          <p:nvPr>
            <p:ph sz="half" idx="1"/>
          </p:nvPr>
        </p:nvSpPr>
        <p:spPr>
          <a:xfrm>
            <a:off x="7317446" y="5208967"/>
            <a:ext cx="3403819" cy="928459"/>
          </a:xfrm>
        </p:spPr>
        <p:txBody>
          <a:bodyPr/>
          <a:lstStyle/>
          <a:p>
            <a:r>
              <a:rPr lang="en-US" sz="3200" dirty="0" err="1"/>
              <a:t>Annajane</a:t>
            </a:r>
            <a:r>
              <a:rPr lang="en-US" sz="3200" dirty="0"/>
              <a:t> </a:t>
            </a:r>
            <a:r>
              <a:rPr lang="en-US" sz="3200" dirty="0" err="1"/>
              <a:t>Yolken</a:t>
            </a:r>
            <a:endParaRPr lang="en-US" sz="3200" dirty="0"/>
          </a:p>
          <a:p>
            <a:r>
              <a:rPr lang="en-US" sz="2000" dirty="0"/>
              <a:t>Director of Strategy</a:t>
            </a:r>
          </a:p>
        </p:txBody>
      </p:sp>
      <p:sp>
        <p:nvSpPr>
          <p:cNvPr id="6" name="Content Placeholder 5">
            <a:extLst>
              <a:ext uri="{FF2B5EF4-FFF2-40B4-BE49-F238E27FC236}">
                <a16:creationId xmlns:a16="http://schemas.microsoft.com/office/drawing/2014/main" id="{95A92376-4709-EE20-DD95-44EBC01DFA8B}"/>
              </a:ext>
            </a:extLst>
          </p:cNvPr>
          <p:cNvSpPr>
            <a:spLocks noGrp="1"/>
          </p:cNvSpPr>
          <p:nvPr>
            <p:ph sz="half" idx="2"/>
          </p:nvPr>
        </p:nvSpPr>
        <p:spPr>
          <a:xfrm>
            <a:off x="1750834" y="5208967"/>
            <a:ext cx="4696100" cy="1236236"/>
          </a:xfrm>
        </p:spPr>
        <p:txBody>
          <a:bodyPr/>
          <a:lstStyle/>
          <a:p>
            <a:r>
              <a:rPr lang="en-US" sz="3200" dirty="0"/>
              <a:t>Dennis Bailer</a:t>
            </a:r>
          </a:p>
          <a:p>
            <a:r>
              <a:rPr lang="en-US" sz="2000" dirty="0"/>
              <a:t>Overdose Prevention Program Director</a:t>
            </a:r>
          </a:p>
        </p:txBody>
      </p:sp>
      <p:pic>
        <p:nvPicPr>
          <p:cNvPr id="7" name="Picture 6">
            <a:extLst>
              <a:ext uri="{FF2B5EF4-FFF2-40B4-BE49-F238E27FC236}">
                <a16:creationId xmlns:a16="http://schemas.microsoft.com/office/drawing/2014/main" id="{1C89F2E6-D98C-C9FE-0ED3-C4E3F1CB36A8}"/>
              </a:ext>
            </a:extLst>
          </p:cNvPr>
          <p:cNvPicPr>
            <a:picLocks noChangeAspect="1"/>
          </p:cNvPicPr>
          <p:nvPr/>
        </p:nvPicPr>
        <p:blipFill>
          <a:blip r:embed="rId3"/>
          <a:stretch>
            <a:fillRect/>
          </a:stretch>
        </p:blipFill>
        <p:spPr>
          <a:xfrm>
            <a:off x="7317446" y="1457372"/>
            <a:ext cx="3104002" cy="3156613"/>
          </a:xfrm>
          <a:prstGeom prst="rect">
            <a:avLst/>
          </a:prstGeom>
        </p:spPr>
      </p:pic>
      <p:pic>
        <p:nvPicPr>
          <p:cNvPr id="9" name="Picture 8">
            <a:extLst>
              <a:ext uri="{FF2B5EF4-FFF2-40B4-BE49-F238E27FC236}">
                <a16:creationId xmlns:a16="http://schemas.microsoft.com/office/drawing/2014/main" id="{8662FEE0-7456-3D7E-4F48-C6D79B0EB501}"/>
              </a:ext>
            </a:extLst>
          </p:cNvPr>
          <p:cNvPicPr>
            <a:picLocks noChangeAspect="1"/>
          </p:cNvPicPr>
          <p:nvPr/>
        </p:nvPicPr>
        <p:blipFill>
          <a:blip r:embed="rId4"/>
          <a:stretch>
            <a:fillRect/>
          </a:stretch>
        </p:blipFill>
        <p:spPr>
          <a:xfrm>
            <a:off x="1750834" y="1649033"/>
            <a:ext cx="4250593" cy="2828843"/>
          </a:xfrm>
          <a:prstGeom prst="rect">
            <a:avLst/>
          </a:prstGeom>
        </p:spPr>
      </p:pic>
    </p:spTree>
    <p:extLst>
      <p:ext uri="{BB962C8B-B14F-4D97-AF65-F5344CB8AC3E}">
        <p14:creationId xmlns:p14="http://schemas.microsoft.com/office/powerpoint/2010/main" val="24396986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44196-B8C9-490F-2850-BCDD335CC93A}"/>
              </a:ext>
            </a:extLst>
          </p:cNvPr>
          <p:cNvSpPr>
            <a:spLocks noGrp="1"/>
          </p:cNvSpPr>
          <p:nvPr>
            <p:ph type="ctrTitle"/>
          </p:nvPr>
        </p:nvSpPr>
        <p:spPr>
          <a:xfrm>
            <a:off x="2076451" y="2979904"/>
            <a:ext cx="10119360" cy="769441"/>
          </a:xfrm>
        </p:spPr>
        <p:txBody>
          <a:bodyPr/>
          <a:lstStyle/>
          <a:p>
            <a:r>
              <a:rPr lang="en-US"/>
              <a:t>Questions?</a:t>
            </a:r>
          </a:p>
        </p:txBody>
      </p:sp>
    </p:spTree>
    <p:extLst>
      <p:ext uri="{BB962C8B-B14F-4D97-AF65-F5344CB8AC3E}">
        <p14:creationId xmlns:p14="http://schemas.microsoft.com/office/powerpoint/2010/main" val="41153638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9DB3C-4D72-767F-0AB4-AA19D6B1613D}"/>
              </a:ext>
            </a:extLst>
          </p:cNvPr>
          <p:cNvSpPr>
            <a:spLocks noGrp="1"/>
          </p:cNvSpPr>
          <p:nvPr>
            <p:ph type="title"/>
          </p:nvPr>
        </p:nvSpPr>
        <p:spPr>
          <a:xfrm>
            <a:off x="1584960" y="1926021"/>
            <a:ext cx="10594848" cy="400110"/>
          </a:xfrm>
        </p:spPr>
        <p:txBody>
          <a:bodyPr/>
          <a:lstStyle/>
          <a:p>
            <a:r>
              <a:rPr lang="en-US" dirty="0">
                <a:solidFill>
                  <a:schemeClr val="bg2"/>
                </a:solidFill>
              </a:rPr>
              <a:t>Funding Acknowledgment</a:t>
            </a:r>
          </a:p>
        </p:txBody>
      </p:sp>
      <p:sp>
        <p:nvSpPr>
          <p:cNvPr id="4" name="Content Placeholder 3">
            <a:extLst>
              <a:ext uri="{FF2B5EF4-FFF2-40B4-BE49-F238E27FC236}">
                <a16:creationId xmlns:a16="http://schemas.microsoft.com/office/drawing/2014/main" id="{4E15023D-0C79-7C2B-BD80-58A880D22656}"/>
              </a:ext>
            </a:extLst>
          </p:cNvPr>
          <p:cNvSpPr>
            <a:spLocks noGrp="1"/>
          </p:cNvSpPr>
          <p:nvPr>
            <p:ph sz="quarter" idx="13"/>
          </p:nvPr>
        </p:nvSpPr>
        <p:spPr>
          <a:xfrm>
            <a:off x="1608667" y="2616584"/>
            <a:ext cx="9952567" cy="2041585"/>
          </a:xfrm>
        </p:spPr>
        <p:txBody>
          <a:bodyPr/>
          <a:lstStyle/>
          <a:p>
            <a:pPr marL="0" indent="0">
              <a:buNone/>
            </a:pPr>
            <a:r>
              <a:rPr lang="en-US" sz="2000" b="0" dirty="0">
                <a:latin typeface="Calibri" panose="020F0502020204030204" pitchFamily="34" charset="0"/>
                <a:cs typeface="Calibri" panose="020F0502020204030204" pitchFamily="34" charset="0"/>
              </a:rPr>
              <a:t>This training was supported by the Centers for Disease Control and Prevention of the U.S. Department of Health and Human Services (HHS) as part of a financial assistance award with 100 percent funded by CDC/HHS. </a:t>
            </a:r>
          </a:p>
          <a:p>
            <a:pPr marL="0" indent="0">
              <a:buNone/>
            </a:pPr>
            <a:r>
              <a:rPr lang="en-US" sz="2000" b="0" dirty="0">
                <a:latin typeface="Calibri" panose="020F0502020204030204" pitchFamily="34" charset="0"/>
                <a:cs typeface="Calibri" panose="020F0502020204030204" pitchFamily="34" charset="0"/>
              </a:rPr>
              <a:t>The contents are those of the author(s) and do not necessarily represent the official views of, nor an endorsement, by CDC/HHS, or the U.S. Government. </a:t>
            </a:r>
          </a:p>
          <a:p>
            <a:endParaRPr lang="en-US" dirty="0"/>
          </a:p>
        </p:txBody>
      </p:sp>
    </p:spTree>
    <p:extLst>
      <p:ext uri="{BB962C8B-B14F-4D97-AF65-F5344CB8AC3E}">
        <p14:creationId xmlns:p14="http://schemas.microsoft.com/office/powerpoint/2010/main" val="16333588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0E02325-B3F5-4997-EA73-7EC8B1DE4266}"/>
              </a:ext>
            </a:extLst>
          </p:cNvPr>
          <p:cNvSpPr>
            <a:spLocks noGrp="1"/>
          </p:cNvSpPr>
          <p:nvPr>
            <p:ph type="title"/>
          </p:nvPr>
        </p:nvSpPr>
        <p:spPr>
          <a:xfrm>
            <a:off x="799538" y="2720243"/>
            <a:ext cx="5296462" cy="1108044"/>
          </a:xfrm>
        </p:spPr>
        <p:txBody>
          <a:bodyPr/>
          <a:lstStyle/>
          <a:p>
            <a:r>
              <a:rPr lang="en-US" sz="5000" b="0">
                <a:solidFill>
                  <a:schemeClr val="accent3"/>
                </a:solidFill>
                <a:latin typeface="Calibri Light" panose="020F0302020204030204" pitchFamily="34" charset="0"/>
                <a:cs typeface="Calibri Light" panose="020F0302020204030204" pitchFamily="34" charset="0"/>
              </a:rPr>
              <a:t>Our mission</a:t>
            </a:r>
          </a:p>
        </p:txBody>
      </p:sp>
      <p:sp>
        <p:nvSpPr>
          <p:cNvPr id="5" name="Subtitle 4">
            <a:extLst>
              <a:ext uri="{FF2B5EF4-FFF2-40B4-BE49-F238E27FC236}">
                <a16:creationId xmlns:a16="http://schemas.microsoft.com/office/drawing/2014/main" id="{347524B1-2272-091E-909B-10A41CCD2B7B}"/>
              </a:ext>
            </a:extLst>
          </p:cNvPr>
          <p:cNvSpPr>
            <a:spLocks noGrp="1"/>
          </p:cNvSpPr>
          <p:nvPr>
            <p:ph type="subTitle" idx="1"/>
          </p:nvPr>
        </p:nvSpPr>
        <p:spPr/>
        <p:txBody>
          <a:bodyPr/>
          <a:lstStyle/>
          <a:p>
            <a:r>
              <a:rPr lang="en-US">
                <a:solidFill>
                  <a:schemeClr val="accent1"/>
                </a:solidFill>
                <a:latin typeface="Calibri Light" panose="020F0302020204030204" pitchFamily="34" charset="0"/>
                <a:cs typeface="Calibri Light" panose="020F0302020204030204" pitchFamily="34" charset="0"/>
              </a:rPr>
              <a:t>Healthier communities </a:t>
            </a:r>
          </a:p>
          <a:p>
            <a:r>
              <a:rPr lang="en-US">
                <a:solidFill>
                  <a:schemeClr val="accent1"/>
                </a:solidFill>
                <a:latin typeface="Calibri Light" panose="020F0302020204030204" pitchFamily="34" charset="0"/>
                <a:cs typeface="Calibri Light" panose="020F0302020204030204" pitchFamily="34" charset="0"/>
              </a:rPr>
              <a:t>for all through equitable </a:t>
            </a:r>
          </a:p>
          <a:p>
            <a:r>
              <a:rPr lang="en-US">
                <a:solidFill>
                  <a:schemeClr val="accent1"/>
                </a:solidFill>
                <a:latin typeface="Calibri Light" panose="020F0302020204030204" pitchFamily="34" charset="0"/>
                <a:cs typeface="Calibri Light" panose="020F0302020204030204" pitchFamily="34" charset="0"/>
              </a:rPr>
              <a:t>laws &amp; policies.</a:t>
            </a:r>
          </a:p>
        </p:txBody>
      </p:sp>
      <p:pic>
        <p:nvPicPr>
          <p:cNvPr id="13" name="Picture Placeholder 12">
            <a:extLst>
              <a:ext uri="{FF2B5EF4-FFF2-40B4-BE49-F238E27FC236}">
                <a16:creationId xmlns:a16="http://schemas.microsoft.com/office/drawing/2014/main" id="{97CBCB51-BA5D-C174-D0FB-31C40338C8E0}"/>
              </a:ext>
              <a:ext uri="{C183D7F6-B498-43B3-948B-1728B52AA6E4}">
                <adec:decorative xmlns:adec="http://schemas.microsoft.com/office/drawing/2017/decorative" val="1"/>
              </a:ext>
            </a:extLst>
          </p:cNvPr>
          <p:cNvPicPr>
            <a:picLocks noGrp="1" noChangeAspect="1"/>
          </p:cNvPicPr>
          <p:nvPr>
            <p:ph type="pic" sz="quarter" idx="11"/>
          </p:nvPr>
        </p:nvPicPr>
        <p:blipFill rotWithShape="1">
          <a:blip r:embed="rId3">
            <a:extLst>
              <a:ext uri="{28A0092B-C50C-407E-A947-70E740481C1C}">
                <a14:useLocalDpi xmlns:a14="http://schemas.microsoft.com/office/drawing/2010/main" val="0"/>
              </a:ext>
            </a:extLst>
          </a:blip>
          <a:srcRect l="1138" r="56206"/>
          <a:stretch/>
        </p:blipFill>
        <p:spPr>
          <a:xfrm>
            <a:off x="6852394" y="0"/>
            <a:ext cx="5339606" cy="6858000"/>
          </a:xfrm>
        </p:spPr>
      </p:pic>
      <p:pic>
        <p:nvPicPr>
          <p:cNvPr id="6" name="Picture Placeholder 5">
            <a:extLst>
              <a:ext uri="{FF2B5EF4-FFF2-40B4-BE49-F238E27FC236}">
                <a16:creationId xmlns:a16="http://schemas.microsoft.com/office/drawing/2014/main" id="{419CAAAD-1BDF-40EA-6C7C-0A85F6D80582}"/>
              </a:ext>
              <a:ext uri="{C183D7F6-B498-43B3-948B-1728B52AA6E4}">
                <adec:decorative xmlns:adec="http://schemas.microsoft.com/office/drawing/2017/decorative" val="1"/>
              </a:ext>
            </a:extLst>
          </p:cNvPr>
          <p:cNvPicPr>
            <a:picLocks noChangeAspect="1"/>
          </p:cNvPicPr>
          <p:nvPr/>
        </p:nvPicPr>
        <p:blipFill>
          <a:blip r:embed="rId4"/>
          <a:srcRect t="4481" b="4481"/>
          <a:stretch>
            <a:fillRect/>
          </a:stretch>
        </p:blipFill>
        <p:spPr>
          <a:xfrm>
            <a:off x="232609" y="653355"/>
            <a:ext cx="5106998" cy="1278449"/>
          </a:xfrm>
          <a:prstGeom prst="rect">
            <a:avLst/>
          </a:prstGeom>
        </p:spPr>
      </p:pic>
    </p:spTree>
    <p:extLst>
      <p:ext uri="{BB962C8B-B14F-4D97-AF65-F5344CB8AC3E}">
        <p14:creationId xmlns:p14="http://schemas.microsoft.com/office/powerpoint/2010/main" val="5734544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7BAE002-AAEF-9F5A-9857-F6B1948CE751}"/>
              </a:ext>
            </a:extLst>
          </p:cNvPr>
          <p:cNvSpPr>
            <a:spLocks noGrp="1"/>
          </p:cNvSpPr>
          <p:nvPr>
            <p:ph type="title"/>
          </p:nvPr>
        </p:nvSpPr>
        <p:spPr>
          <a:xfrm>
            <a:off x="789409" y="822302"/>
            <a:ext cx="10426779" cy="1025707"/>
          </a:xfrm>
        </p:spPr>
        <p:txBody>
          <a:bodyPr>
            <a:noAutofit/>
          </a:bodyPr>
          <a:lstStyle/>
          <a:p>
            <a:r>
              <a:rPr lang="en-US" sz="4000" dirty="0"/>
              <a:t>New resources on state and local policies to prevent overdose</a:t>
            </a:r>
          </a:p>
        </p:txBody>
      </p:sp>
      <p:pic>
        <p:nvPicPr>
          <p:cNvPr id="13" name="Picture 4">
            <a:extLst>
              <a:ext uri="{FF2B5EF4-FFF2-40B4-BE49-F238E27FC236}">
                <a16:creationId xmlns:a16="http://schemas.microsoft.com/office/drawing/2014/main" id="{EEF723D8-1EE0-512A-0018-4128DCA92BD2}"/>
              </a:ext>
              <a:ext uri="{C183D7F6-B498-43B3-948B-1728B52AA6E4}">
                <adec:decorative xmlns:adec="http://schemas.microsoft.com/office/drawing/2017/decorative" val="1"/>
              </a:ext>
            </a:extLst>
          </p:cNvPr>
          <p:cNvPicPr>
            <a:picLocks noGrp="1" noChangeAspect="1" noChangeArrowheads="1"/>
          </p:cNvPicPr>
          <p:nvPr>
            <p:ph type="pic" sz="quarter" idx="18"/>
          </p:nvPr>
        </p:nvPicPr>
        <p:blipFill>
          <a:blip r:embed="rId3">
            <a:extLst>
              <a:ext uri="{28A0092B-C50C-407E-A947-70E740481C1C}">
                <a14:useLocalDpi xmlns:a14="http://schemas.microsoft.com/office/drawing/2010/main" val="0"/>
              </a:ext>
            </a:extLst>
          </a:blip>
          <a:srcRect t="2761" b="2761"/>
          <a:stretch/>
        </p:blipFill>
        <p:spPr>
          <a:xfrm>
            <a:off x="789410" y="2203770"/>
            <a:ext cx="3134086" cy="3831929"/>
          </a:xfrm>
        </p:spPr>
      </p:pic>
      <p:pic>
        <p:nvPicPr>
          <p:cNvPr id="2" name="Picture Placeholder 5">
            <a:extLst>
              <a:ext uri="{FF2B5EF4-FFF2-40B4-BE49-F238E27FC236}">
                <a16:creationId xmlns:a16="http://schemas.microsoft.com/office/drawing/2014/main" id="{3B1C1443-D52E-A3B7-860B-681327279A26}"/>
              </a:ext>
              <a:ext uri="{C183D7F6-B498-43B3-948B-1728B52AA6E4}">
                <adec:decorative xmlns:adec="http://schemas.microsoft.com/office/drawing/2017/decorative" val="1"/>
              </a:ext>
            </a:extLst>
          </p:cNvPr>
          <p:cNvPicPr>
            <a:picLocks noChangeAspect="1"/>
          </p:cNvPicPr>
          <p:nvPr/>
        </p:nvPicPr>
        <p:blipFill>
          <a:blip r:embed="rId4"/>
          <a:srcRect t="4481" b="4481"/>
          <a:stretch>
            <a:fillRect/>
          </a:stretch>
        </p:blipFill>
        <p:spPr>
          <a:xfrm>
            <a:off x="9253068" y="6221793"/>
            <a:ext cx="2051202" cy="513483"/>
          </a:xfrm>
          <a:prstGeom prst="rect">
            <a:avLst/>
          </a:prstGeom>
        </p:spPr>
      </p:pic>
      <p:pic>
        <p:nvPicPr>
          <p:cNvPr id="10" name="Picture Placeholder 9" descr="A cover of a book&#10;&#10;Description automatically generated">
            <a:extLst>
              <a:ext uri="{FF2B5EF4-FFF2-40B4-BE49-F238E27FC236}">
                <a16:creationId xmlns:a16="http://schemas.microsoft.com/office/drawing/2014/main" id="{DBF8C576-78E9-EFD8-E9A8-8A2ACECE49FD}"/>
              </a:ext>
            </a:extLst>
          </p:cNvPr>
          <p:cNvPicPr>
            <a:picLocks noGrp="1" noChangeAspect="1"/>
          </p:cNvPicPr>
          <p:nvPr>
            <p:ph type="pic" sz="quarter" idx="19"/>
          </p:nvPr>
        </p:nvPicPr>
        <p:blipFill>
          <a:blip r:embed="rId5"/>
          <a:srcRect t="2488" b="2488"/>
          <a:stretch>
            <a:fillRect/>
          </a:stretch>
        </p:blipFill>
        <p:spPr>
          <a:xfrm>
            <a:off x="4529151" y="2203770"/>
            <a:ext cx="3133698" cy="3831454"/>
          </a:xfrm>
        </p:spPr>
      </p:pic>
      <p:sp>
        <p:nvSpPr>
          <p:cNvPr id="5" name="TextBox 4">
            <a:extLst>
              <a:ext uri="{FF2B5EF4-FFF2-40B4-BE49-F238E27FC236}">
                <a16:creationId xmlns:a16="http://schemas.microsoft.com/office/drawing/2014/main" id="{5AE0C66E-E322-434F-EA26-18F12BB7394B}"/>
              </a:ext>
            </a:extLst>
          </p:cNvPr>
          <p:cNvSpPr txBox="1"/>
          <p:nvPr/>
        </p:nvSpPr>
        <p:spPr>
          <a:xfrm>
            <a:off x="7972926" y="2203770"/>
            <a:ext cx="3898232" cy="2677656"/>
          </a:xfrm>
          <a:prstGeom prst="rect">
            <a:avLst/>
          </a:prstGeom>
          <a:noFill/>
        </p:spPr>
        <p:txBody>
          <a:bodyPr wrap="square" lIns="91440" tIns="45720" rIns="91440" bIns="45720" rtlCol="0" anchor="ctr">
            <a:spAutoFit/>
          </a:bodyPr>
          <a:lstStyle/>
          <a:p>
            <a:pPr marL="285750" marR="0" lvl="0" indent="-285750" algn="l" defTabSz="457200" rtl="0" eaLnBrk="1" fontAlgn="auto" latinLnBrk="0" hangingPunct="1">
              <a:lnSpc>
                <a:spcPct val="100000"/>
              </a:lnSpc>
              <a:spcBef>
                <a:spcPts val="0"/>
              </a:spcBef>
              <a:spcAft>
                <a:spcPts val="0"/>
              </a:spcAft>
              <a:buClr>
                <a:srgbClr val="006AB6"/>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1A1A1A"/>
                </a:solidFill>
                <a:effectLst/>
                <a:uLnTx/>
                <a:uFillTx/>
                <a:latin typeface="Calibri"/>
                <a:ea typeface="Calibri"/>
                <a:cs typeface="Calibri"/>
              </a:rPr>
              <a:t>Policy guide highlights a range of </a:t>
            </a:r>
            <a:r>
              <a:rPr kumimoji="0" lang="en-US" sz="2400" b="1" i="0" u="none" strike="noStrike" kern="1200" cap="none" spc="0" normalizeH="0" baseline="0" noProof="0" dirty="0">
                <a:ln>
                  <a:noFill/>
                </a:ln>
                <a:solidFill>
                  <a:srgbClr val="006AB6"/>
                </a:solidFill>
                <a:effectLst/>
                <a:uLnTx/>
                <a:uFillTx/>
                <a:latin typeface="Calibri"/>
                <a:ea typeface="Calibri"/>
                <a:cs typeface="Calibri"/>
              </a:rPr>
              <a:t>state and local policy strategies</a:t>
            </a:r>
          </a:p>
          <a:p>
            <a:pPr marL="0" marR="0" lvl="0" indent="0" algn="l" defTabSz="457200" rtl="0" eaLnBrk="1" fontAlgn="auto" latinLnBrk="0" hangingPunct="1">
              <a:lnSpc>
                <a:spcPct val="100000"/>
              </a:lnSpc>
              <a:spcBef>
                <a:spcPts val="0"/>
              </a:spcBef>
              <a:spcAft>
                <a:spcPts val="0"/>
              </a:spcAft>
              <a:buClr>
                <a:srgbClr val="006AB6"/>
              </a:buClr>
              <a:buSzTx/>
              <a:buFontTx/>
              <a:buNone/>
              <a:tabLst/>
              <a:defRPr/>
            </a:pPr>
            <a:endParaRPr kumimoji="0" lang="en-US" sz="2400" b="0" i="0" u="none" strike="noStrike" kern="1200" cap="none" spc="0" normalizeH="0" baseline="0" noProof="0" dirty="0">
              <a:ln>
                <a:noFill/>
              </a:ln>
              <a:solidFill>
                <a:srgbClr val="1A1A1A"/>
              </a:solidFill>
              <a:effectLst/>
              <a:uLnTx/>
              <a:uFillTx/>
              <a:latin typeface="Calibri"/>
              <a:ea typeface="Calibri"/>
              <a:cs typeface="Calibri"/>
            </a:endParaRPr>
          </a:p>
          <a:p>
            <a:pPr marL="285750" marR="0" lvl="0" indent="-285750" algn="l" defTabSz="457200" rtl="0" eaLnBrk="1" fontAlgn="auto" latinLnBrk="0" hangingPunct="1">
              <a:lnSpc>
                <a:spcPct val="100000"/>
              </a:lnSpc>
              <a:spcBef>
                <a:spcPts val="0"/>
              </a:spcBef>
              <a:spcAft>
                <a:spcPts val="0"/>
              </a:spcAft>
              <a:buClr>
                <a:srgbClr val="006AB6"/>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1A1A1A"/>
                </a:solidFill>
                <a:effectLst/>
                <a:uLnTx/>
                <a:uFillTx/>
                <a:latin typeface="Calibri"/>
                <a:ea typeface="Calibri"/>
                <a:cs typeface="Calibri"/>
              </a:rPr>
              <a:t>Implementation resource offers guidance on the </a:t>
            </a:r>
            <a:r>
              <a:rPr kumimoji="0" lang="en-US" sz="2400" b="1" i="0" u="none" strike="noStrike" kern="1200" cap="none" spc="0" normalizeH="0" baseline="0" noProof="0" dirty="0">
                <a:ln>
                  <a:noFill/>
                </a:ln>
                <a:solidFill>
                  <a:srgbClr val="006AB6"/>
                </a:solidFill>
                <a:effectLst/>
                <a:uLnTx/>
                <a:uFillTx/>
                <a:latin typeface="Calibri"/>
                <a:ea typeface="Calibri"/>
                <a:cs typeface="Calibri"/>
              </a:rPr>
              <a:t>policy process</a:t>
            </a:r>
          </a:p>
        </p:txBody>
      </p:sp>
    </p:spTree>
    <p:extLst>
      <p:ext uri="{BB962C8B-B14F-4D97-AF65-F5344CB8AC3E}">
        <p14:creationId xmlns:p14="http://schemas.microsoft.com/office/powerpoint/2010/main" val="710372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43FE5-B43C-8983-D260-851681C0D684}"/>
              </a:ext>
            </a:extLst>
          </p:cNvPr>
          <p:cNvSpPr>
            <a:spLocks noGrp="1"/>
          </p:cNvSpPr>
          <p:nvPr>
            <p:ph type="title"/>
          </p:nvPr>
        </p:nvSpPr>
        <p:spPr/>
        <p:txBody>
          <a:bodyPr/>
          <a:lstStyle/>
          <a:p>
            <a:r>
              <a:rPr lang="en-US" dirty="0"/>
              <a:t>Additional tools</a:t>
            </a:r>
          </a:p>
        </p:txBody>
      </p:sp>
      <p:pic>
        <p:nvPicPr>
          <p:cNvPr id="15" name="Picture 14" descr="A group of women sitting at a table&#10;&#10;Description automatically generated">
            <a:extLst>
              <a:ext uri="{FF2B5EF4-FFF2-40B4-BE49-F238E27FC236}">
                <a16:creationId xmlns:a16="http://schemas.microsoft.com/office/drawing/2014/main" id="{DD12C8A7-6254-E38A-716E-586275D82E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8014" y="1936442"/>
            <a:ext cx="3371409" cy="4430513"/>
          </a:xfrm>
          <a:prstGeom prst="rect">
            <a:avLst/>
          </a:prstGeom>
        </p:spPr>
      </p:pic>
      <p:sp>
        <p:nvSpPr>
          <p:cNvPr id="16" name="TextBox 15">
            <a:extLst>
              <a:ext uri="{FF2B5EF4-FFF2-40B4-BE49-F238E27FC236}">
                <a16:creationId xmlns:a16="http://schemas.microsoft.com/office/drawing/2014/main" id="{2E173D2D-F24A-0E4E-6850-2B3F5ED0DFE4}"/>
              </a:ext>
            </a:extLst>
          </p:cNvPr>
          <p:cNvSpPr txBox="1"/>
          <p:nvPr/>
        </p:nvSpPr>
        <p:spPr>
          <a:xfrm>
            <a:off x="5431195" y="3025564"/>
            <a:ext cx="5582791" cy="1200329"/>
          </a:xfrm>
          <a:prstGeom prst="rect">
            <a:avLst/>
          </a:prstGeom>
          <a:noFill/>
        </p:spPr>
        <p:txBody>
          <a:bodyPr wrap="square" rtlCol="0" anchor="ctr">
            <a:spAutoFit/>
          </a:bodyPr>
          <a:lstStyle/>
          <a:p>
            <a:pPr marR="0" lvl="0" algn="l" defTabSz="457200" rtl="0" eaLnBrk="1" fontAlgn="auto" latinLnBrk="0" hangingPunct="1">
              <a:lnSpc>
                <a:spcPct val="100000"/>
              </a:lnSpc>
              <a:spcBef>
                <a:spcPts val="0"/>
              </a:spcBef>
              <a:spcAft>
                <a:spcPts val="0"/>
              </a:spcAft>
              <a:buClr>
                <a:srgbClr val="006AB6"/>
              </a:buClr>
              <a:buSzTx/>
              <a:tabLst/>
              <a:defRPr/>
            </a:pPr>
            <a:r>
              <a:rPr kumimoji="0" lang="en-US" sz="2400" b="0" i="0" u="none" strike="noStrike" kern="1200" cap="none" spc="0" normalizeH="0" baseline="0" noProof="0" dirty="0">
                <a:ln>
                  <a:noFill/>
                </a:ln>
                <a:solidFill>
                  <a:srgbClr val="1A1A1A"/>
                </a:solidFill>
                <a:effectLst/>
                <a:uLnTx/>
                <a:uFillTx/>
                <a:latin typeface="Calibri Body"/>
                <a:ea typeface="+mn-ea"/>
                <a:cs typeface="+mn-cs"/>
              </a:rPr>
              <a:t>NACo’s case studies highlight five counties using </a:t>
            </a:r>
            <a:r>
              <a:rPr kumimoji="0" lang="en-US" sz="2400" b="1" i="0" u="none" strike="noStrike" kern="1200" cap="none" spc="0" normalizeH="0" baseline="0" noProof="0" dirty="0">
                <a:ln>
                  <a:noFill/>
                </a:ln>
                <a:solidFill>
                  <a:srgbClr val="006AB6"/>
                </a:solidFill>
                <a:effectLst/>
                <a:uLnTx/>
                <a:uFillTx/>
                <a:latin typeface="Calibri Body"/>
                <a:ea typeface="+mn-ea"/>
                <a:cs typeface="+mn-cs"/>
              </a:rPr>
              <a:t>opioid settlement funds </a:t>
            </a:r>
            <a:r>
              <a:rPr kumimoji="0" lang="en-US" sz="2400" b="0" i="0" u="none" strike="noStrike" kern="1200" cap="none" spc="0" normalizeH="0" baseline="0" noProof="0" dirty="0">
                <a:ln>
                  <a:noFill/>
                </a:ln>
                <a:solidFill>
                  <a:srgbClr val="1A1A1A"/>
                </a:solidFill>
                <a:effectLst/>
                <a:uLnTx/>
                <a:uFillTx/>
                <a:latin typeface="Calibri Body"/>
                <a:ea typeface="+mn-ea"/>
                <a:cs typeface="+mn-cs"/>
              </a:rPr>
              <a:t>to advance health equity</a:t>
            </a:r>
          </a:p>
        </p:txBody>
      </p:sp>
      <p:pic>
        <p:nvPicPr>
          <p:cNvPr id="17" name="Picture Placeholder 5">
            <a:extLst>
              <a:ext uri="{FF2B5EF4-FFF2-40B4-BE49-F238E27FC236}">
                <a16:creationId xmlns:a16="http://schemas.microsoft.com/office/drawing/2014/main" id="{9BBFB7A9-ADC0-0873-8754-99FD475A4FC7}"/>
              </a:ext>
              <a:ext uri="{C183D7F6-B498-43B3-948B-1728B52AA6E4}">
                <adec:decorative xmlns:adec="http://schemas.microsoft.com/office/drawing/2017/decorative" val="1"/>
              </a:ext>
            </a:extLst>
          </p:cNvPr>
          <p:cNvPicPr>
            <a:picLocks noChangeAspect="1"/>
          </p:cNvPicPr>
          <p:nvPr/>
        </p:nvPicPr>
        <p:blipFill>
          <a:blip r:embed="rId4"/>
          <a:srcRect t="4481" b="4481"/>
          <a:stretch>
            <a:fillRect/>
          </a:stretch>
        </p:blipFill>
        <p:spPr>
          <a:xfrm>
            <a:off x="9253068" y="6221793"/>
            <a:ext cx="2051202" cy="513483"/>
          </a:xfrm>
          <a:prstGeom prst="rect">
            <a:avLst/>
          </a:prstGeom>
        </p:spPr>
      </p:pic>
    </p:spTree>
    <p:extLst>
      <p:ext uri="{BB962C8B-B14F-4D97-AF65-F5344CB8AC3E}">
        <p14:creationId xmlns:p14="http://schemas.microsoft.com/office/powerpoint/2010/main" val="23316413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43FE5-B43C-8983-D260-851681C0D684}"/>
              </a:ext>
            </a:extLst>
          </p:cNvPr>
          <p:cNvSpPr>
            <a:spLocks noGrp="1"/>
          </p:cNvSpPr>
          <p:nvPr>
            <p:ph type="title"/>
          </p:nvPr>
        </p:nvSpPr>
        <p:spPr/>
        <p:txBody>
          <a:bodyPr/>
          <a:lstStyle/>
          <a:p>
            <a:r>
              <a:rPr lang="en-US" dirty="0"/>
              <a:t>Methods</a:t>
            </a:r>
          </a:p>
        </p:txBody>
      </p:sp>
      <p:pic>
        <p:nvPicPr>
          <p:cNvPr id="17" name="Picture Placeholder 5">
            <a:extLst>
              <a:ext uri="{FF2B5EF4-FFF2-40B4-BE49-F238E27FC236}">
                <a16:creationId xmlns:a16="http://schemas.microsoft.com/office/drawing/2014/main" id="{9BBFB7A9-ADC0-0873-8754-99FD475A4FC7}"/>
              </a:ext>
              <a:ext uri="{C183D7F6-B498-43B3-948B-1728B52AA6E4}">
                <adec:decorative xmlns:adec="http://schemas.microsoft.com/office/drawing/2017/decorative" val="1"/>
              </a:ext>
            </a:extLst>
          </p:cNvPr>
          <p:cNvPicPr>
            <a:picLocks noChangeAspect="1"/>
          </p:cNvPicPr>
          <p:nvPr/>
        </p:nvPicPr>
        <p:blipFill>
          <a:blip r:embed="rId3"/>
          <a:srcRect t="4481" b="4481"/>
          <a:stretch>
            <a:fillRect/>
          </a:stretch>
        </p:blipFill>
        <p:spPr>
          <a:xfrm>
            <a:off x="9253068" y="6221793"/>
            <a:ext cx="2051202" cy="513483"/>
          </a:xfrm>
          <a:prstGeom prst="rect">
            <a:avLst/>
          </a:prstGeom>
        </p:spPr>
      </p:pic>
      <p:sp>
        <p:nvSpPr>
          <p:cNvPr id="3" name="Content Placeholder 2">
            <a:extLst>
              <a:ext uri="{FF2B5EF4-FFF2-40B4-BE49-F238E27FC236}">
                <a16:creationId xmlns:a16="http://schemas.microsoft.com/office/drawing/2014/main" id="{9D42F9A3-0105-70C8-3800-162729CF641C}"/>
              </a:ext>
            </a:extLst>
          </p:cNvPr>
          <p:cNvSpPr txBox="1">
            <a:spLocks/>
          </p:cNvSpPr>
          <p:nvPr/>
        </p:nvSpPr>
        <p:spPr>
          <a:xfrm>
            <a:off x="1024129" y="2286000"/>
            <a:ext cx="5071872" cy="4023360"/>
          </a:xfrm>
          <a:prstGeom prst="rect">
            <a:avLst/>
          </a:prstGeom>
        </p:spPr>
        <p:txBody>
          <a:bodyPr>
            <a:normAutofit/>
          </a:bodyPr>
          <a:lstStyle>
            <a:lvl1pPr marL="233363" indent="-233363" algn="l" defTabSz="914400" rtl="0" eaLnBrk="1" latinLnBrk="0" hangingPunct="1">
              <a:lnSpc>
                <a:spcPct val="90000"/>
              </a:lnSpc>
              <a:spcBef>
                <a:spcPts val="1200"/>
              </a:spcBef>
              <a:spcAft>
                <a:spcPts val="500"/>
              </a:spcAft>
              <a:buClr>
                <a:schemeClr val="accent1"/>
              </a:buClr>
              <a:buSzPct val="100000"/>
              <a:buFont typeface="Arial" panose="020B0604020202020204" pitchFamily="34" charset="0"/>
              <a:buChar char="•"/>
              <a:defRPr sz="2600" kern="1200">
                <a:solidFill>
                  <a:schemeClr val="tx1"/>
                </a:solidFill>
                <a:latin typeface="Calibri" panose="020F0502020204030204" pitchFamily="34" charset="0"/>
                <a:ea typeface="+mn-ea"/>
                <a:cs typeface="Calibri Light" panose="020F0302020204030204" pitchFamily="34" charset="0"/>
              </a:defRPr>
            </a:lvl1pPr>
            <a:lvl2pPr marL="690563" indent="-233363" algn="l" defTabSz="914400" rtl="0" eaLnBrk="1" latinLnBrk="0" hangingPunct="1">
              <a:lnSpc>
                <a:spcPct val="90000"/>
              </a:lnSpc>
              <a:spcBef>
                <a:spcPts val="1200"/>
              </a:spcBef>
              <a:spcAft>
                <a:spcPts val="500"/>
              </a:spcAft>
              <a:buClr>
                <a:schemeClr val="accent1"/>
              </a:buClr>
              <a:buFont typeface="Arial" panose="020B0604020202020204" pitchFamily="34" charset="0"/>
              <a:buChar char="•"/>
              <a:defRPr sz="2200" kern="1200">
                <a:solidFill>
                  <a:schemeClr val="tx1"/>
                </a:solidFill>
                <a:latin typeface="Calibri" panose="020F0502020204030204" pitchFamily="34" charset="0"/>
                <a:ea typeface="+mn-ea"/>
                <a:cs typeface="Calibri Light" panose="020F0302020204030204" pitchFamily="34" charset="0"/>
              </a:defRPr>
            </a:lvl2pPr>
            <a:lvl3pPr marL="1087438" indent="-173038" algn="l" defTabSz="914400" rtl="0" eaLnBrk="1" latinLnBrk="0" hangingPunct="1">
              <a:lnSpc>
                <a:spcPct val="90000"/>
              </a:lnSpc>
              <a:spcBef>
                <a:spcPts val="1200"/>
              </a:spcBef>
              <a:spcAft>
                <a:spcPts val="500"/>
              </a:spcAft>
              <a:buClr>
                <a:schemeClr val="accent1"/>
              </a:buClr>
              <a:buFont typeface="Arial" panose="020B0604020202020204" pitchFamily="34" charset="0"/>
              <a:buChar char="•"/>
              <a:defRPr sz="1800" kern="1200">
                <a:solidFill>
                  <a:schemeClr val="tx1"/>
                </a:solidFill>
                <a:latin typeface="Calibri" panose="020F0502020204030204" pitchFamily="34" charset="0"/>
                <a:ea typeface="+mn-ea"/>
                <a:cs typeface="Calibri Light" panose="020F0302020204030204" pitchFamily="34" charset="0"/>
              </a:defRPr>
            </a:lvl3pPr>
            <a:lvl4pPr marL="1311275" indent="-112713" algn="l" defTabSz="914400" rtl="0" eaLnBrk="1" latinLnBrk="0" hangingPunct="1">
              <a:lnSpc>
                <a:spcPct val="90000"/>
              </a:lnSpc>
              <a:spcBef>
                <a:spcPts val="1200"/>
              </a:spcBef>
              <a:spcAft>
                <a:spcPts val="500"/>
              </a:spcAft>
              <a:buClr>
                <a:schemeClr val="accent1"/>
              </a:buClr>
              <a:buFont typeface="Arial" panose="020B0604020202020204" pitchFamily="34" charset="0"/>
              <a:buChar char="•"/>
              <a:defRPr sz="1800" kern="1200">
                <a:solidFill>
                  <a:schemeClr val="tx1"/>
                </a:solidFill>
                <a:latin typeface="Calibri" panose="020F0502020204030204" pitchFamily="34" charset="0"/>
                <a:ea typeface="+mn-ea"/>
                <a:cs typeface="Calibri Light" panose="020F0302020204030204" pitchFamily="34" charset="0"/>
              </a:defRPr>
            </a:lvl4pPr>
            <a:lvl5pPr marL="1604963" indent="-120650" algn="l" defTabSz="914400" rtl="0" eaLnBrk="1" latinLnBrk="0" hangingPunct="1">
              <a:lnSpc>
                <a:spcPct val="90000"/>
              </a:lnSpc>
              <a:spcBef>
                <a:spcPts val="1200"/>
              </a:spcBef>
              <a:spcAft>
                <a:spcPts val="500"/>
              </a:spcAft>
              <a:buClr>
                <a:schemeClr val="accent1"/>
              </a:buClr>
              <a:buFont typeface="Arial" panose="020B0604020202020204" pitchFamily="34" charset="0"/>
              <a:buChar char="•"/>
              <a:defRPr sz="1800" kern="1200">
                <a:solidFill>
                  <a:schemeClr val="tx1"/>
                </a:solidFill>
                <a:latin typeface="Calibri" panose="020F0502020204030204" pitchFamily="34" charset="0"/>
                <a:ea typeface="+mn-ea"/>
                <a:cs typeface="Calibri Light" panose="020F0302020204030204" pitchFamily="34" charset="0"/>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marL="342900" marR="457200" indent="-342900">
              <a:spcAft>
                <a:spcPts val="0"/>
              </a:spcAft>
            </a:pPr>
            <a:r>
              <a:rPr lang="en-US" sz="2400" b="1" kern="100" dirty="0">
                <a:solidFill>
                  <a:schemeClr val="accent1"/>
                </a:solidFill>
                <a:latin typeface="+mn-lt"/>
                <a:ea typeface="Calibri" panose="020F0502020204030204" pitchFamily="34" charset="0"/>
                <a:cs typeface="Arial" panose="020B0604020202020204" pitchFamily="34" charset="0"/>
              </a:rPr>
              <a:t>Scan of existing policies </a:t>
            </a:r>
            <a:r>
              <a:rPr lang="en-US" sz="2400" kern="100" dirty="0">
                <a:latin typeface="+mn-lt"/>
                <a:ea typeface="Calibri" panose="020F0502020204030204" pitchFamily="34" charset="0"/>
                <a:cs typeface="Arial" panose="020B0604020202020204" pitchFamily="34" charset="0"/>
              </a:rPr>
              <a:t>in peer-reviewed and gray literature </a:t>
            </a:r>
          </a:p>
          <a:p>
            <a:pPr marL="342900" marR="457200" indent="-342900">
              <a:spcAft>
                <a:spcPts val="0"/>
              </a:spcAft>
            </a:pPr>
            <a:r>
              <a:rPr lang="en-US" sz="2400" b="1" kern="100" dirty="0">
                <a:solidFill>
                  <a:schemeClr val="accent1"/>
                </a:solidFill>
                <a:latin typeface="+mn-lt"/>
                <a:ea typeface="Calibri" panose="020F0502020204030204" pitchFamily="34" charset="0"/>
                <a:cs typeface="Arial" panose="020B0604020202020204" pitchFamily="34" charset="0"/>
              </a:rPr>
              <a:t>Key informant interviews </a:t>
            </a:r>
            <a:r>
              <a:rPr lang="en-US" sz="2400" kern="100" dirty="0">
                <a:latin typeface="+mn-lt"/>
                <a:ea typeface="Calibri" panose="020F0502020204030204" pitchFamily="34" charset="0"/>
                <a:cs typeface="Arial" panose="020B0604020202020204" pitchFamily="34" charset="0"/>
              </a:rPr>
              <a:t>with 22 overdose prevention experts </a:t>
            </a:r>
          </a:p>
          <a:p>
            <a:pPr marL="342900" marR="457200" indent="-342900">
              <a:spcAft>
                <a:spcPts val="0"/>
              </a:spcAft>
            </a:pPr>
            <a:r>
              <a:rPr lang="en-US" sz="2400" b="1" kern="100" dirty="0">
                <a:solidFill>
                  <a:schemeClr val="accent1"/>
                </a:solidFill>
                <a:latin typeface="+mn-lt"/>
                <a:ea typeface="Calibri" panose="020F0502020204030204" pitchFamily="34" charset="0"/>
                <a:cs typeface="Arial" panose="020B0604020202020204" pitchFamily="34" charset="0"/>
              </a:rPr>
              <a:t>Policy assessment </a:t>
            </a:r>
            <a:r>
              <a:rPr lang="en-US" sz="2400" kern="100" dirty="0">
                <a:latin typeface="+mn-lt"/>
                <a:ea typeface="Calibri" panose="020F0502020204030204" pitchFamily="34" charset="0"/>
                <a:cs typeface="Arial" panose="020B0604020202020204" pitchFamily="34" charset="0"/>
              </a:rPr>
              <a:t>across a range of feasibility and impact criteria (e.g., strength of evidence &amp; ability to advance equity)</a:t>
            </a:r>
            <a:endParaRPr lang="en-US" sz="2400" kern="100" dirty="0">
              <a:latin typeface="+mn-lt"/>
              <a:ea typeface="Calibri" panose="020F0502020204030204" pitchFamily="34" charset="0"/>
            </a:endParaRPr>
          </a:p>
          <a:p>
            <a:endParaRPr lang="en-US" dirty="0"/>
          </a:p>
        </p:txBody>
      </p:sp>
      <p:pic>
        <p:nvPicPr>
          <p:cNvPr id="4" name="Picture 3" descr="A diverse group of people in at a coalition meetings. Two groups are sitting at tables with open laptops and two people are writing a list of assets and challenges on chart paper.">
            <a:extLst>
              <a:ext uri="{FF2B5EF4-FFF2-40B4-BE49-F238E27FC236}">
                <a16:creationId xmlns:a16="http://schemas.microsoft.com/office/drawing/2014/main" id="{1E2B729D-C109-B1CF-86E8-0A37F3B819A9}"/>
              </a:ext>
            </a:extLst>
          </p:cNvPr>
          <p:cNvPicPr>
            <a:picLocks noChangeAspect="1"/>
          </p:cNvPicPr>
          <p:nvPr/>
        </p:nvPicPr>
        <p:blipFill>
          <a:blip r:embed="rId4"/>
          <a:stretch>
            <a:fillRect/>
          </a:stretch>
        </p:blipFill>
        <p:spPr>
          <a:xfrm>
            <a:off x="5965045" y="1779387"/>
            <a:ext cx="6226955" cy="4341822"/>
          </a:xfrm>
          <a:prstGeom prst="rect">
            <a:avLst/>
          </a:prstGeom>
        </p:spPr>
      </p:pic>
    </p:spTree>
    <p:extLst>
      <p:ext uri="{BB962C8B-B14F-4D97-AF65-F5344CB8AC3E}">
        <p14:creationId xmlns:p14="http://schemas.microsoft.com/office/powerpoint/2010/main" val="29977453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EDDE9EC2-F6F2-4EE3-BAAF-2E2013FCA3C6}"/>
              </a:ext>
            </a:extLst>
          </p:cNvPr>
          <p:cNvSpPr>
            <a:spLocks noGrp="1"/>
          </p:cNvSpPr>
          <p:nvPr>
            <p:ph type="ctrTitle"/>
          </p:nvPr>
        </p:nvSpPr>
        <p:spPr/>
        <p:txBody>
          <a:bodyPr/>
          <a:lstStyle/>
          <a:p>
            <a:r>
              <a:rPr lang="en-US">
                <a:cs typeface="Calibri Light"/>
              </a:rPr>
              <a:t>Policy Guide</a:t>
            </a:r>
            <a:endParaRPr lang="en-US"/>
          </a:p>
        </p:txBody>
      </p:sp>
      <p:sp>
        <p:nvSpPr>
          <p:cNvPr id="5" name="Content Placeholder 4">
            <a:extLst>
              <a:ext uri="{FF2B5EF4-FFF2-40B4-BE49-F238E27FC236}">
                <a16:creationId xmlns:a16="http://schemas.microsoft.com/office/drawing/2014/main" id="{230C4A0F-491B-733F-2898-2AC39EDC56D4}"/>
              </a:ext>
            </a:extLst>
          </p:cNvPr>
          <p:cNvSpPr>
            <a:spLocks noGrp="1"/>
          </p:cNvSpPr>
          <p:nvPr>
            <p:ph idx="1"/>
          </p:nvPr>
        </p:nvSpPr>
        <p:spPr>
          <a:xfrm>
            <a:off x="609601" y="2373867"/>
            <a:ext cx="6053371" cy="4080909"/>
          </a:xfrm>
        </p:spPr>
        <p:txBody>
          <a:bodyPr>
            <a:normAutofit/>
          </a:bodyPr>
          <a:lstStyle/>
          <a:p>
            <a:r>
              <a:rPr lang="en-US" sz="2400" dirty="0"/>
              <a:t>Includes strategies selected for their ability to save lives; mitigate growing inequities; and be feasibly implemented at the state, local, and/or institutional levels</a:t>
            </a:r>
          </a:p>
          <a:p>
            <a:r>
              <a:rPr lang="en-US" sz="2400" dirty="0"/>
              <a:t>Introduces policy details, reviews evidence, and highlights examples of the policy in action</a:t>
            </a:r>
          </a:p>
        </p:txBody>
      </p:sp>
      <p:pic>
        <p:nvPicPr>
          <p:cNvPr id="6" name="Picture 4">
            <a:extLst>
              <a:ext uri="{FF2B5EF4-FFF2-40B4-BE49-F238E27FC236}">
                <a16:creationId xmlns:a16="http://schemas.microsoft.com/office/drawing/2014/main" id="{151839FF-F55A-9E0C-4A9D-B073E4C94B41}"/>
              </a:ext>
              <a:ext uri="{C183D7F6-B498-43B3-948B-1728B52AA6E4}">
                <adec:decorative xmlns:adec="http://schemas.microsoft.com/office/drawing/2017/decorative" val="1"/>
              </a:ext>
            </a:extLst>
          </p:cNvPr>
          <p:cNvPicPr>
            <a:picLocks noGrp="1" noChangeAspect="1" noChangeArrowheads="1"/>
          </p:cNvPicPr>
          <p:nvPr>
            <p:ph type="pic" sz="quarter" idx="11"/>
          </p:nvPr>
        </p:nvPicPr>
        <p:blipFill rotWithShape="1">
          <a:blip r:embed="rId3">
            <a:extLst>
              <a:ext uri="{28A0092B-C50C-407E-A947-70E740481C1C}">
                <a14:useLocalDpi xmlns:a14="http://schemas.microsoft.com/office/drawing/2010/main" val="0"/>
              </a:ext>
            </a:extLst>
          </a:blip>
          <a:srcRect l="-1" t="2976" r="-273" b="2976"/>
          <a:stretch/>
        </p:blipFill>
        <p:spPr bwMode="auto">
          <a:xfrm>
            <a:off x="6965838" y="642939"/>
            <a:ext cx="4788258" cy="5811837"/>
          </a:xfrm>
          <a:prstGeom prst="rect">
            <a:avLst/>
          </a:prstGeom>
          <a:noFill/>
          <a:ln w="127000">
            <a:solidFill>
              <a:schemeClr val="bg2"/>
            </a:solidFill>
            <a:miter lim="800000"/>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7281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EDDE9EC2-F6F2-4EE3-BAAF-2E2013FCA3C6}"/>
              </a:ext>
            </a:extLst>
          </p:cNvPr>
          <p:cNvSpPr>
            <a:spLocks noGrp="1"/>
          </p:cNvSpPr>
          <p:nvPr>
            <p:ph type="ctrTitle"/>
          </p:nvPr>
        </p:nvSpPr>
        <p:spPr/>
        <p:txBody>
          <a:bodyPr/>
          <a:lstStyle/>
          <a:p>
            <a:r>
              <a:rPr lang="en-US" dirty="0">
                <a:cs typeface="Calibri Light"/>
              </a:rPr>
              <a:t>Implementation Resource</a:t>
            </a:r>
            <a:endParaRPr lang="en-US" dirty="0"/>
          </a:p>
        </p:txBody>
      </p:sp>
      <p:sp>
        <p:nvSpPr>
          <p:cNvPr id="5" name="Content Placeholder 4">
            <a:extLst>
              <a:ext uri="{FF2B5EF4-FFF2-40B4-BE49-F238E27FC236}">
                <a16:creationId xmlns:a16="http://schemas.microsoft.com/office/drawing/2014/main" id="{230C4A0F-491B-733F-2898-2AC39EDC56D4}"/>
              </a:ext>
            </a:extLst>
          </p:cNvPr>
          <p:cNvSpPr>
            <a:spLocks noGrp="1"/>
          </p:cNvSpPr>
          <p:nvPr>
            <p:ph idx="1"/>
          </p:nvPr>
        </p:nvSpPr>
        <p:spPr>
          <a:xfrm>
            <a:off x="609600" y="2431417"/>
            <a:ext cx="5880100" cy="4023359"/>
          </a:xfrm>
        </p:spPr>
        <p:txBody>
          <a:bodyPr>
            <a:normAutofit/>
          </a:bodyPr>
          <a:lstStyle/>
          <a:p>
            <a:r>
              <a:rPr lang="en-US" sz="2400" dirty="0">
                <a:solidFill>
                  <a:srgbClr val="000000"/>
                </a:solidFill>
                <a:highlight>
                  <a:srgbClr val="FFFFFF"/>
                </a:highlight>
              </a:rPr>
              <a:t>Intended for readers who may be less familiar with the policymaking process</a:t>
            </a:r>
          </a:p>
          <a:p>
            <a:r>
              <a:rPr lang="en-US" sz="2400" dirty="0">
                <a:solidFill>
                  <a:srgbClr val="000000"/>
                </a:solidFill>
                <a:highlight>
                  <a:srgbClr val="FFFFFF"/>
                </a:highlight>
              </a:rPr>
              <a:t>Outlines key steps to put policy strategies into action &amp; shares guidance for identifying, adopting, and implementing strategies that respond to community needs</a:t>
            </a:r>
          </a:p>
        </p:txBody>
      </p:sp>
      <p:pic>
        <p:nvPicPr>
          <p:cNvPr id="9" name="Picture Placeholder 8" descr="A cover of a book&#10;&#10;Description automatically generated">
            <a:extLst>
              <a:ext uri="{FF2B5EF4-FFF2-40B4-BE49-F238E27FC236}">
                <a16:creationId xmlns:a16="http://schemas.microsoft.com/office/drawing/2014/main" id="{9D097550-C089-D48D-BDFC-0F0629FCFE49}"/>
              </a:ext>
            </a:extLst>
          </p:cNvPr>
          <p:cNvPicPr>
            <a:picLocks noGrp="1" noChangeAspect="1"/>
          </p:cNvPicPr>
          <p:nvPr>
            <p:ph type="pic" sz="quarter" idx="11"/>
          </p:nvPr>
        </p:nvPicPr>
        <p:blipFill>
          <a:blip r:embed="rId3"/>
          <a:srcRect t="2705" b="2705"/>
          <a:stretch>
            <a:fillRect/>
          </a:stretch>
        </p:blipFill>
        <p:spPr>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431636075"/>
      </p:ext>
    </p:extLst>
  </p:cSld>
  <p:clrMapOvr>
    <a:masterClrMapping/>
  </p:clrMapOvr>
</p:sld>
</file>

<file path=ppt/theme/_rels/them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theme1.xml><?xml version="1.0" encoding="utf-8"?>
<a:theme xmlns:a="http://schemas.openxmlformats.org/drawingml/2006/main" name="OldversionNetwork_PPT_template">
  <a:themeElements>
    <a:clrScheme name="Network with Hyperlinks">
      <a:dk1>
        <a:srgbClr val="404040"/>
      </a:dk1>
      <a:lt1>
        <a:srgbClr val="FEFEFE"/>
      </a:lt1>
      <a:dk2>
        <a:srgbClr val="B1BA1E"/>
      </a:dk2>
      <a:lt2>
        <a:srgbClr val="008877"/>
      </a:lt2>
      <a:accent1>
        <a:srgbClr val="247CBB"/>
      </a:accent1>
      <a:accent2>
        <a:srgbClr val="66B6E2"/>
      </a:accent2>
      <a:accent3>
        <a:srgbClr val="F1843D"/>
      </a:accent3>
      <a:accent4>
        <a:srgbClr val="67AE4B"/>
      </a:accent4>
      <a:accent5>
        <a:srgbClr val="8F6CAB"/>
      </a:accent5>
      <a:accent6>
        <a:srgbClr val="F05B5C"/>
      </a:accent6>
      <a:hlink>
        <a:srgbClr val="008877"/>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hangeLab Solutions">
  <a:themeElements>
    <a:clrScheme name="CLS - Accessible">
      <a:dk1>
        <a:srgbClr val="1A1A1A"/>
      </a:dk1>
      <a:lt1>
        <a:srgbClr val="FFFFFF"/>
      </a:lt1>
      <a:dk2>
        <a:srgbClr val="00358E"/>
      </a:dk2>
      <a:lt2>
        <a:srgbClr val="FFFFFF"/>
      </a:lt2>
      <a:accent1>
        <a:srgbClr val="006AB6"/>
      </a:accent1>
      <a:accent2>
        <a:srgbClr val="AA4322"/>
      </a:accent2>
      <a:accent3>
        <a:srgbClr val="007784"/>
      </a:accent3>
      <a:accent4>
        <a:srgbClr val="94292E"/>
      </a:accent4>
      <a:accent5>
        <a:srgbClr val="007B34"/>
      </a:accent5>
      <a:accent6>
        <a:srgbClr val="712F91"/>
      </a:accent6>
      <a:hlink>
        <a:srgbClr val="006AB6"/>
      </a:hlink>
      <a:folHlink>
        <a:srgbClr val="00358E"/>
      </a:folHlink>
    </a:clrScheme>
    <a:fontScheme name="Change Lab 2">
      <a:majorFont>
        <a:latin typeface="Calibri Light"/>
        <a:ea typeface=""/>
        <a:cs typeface=""/>
      </a:majorFont>
      <a:minorFont>
        <a:latin typeface="Calibri Body"/>
        <a:ea typeface=""/>
        <a:cs typeface=""/>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ChangeLabSolutions_PowerPoint_Template.potx" id="{742C5024-52B0-4F56-9986-B94D5B109DDE}" vid="{321754D4-2766-4842-9679-08E68B93615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2A5DD203403D4449B6A7B70F3317FCF" ma:contentTypeVersion="9" ma:contentTypeDescription="Create a new document." ma:contentTypeScope="" ma:versionID="97ce8c1480425e53c1603edac28bbd57">
  <xsd:schema xmlns:xsd="http://www.w3.org/2001/XMLSchema" xmlns:xs="http://www.w3.org/2001/XMLSchema" xmlns:p="http://schemas.microsoft.com/office/2006/metadata/properties" xmlns:ns2="423dda7e-e416-4f15-9e1a-620d0c1453cf" xmlns:ns3="181d4dfc-290b-4690-841c-6316727b390b" targetNamespace="http://schemas.microsoft.com/office/2006/metadata/properties" ma:root="true" ma:fieldsID="5d05d38f5bb6fc07af7d97908a5f7add" ns2:_="" ns3:_="">
    <xsd:import namespace="423dda7e-e416-4f15-9e1a-620d0c1453cf"/>
    <xsd:import namespace="181d4dfc-290b-4690-841c-6316727b390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3dda7e-e416-4f15-9e1a-620d0c1453c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MediaLengthInSeconds" ma:hidden="true" ma:internalName="MediaLengthInSeconds" ma:readOnly="true">
      <xsd:simpleType>
        <xsd:restriction base="dms:Unknown"/>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SearchProperties" ma:index="1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81d4dfc-290b-4690-841c-6316727b390b"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E743110-61DE-444D-8CF7-8B5CB99CADAF}">
  <ds:schemaRefs>
    <ds:schemaRef ds:uri="181d4dfc-290b-4690-841c-6316727b390b"/>
    <ds:schemaRef ds:uri="423dda7e-e416-4f15-9e1a-620d0c1453c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0749FB8-16E3-4FA4-93D3-474D8A951B5F}">
  <ds:schemaRefs>
    <ds:schemaRef ds:uri="http://purl.org/dc/dcmitype/"/>
    <ds:schemaRef ds:uri="423dda7e-e416-4f15-9e1a-620d0c1453cf"/>
    <ds:schemaRef ds:uri="http://purl.org/dc/terms/"/>
    <ds:schemaRef ds:uri="http://schemas.microsoft.com/office/2006/metadata/properties"/>
    <ds:schemaRef ds:uri="181d4dfc-290b-4690-841c-6316727b390b"/>
    <ds:schemaRef ds:uri="http://www.w3.org/XML/1998/namespace"/>
    <ds:schemaRef ds:uri="http://schemas.microsoft.com/office/2006/documentManagement/types"/>
    <ds:schemaRef ds:uri="http://schemas.microsoft.com/office/infopath/2007/PartnerControls"/>
    <ds:schemaRef ds:uri="http://purl.org/dc/elements/1.1/"/>
    <ds:schemaRef ds:uri="http://schemas.openxmlformats.org/package/2006/metadata/core-properties"/>
  </ds:schemaRefs>
</ds:datastoreItem>
</file>

<file path=customXml/itemProps3.xml><?xml version="1.0" encoding="utf-8"?>
<ds:datastoreItem xmlns:ds="http://schemas.openxmlformats.org/officeDocument/2006/customXml" ds:itemID="{E58AD0A3-BC70-48E0-8A26-70B02EBC5DD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OldversionNetwork_PPT_template</Template>
  <TotalTime>17534</TotalTime>
  <Words>2130</Words>
  <Application>Microsoft Office PowerPoint</Application>
  <PresentationFormat>Widescreen</PresentationFormat>
  <Paragraphs>133</Paragraphs>
  <Slides>25</Slides>
  <Notes>20</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25</vt:i4>
      </vt:variant>
    </vt:vector>
  </HeadingPairs>
  <TitlesOfParts>
    <vt:vector size="38" baseType="lpstr">
      <vt:lpstr>-apple-system</vt:lpstr>
      <vt:lpstr>Arial</vt:lpstr>
      <vt:lpstr>Calibri</vt:lpstr>
      <vt:lpstr>Calibri Body</vt:lpstr>
      <vt:lpstr>Calibri Light</vt:lpstr>
      <vt:lpstr>Helvetica</vt:lpstr>
      <vt:lpstr>Lucida Grande</vt:lpstr>
      <vt:lpstr>Sabon Next LT</vt:lpstr>
      <vt:lpstr>Segoe UI</vt:lpstr>
      <vt:lpstr>Symbol,Sans-Serif</vt:lpstr>
      <vt:lpstr>Wingdings 3</vt:lpstr>
      <vt:lpstr>OldversionNetwork_PPT_template</vt:lpstr>
      <vt:lpstr>ChangeLab Solutions</vt:lpstr>
      <vt:lpstr>PowerPoint Presentation</vt:lpstr>
      <vt:lpstr>PowerPoint Presentation</vt:lpstr>
      <vt:lpstr>Funding Acknowledgment</vt:lpstr>
      <vt:lpstr>Our mission</vt:lpstr>
      <vt:lpstr>New resources on state and local policies to prevent overdose</vt:lpstr>
      <vt:lpstr>Additional tools</vt:lpstr>
      <vt:lpstr>Methods</vt:lpstr>
      <vt:lpstr>Policy Guide</vt:lpstr>
      <vt:lpstr>Implementation Resource</vt:lpstr>
      <vt:lpstr>Webinar series</vt:lpstr>
      <vt:lpstr>Themes from Key Informant Interviews</vt:lpstr>
      <vt:lpstr>Law and policy changes are critical to making progress in overdose prevention</vt:lpstr>
      <vt:lpstr>Substance use disorder should be treated as a medical condition first</vt:lpstr>
      <vt:lpstr>Overdose prevention is distinct from recovery needs and treatment of substance use disorder</vt:lpstr>
      <vt:lpstr>Structural racism is a significant driver of inequitable outcomes for drug policy</vt:lpstr>
      <vt:lpstr>Drug overdose can often be best prevented by addressing the social determinants of health</vt:lpstr>
      <vt:lpstr>PowerPoint Presentation</vt:lpstr>
      <vt:lpstr>Example Policy Strategies for Communities</vt:lpstr>
      <vt:lpstr>Syringe Services Programs (SSPs)</vt:lpstr>
      <vt:lpstr>Overdose Prevention Centers (OPCs)</vt:lpstr>
      <vt:lpstr>PowerPoint Presentation</vt:lpstr>
      <vt:lpstr>Selection, Adoption, Implementation</vt:lpstr>
      <vt:lpstr>Implementation Focus</vt:lpstr>
      <vt:lpstr>PowerPoint Presentation</vt:lpstr>
      <vt:lpstr>Questions?</vt:lpstr>
    </vt:vector>
  </TitlesOfParts>
  <Company>William Mitchell College of Law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About the Network</dc:title>
  <dc:creator>Windows User</dc:creator>
  <cp:lastModifiedBy>Daniel Wacker</cp:lastModifiedBy>
  <cp:revision>9</cp:revision>
  <cp:lastPrinted>2011-06-22T19:44:08Z</cp:lastPrinted>
  <dcterms:created xsi:type="dcterms:W3CDTF">2013-02-06T16:11:28Z</dcterms:created>
  <dcterms:modified xsi:type="dcterms:W3CDTF">2024-06-06T18:38:25Z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0x01010022A5DD203403D4449B6A7B70F3317FCF</vt:lpwstr>
  </property>
</Properties>
</file>