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4"/>
    <p:sldMasterId id="2147483648" r:id="rId5"/>
    <p:sldMasterId id="2147484121" r:id="rId6"/>
    <p:sldMasterId id="2147484143" r:id="rId7"/>
    <p:sldMasterId id="2147484166" r:id="rId8"/>
    <p:sldMasterId id="2147484178" r:id="rId9"/>
  </p:sldMasterIdLst>
  <p:notesMasterIdLst>
    <p:notesMasterId r:id="rId70"/>
  </p:notesMasterIdLst>
  <p:handoutMasterIdLst>
    <p:handoutMasterId r:id="rId71"/>
  </p:handoutMasterIdLst>
  <p:sldIdLst>
    <p:sldId id="1543" r:id="rId10"/>
    <p:sldId id="1554" r:id="rId11"/>
    <p:sldId id="1555" r:id="rId12"/>
    <p:sldId id="1556" r:id="rId13"/>
    <p:sldId id="370" r:id="rId14"/>
    <p:sldId id="388" r:id="rId15"/>
    <p:sldId id="379" r:id="rId16"/>
    <p:sldId id="396" r:id="rId17"/>
    <p:sldId id="397" r:id="rId18"/>
    <p:sldId id="375" r:id="rId19"/>
    <p:sldId id="384" r:id="rId20"/>
    <p:sldId id="373" r:id="rId21"/>
    <p:sldId id="374" r:id="rId22"/>
    <p:sldId id="391" r:id="rId23"/>
    <p:sldId id="392" r:id="rId24"/>
    <p:sldId id="385" r:id="rId25"/>
    <p:sldId id="394" r:id="rId26"/>
    <p:sldId id="393" r:id="rId27"/>
    <p:sldId id="1558" r:id="rId28"/>
    <p:sldId id="386" r:id="rId29"/>
    <p:sldId id="387" r:id="rId30"/>
    <p:sldId id="390" r:id="rId31"/>
    <p:sldId id="1559" r:id="rId32"/>
    <p:sldId id="258" r:id="rId33"/>
    <p:sldId id="297" r:id="rId34"/>
    <p:sldId id="277" r:id="rId35"/>
    <p:sldId id="476" r:id="rId36"/>
    <p:sldId id="267" r:id="rId37"/>
    <p:sldId id="371" r:id="rId38"/>
    <p:sldId id="369" r:id="rId39"/>
    <p:sldId id="378" r:id="rId40"/>
    <p:sldId id="477" r:id="rId41"/>
    <p:sldId id="456" r:id="rId42"/>
    <p:sldId id="306" r:id="rId43"/>
    <p:sldId id="445" r:id="rId44"/>
    <p:sldId id="473" r:id="rId45"/>
    <p:sldId id="410" r:id="rId46"/>
    <p:sldId id="398" r:id="rId47"/>
    <p:sldId id="457" r:id="rId48"/>
    <p:sldId id="458" r:id="rId49"/>
    <p:sldId id="481" r:id="rId50"/>
    <p:sldId id="478" r:id="rId51"/>
    <p:sldId id="275" r:id="rId52"/>
    <p:sldId id="479" r:id="rId53"/>
    <p:sldId id="480" r:id="rId54"/>
    <p:sldId id="262" r:id="rId55"/>
    <p:sldId id="259" r:id="rId56"/>
    <p:sldId id="395" r:id="rId57"/>
    <p:sldId id="408" r:id="rId58"/>
    <p:sldId id="1557" r:id="rId59"/>
    <p:sldId id="411" r:id="rId60"/>
    <p:sldId id="412" r:id="rId61"/>
    <p:sldId id="426" r:id="rId62"/>
    <p:sldId id="413" r:id="rId63"/>
    <p:sldId id="414" r:id="rId64"/>
    <p:sldId id="419" r:id="rId65"/>
    <p:sldId id="415" r:id="rId66"/>
    <p:sldId id="423" r:id="rId67"/>
    <p:sldId id="285" r:id="rId68"/>
    <p:sldId id="1553" r:id="rId6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49EF37-2E2E-8B07-13B6-E49E174F640A}" name="Iyanrick John" initials="IJ" userId="S::ijohn@changelabsolutions.org::8de7d928-6076-4751-b827-6bf42eadc0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ivia Rojas" initials="LV" lastIdx="8" clrIdx="0"/>
  <p:cmAuthor id="7" name="Rebecca Johnson" initials="RJ" lastIdx="1" clrIdx="7">
    <p:extLst>
      <p:ext uri="{19B8F6BF-5375-455C-9EA6-DF929625EA0E}">
        <p15:presenceInfo xmlns:p15="http://schemas.microsoft.com/office/powerpoint/2012/main" userId="S::rjohnson@changelabsolutions.org::8e7f350a-d4e5-4e61-be65-c13b6aa8a299" providerId="AD"/>
      </p:ext>
    </p:extLst>
  </p:cmAuthor>
  <p:cmAuthor id="1" name="Manel Kappagoda" initials="MK" lastIdx="1" clrIdx="1"/>
  <p:cmAuthor id="8" name="Sabrina Adler" initials="SA" lastIdx="3" clrIdx="8">
    <p:extLst>
      <p:ext uri="{19B8F6BF-5375-455C-9EA6-DF929625EA0E}">
        <p15:presenceInfo xmlns:p15="http://schemas.microsoft.com/office/powerpoint/2012/main" userId="S::sadler@changelabsolutions.org::3f35fd7d-7724-456c-b932-31b854b14dc7" providerId="AD"/>
      </p:ext>
    </p:extLst>
  </p:cmAuthor>
  <p:cmAuthor id="2" name="Manel Kappagoda" initials="MK [2]" lastIdx="8" clrIdx="2"/>
  <p:cmAuthor id="3" name="Erin Gleim" initials="EG" lastIdx="27" clrIdx="3"/>
  <p:cmAuthor id="4" name="Leah Roderman" initials="LR" lastIdx="1" clrIdx="4"/>
  <p:cmAuthor id="5" name="Leah Roderman" initials="LR [2]" lastIdx="1" clrIdx="5"/>
  <p:cmAuthor id="6" name="Leah Roderman" initials="LR [3]"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040"/>
    <a:srgbClr val="6D3362"/>
    <a:srgbClr val="FFFAF1"/>
    <a:srgbClr val="FEFEFE"/>
    <a:srgbClr val="2D9385"/>
    <a:srgbClr val="639B2C"/>
    <a:srgbClr val="62275C"/>
    <a:srgbClr val="006D9F"/>
    <a:srgbClr val="1A649E"/>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779ED-D973-4777-818D-0F99CA5DBCE6}" v="4" dt="2023-05-25T16:40:42.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94" autoAdjust="0"/>
    <p:restoredTop sz="87619" autoAdjust="0"/>
  </p:normalViewPr>
  <p:slideViewPr>
    <p:cSldViewPr snapToGrid="0">
      <p:cViewPr varScale="1">
        <p:scale>
          <a:sx n="75" d="100"/>
          <a:sy n="75" d="100"/>
        </p:scale>
        <p:origin x="1219" y="53"/>
      </p:cViewPr>
      <p:guideLst>
        <p:guide orient="horz" pos="2160"/>
        <p:guide pos="2880"/>
      </p:guideLst>
    </p:cSldViewPr>
  </p:slideViewPr>
  <p:outlineViewPr>
    <p:cViewPr>
      <p:scale>
        <a:sx n="33" d="100"/>
        <a:sy n="33" d="100"/>
      </p:scale>
      <p:origin x="0" y="-2303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Wacker" userId="2457142c-ec8e-454b-9c55-2049522a6c22" providerId="ADAL" clId="{E74779ED-D973-4777-818D-0F99CA5DBCE6}"/>
    <pc:docChg chg="modSld">
      <pc:chgData name="Daniel Wacker" userId="2457142c-ec8e-454b-9c55-2049522a6c22" providerId="ADAL" clId="{E74779ED-D973-4777-818D-0F99CA5DBCE6}" dt="2023-05-25T16:41:43.755" v="4" actId="14100"/>
      <pc:docMkLst>
        <pc:docMk/>
      </pc:docMkLst>
      <pc:sldChg chg="modSp mod">
        <pc:chgData name="Daniel Wacker" userId="2457142c-ec8e-454b-9c55-2049522a6c22" providerId="ADAL" clId="{E74779ED-D973-4777-818D-0F99CA5DBCE6}" dt="2023-05-25T16:40:42.301" v="1" actId="255"/>
        <pc:sldMkLst>
          <pc:docMk/>
          <pc:sldMk cId="1719576444" sldId="456"/>
        </pc:sldMkLst>
        <pc:graphicFrameChg chg="mod">
          <ac:chgData name="Daniel Wacker" userId="2457142c-ec8e-454b-9c55-2049522a6c22" providerId="ADAL" clId="{E74779ED-D973-4777-818D-0F99CA5DBCE6}" dt="2023-05-25T16:40:42.301" v="1" actId="255"/>
          <ac:graphicFrameMkLst>
            <pc:docMk/>
            <pc:sldMk cId="1719576444" sldId="456"/>
            <ac:graphicFrameMk id="5" creationId="{D9FD0127-F0FB-1655-08A1-3E122F85F659}"/>
          </ac:graphicFrameMkLst>
        </pc:graphicFrameChg>
      </pc:sldChg>
      <pc:sldChg chg="modSp mod">
        <pc:chgData name="Daniel Wacker" userId="2457142c-ec8e-454b-9c55-2049522a6c22" providerId="ADAL" clId="{E74779ED-D973-4777-818D-0F99CA5DBCE6}" dt="2023-05-25T16:41:43.755" v="4" actId="14100"/>
        <pc:sldMkLst>
          <pc:docMk/>
          <pc:sldMk cId="2167782674" sldId="478"/>
        </pc:sldMkLst>
        <pc:picChg chg="mod">
          <ac:chgData name="Daniel Wacker" userId="2457142c-ec8e-454b-9c55-2049522a6c22" providerId="ADAL" clId="{E74779ED-D973-4777-818D-0F99CA5DBCE6}" dt="2023-05-25T16:41:43.755" v="4" actId="14100"/>
          <ac:picMkLst>
            <pc:docMk/>
            <pc:sldMk cId="2167782674" sldId="478"/>
            <ac:picMk id="6" creationId="{FF429A6F-8A54-4F8B-2CB5-D099DAC9255A}"/>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F3CEB-CC70-4A82-B872-0C070B2F65A3}"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315891F0-0F74-4206-B026-CB9D97777731}">
      <dgm:prSet/>
      <dgm:spPr>
        <a:solidFill>
          <a:schemeClr val="accent5"/>
        </a:solidFill>
      </dgm:spPr>
      <dgm:t>
        <a:bodyPr/>
        <a:lstStyle/>
        <a:p>
          <a:r>
            <a:rPr lang="en-US" b="1" dirty="0"/>
            <a:t>Mental health and behavioral problems</a:t>
          </a:r>
        </a:p>
      </dgm:t>
    </dgm:pt>
    <dgm:pt modelId="{6AD9C200-2D9F-4D58-9654-EC126E2CF9B1}" type="parTrans" cxnId="{214D3CB9-109B-419B-8D48-A3A103AD149B}">
      <dgm:prSet/>
      <dgm:spPr/>
      <dgm:t>
        <a:bodyPr/>
        <a:lstStyle/>
        <a:p>
          <a:endParaRPr lang="en-US"/>
        </a:p>
      </dgm:t>
    </dgm:pt>
    <dgm:pt modelId="{191EB0C8-3FE8-46B0-8215-0C516BA9BAA5}" type="sibTrans" cxnId="{214D3CB9-109B-419B-8D48-A3A103AD149B}">
      <dgm:prSet/>
      <dgm:spPr>
        <a:solidFill>
          <a:schemeClr val="accent5"/>
        </a:solidFill>
      </dgm:spPr>
      <dgm:t>
        <a:bodyPr/>
        <a:lstStyle/>
        <a:p>
          <a:endParaRPr lang="en-US"/>
        </a:p>
      </dgm:t>
    </dgm:pt>
    <dgm:pt modelId="{13F24DF6-E65E-43D9-9E0A-D2BE9EAE1B56}">
      <dgm:prSet/>
      <dgm:spPr/>
      <dgm:t>
        <a:bodyPr/>
        <a:lstStyle/>
        <a:p>
          <a:r>
            <a:rPr lang="en-US" b="1" dirty="0"/>
            <a:t>Vision problem</a:t>
          </a:r>
        </a:p>
      </dgm:t>
    </dgm:pt>
    <dgm:pt modelId="{29089C5D-6C06-4CB8-8631-DFA4BA04AC45}" type="parTrans" cxnId="{3E7A4F90-0775-4BB2-8E85-314E0604A442}">
      <dgm:prSet/>
      <dgm:spPr/>
      <dgm:t>
        <a:bodyPr/>
        <a:lstStyle/>
        <a:p>
          <a:endParaRPr lang="en-US"/>
        </a:p>
      </dgm:t>
    </dgm:pt>
    <dgm:pt modelId="{22A5053E-DA13-4E0D-89B6-E262562554B9}" type="sibTrans" cxnId="{3E7A4F90-0775-4BB2-8E85-314E0604A442}">
      <dgm:prSet/>
      <dgm:spPr/>
      <dgm:t>
        <a:bodyPr/>
        <a:lstStyle/>
        <a:p>
          <a:endParaRPr lang="en-US"/>
        </a:p>
      </dgm:t>
    </dgm:pt>
    <dgm:pt modelId="{584BB82F-8830-46B5-B94D-335186A675FA}">
      <dgm:prSet/>
      <dgm:spPr/>
      <dgm:t>
        <a:bodyPr/>
        <a:lstStyle/>
        <a:p>
          <a:r>
            <a:rPr lang="en-US" b="1" dirty="0"/>
            <a:t>Hearing problems</a:t>
          </a:r>
        </a:p>
      </dgm:t>
    </dgm:pt>
    <dgm:pt modelId="{A977AFD4-B1AB-46D9-B3A0-371B306BE06C}" type="parTrans" cxnId="{789CEA9E-873B-4B17-A1EC-C5A745BE29B3}">
      <dgm:prSet/>
      <dgm:spPr/>
      <dgm:t>
        <a:bodyPr/>
        <a:lstStyle/>
        <a:p>
          <a:endParaRPr lang="en-US"/>
        </a:p>
      </dgm:t>
    </dgm:pt>
    <dgm:pt modelId="{48EE92FC-0731-45B7-8FC5-6B653DABAE26}" type="sibTrans" cxnId="{789CEA9E-873B-4B17-A1EC-C5A745BE29B3}">
      <dgm:prSet/>
      <dgm:spPr/>
      <dgm:t>
        <a:bodyPr/>
        <a:lstStyle/>
        <a:p>
          <a:endParaRPr lang="en-US"/>
        </a:p>
      </dgm:t>
    </dgm:pt>
    <dgm:pt modelId="{449131AC-CDBC-43BD-8BC6-00A2BC69236A}">
      <dgm:prSet/>
      <dgm:spPr/>
      <dgm:t>
        <a:bodyPr/>
        <a:lstStyle/>
        <a:p>
          <a:r>
            <a:rPr lang="en-US" b="1" dirty="0"/>
            <a:t>Uncontrolled asthma</a:t>
          </a:r>
        </a:p>
      </dgm:t>
    </dgm:pt>
    <dgm:pt modelId="{9BA1C25A-919F-4A30-9370-5F629D91D838}" type="parTrans" cxnId="{ADFE8FF0-EAB6-4BAC-98A6-1895441A74C7}">
      <dgm:prSet/>
      <dgm:spPr/>
      <dgm:t>
        <a:bodyPr/>
        <a:lstStyle/>
        <a:p>
          <a:endParaRPr lang="en-US"/>
        </a:p>
      </dgm:t>
    </dgm:pt>
    <dgm:pt modelId="{86B8D5E1-4CBE-44DA-9EA2-3B0722A01A72}" type="sibTrans" cxnId="{ADFE8FF0-EAB6-4BAC-98A6-1895441A74C7}">
      <dgm:prSet/>
      <dgm:spPr/>
      <dgm:t>
        <a:bodyPr/>
        <a:lstStyle/>
        <a:p>
          <a:endParaRPr lang="en-US"/>
        </a:p>
      </dgm:t>
    </dgm:pt>
    <dgm:pt modelId="{BE2CCF80-B84F-4D28-8170-E4F01B40817D}">
      <dgm:prSet/>
      <dgm:spPr/>
      <dgm:t>
        <a:bodyPr/>
        <a:lstStyle/>
        <a:p>
          <a:r>
            <a:rPr lang="en-US" b="1" dirty="0"/>
            <a:t>Dental pain</a:t>
          </a:r>
        </a:p>
      </dgm:t>
    </dgm:pt>
    <dgm:pt modelId="{88DAC4FB-DEF0-4AFE-8EFB-DA59FA3837B6}" type="parTrans" cxnId="{AF6F4951-9D01-4B1F-916D-59590FB43E48}">
      <dgm:prSet/>
      <dgm:spPr/>
      <dgm:t>
        <a:bodyPr/>
        <a:lstStyle/>
        <a:p>
          <a:endParaRPr lang="en-US"/>
        </a:p>
      </dgm:t>
    </dgm:pt>
    <dgm:pt modelId="{0724CF06-8FF5-4173-9E44-2FD6ED505EF3}" type="sibTrans" cxnId="{AF6F4951-9D01-4B1F-916D-59590FB43E48}">
      <dgm:prSet/>
      <dgm:spPr/>
      <dgm:t>
        <a:bodyPr/>
        <a:lstStyle/>
        <a:p>
          <a:endParaRPr lang="en-US"/>
        </a:p>
      </dgm:t>
    </dgm:pt>
    <dgm:pt modelId="{B11A5702-B631-4A43-9AA3-127615F0F23A}">
      <dgm:prSet/>
      <dgm:spPr/>
      <dgm:t>
        <a:bodyPr/>
        <a:lstStyle/>
        <a:p>
          <a:r>
            <a:rPr lang="en-US" b="1" dirty="0"/>
            <a:t>Lead exposure</a:t>
          </a:r>
        </a:p>
      </dgm:t>
    </dgm:pt>
    <dgm:pt modelId="{55A25C1E-AD66-43FB-BD26-89E1211FF1F7}" type="parTrans" cxnId="{241CEE8D-7AC0-4614-A655-86A8CF6CB69C}">
      <dgm:prSet/>
      <dgm:spPr/>
      <dgm:t>
        <a:bodyPr/>
        <a:lstStyle/>
        <a:p>
          <a:endParaRPr lang="en-US"/>
        </a:p>
      </dgm:t>
    </dgm:pt>
    <dgm:pt modelId="{7E84FE25-FF48-4E09-96E5-03A31D6D2C77}" type="sibTrans" cxnId="{241CEE8D-7AC0-4614-A655-86A8CF6CB69C}">
      <dgm:prSet/>
      <dgm:spPr/>
      <dgm:t>
        <a:bodyPr/>
        <a:lstStyle/>
        <a:p>
          <a:endParaRPr lang="en-US"/>
        </a:p>
      </dgm:t>
    </dgm:pt>
    <dgm:pt modelId="{051D194B-8217-49CC-A243-A1F331C21CD6}">
      <dgm:prSet/>
      <dgm:spPr/>
      <dgm:t>
        <a:bodyPr/>
        <a:lstStyle/>
        <a:p>
          <a:r>
            <a:rPr lang="en-US" b="1" dirty="0"/>
            <a:t>Hunger </a:t>
          </a:r>
        </a:p>
      </dgm:t>
    </dgm:pt>
    <dgm:pt modelId="{F0339330-FC6F-4341-A79D-804BF7ADFBB0}" type="parTrans" cxnId="{3EF2755F-C982-404B-AE93-5D0F30A0852E}">
      <dgm:prSet/>
      <dgm:spPr/>
      <dgm:t>
        <a:bodyPr/>
        <a:lstStyle/>
        <a:p>
          <a:endParaRPr lang="en-US"/>
        </a:p>
      </dgm:t>
    </dgm:pt>
    <dgm:pt modelId="{4A42FBF1-8767-4316-92CC-CB25F3CEBD81}" type="sibTrans" cxnId="{3EF2755F-C982-404B-AE93-5D0F30A0852E}">
      <dgm:prSet/>
      <dgm:spPr/>
      <dgm:t>
        <a:bodyPr/>
        <a:lstStyle/>
        <a:p>
          <a:endParaRPr lang="en-US"/>
        </a:p>
      </dgm:t>
    </dgm:pt>
    <dgm:pt modelId="{0CFEBECA-5804-4CA7-ACF4-1E50F978BDC9}">
      <dgm:prSet/>
      <dgm:spPr/>
      <dgm:t>
        <a:bodyPr/>
        <a:lstStyle/>
        <a:p>
          <a:r>
            <a:rPr lang="en-US" b="1" dirty="0"/>
            <a:t>Medical home </a:t>
          </a:r>
        </a:p>
        <a:p>
          <a:r>
            <a:rPr lang="en-US" b="1" dirty="0"/>
            <a:t>(lack of access)</a:t>
          </a:r>
        </a:p>
      </dgm:t>
    </dgm:pt>
    <dgm:pt modelId="{D7CC2F00-B690-4E13-B798-D63D5EC09418}" type="parTrans" cxnId="{1CA79A92-93B2-48D3-813C-F400C8DDBFD0}">
      <dgm:prSet/>
      <dgm:spPr/>
      <dgm:t>
        <a:bodyPr/>
        <a:lstStyle/>
        <a:p>
          <a:endParaRPr lang="en-US"/>
        </a:p>
      </dgm:t>
    </dgm:pt>
    <dgm:pt modelId="{2809E27D-1894-4329-B428-7B86DED127F3}" type="sibTrans" cxnId="{1CA79A92-93B2-48D3-813C-F400C8DDBFD0}">
      <dgm:prSet/>
      <dgm:spPr/>
      <dgm:t>
        <a:bodyPr/>
        <a:lstStyle/>
        <a:p>
          <a:endParaRPr lang="en-US"/>
        </a:p>
      </dgm:t>
    </dgm:pt>
    <dgm:pt modelId="{C9860628-CF6B-45AE-8B4A-3B860A6BBC3A}" type="pres">
      <dgm:prSet presAssocID="{E68F3CEB-CC70-4A82-B872-0C070B2F65A3}" presName="Name0" presStyleCnt="0">
        <dgm:presLayoutVars>
          <dgm:dir/>
          <dgm:resizeHandles/>
        </dgm:presLayoutVars>
      </dgm:prSet>
      <dgm:spPr/>
    </dgm:pt>
    <dgm:pt modelId="{93FCA2E9-77C6-4991-8B80-CF7AF76920B5}" type="pres">
      <dgm:prSet presAssocID="{315891F0-0F74-4206-B026-CB9D97777731}" presName="compNode" presStyleCnt="0"/>
      <dgm:spPr/>
    </dgm:pt>
    <dgm:pt modelId="{D6B543D7-C65C-4DAC-B43E-46995CCA1687}" type="pres">
      <dgm:prSet presAssocID="{315891F0-0F74-4206-B026-CB9D97777731}" presName="dummyConnPt" presStyleCnt="0"/>
      <dgm:spPr/>
    </dgm:pt>
    <dgm:pt modelId="{3B5A163F-4ADC-49F8-A015-DED009AB54C4}" type="pres">
      <dgm:prSet presAssocID="{315891F0-0F74-4206-B026-CB9D97777731}" presName="node" presStyleLbl="node1" presStyleIdx="0" presStyleCnt="8">
        <dgm:presLayoutVars>
          <dgm:bulletEnabled val="1"/>
        </dgm:presLayoutVars>
      </dgm:prSet>
      <dgm:spPr/>
    </dgm:pt>
    <dgm:pt modelId="{600E4BEE-1FB7-49BE-8F06-B1DA733026F0}" type="pres">
      <dgm:prSet presAssocID="{191EB0C8-3FE8-46B0-8215-0C516BA9BAA5}" presName="sibTrans" presStyleLbl="bgSibTrans2D1" presStyleIdx="0" presStyleCnt="7"/>
      <dgm:spPr/>
    </dgm:pt>
    <dgm:pt modelId="{68A00478-EBCA-48FE-BF85-E01BD5A16FB5}" type="pres">
      <dgm:prSet presAssocID="{13F24DF6-E65E-43D9-9E0A-D2BE9EAE1B56}" presName="compNode" presStyleCnt="0"/>
      <dgm:spPr/>
    </dgm:pt>
    <dgm:pt modelId="{47F525A4-AD6C-44D1-A142-AEB79E4AE796}" type="pres">
      <dgm:prSet presAssocID="{13F24DF6-E65E-43D9-9E0A-D2BE9EAE1B56}" presName="dummyConnPt" presStyleCnt="0"/>
      <dgm:spPr/>
    </dgm:pt>
    <dgm:pt modelId="{F827A098-19C2-45E4-8EFB-0F2F83778C4E}" type="pres">
      <dgm:prSet presAssocID="{13F24DF6-E65E-43D9-9E0A-D2BE9EAE1B56}" presName="node" presStyleLbl="node1" presStyleIdx="1" presStyleCnt="8">
        <dgm:presLayoutVars>
          <dgm:bulletEnabled val="1"/>
        </dgm:presLayoutVars>
      </dgm:prSet>
      <dgm:spPr/>
    </dgm:pt>
    <dgm:pt modelId="{9494ED06-8A05-44AD-8A73-FAFE28DD0353}" type="pres">
      <dgm:prSet presAssocID="{22A5053E-DA13-4E0D-89B6-E262562554B9}" presName="sibTrans" presStyleLbl="bgSibTrans2D1" presStyleIdx="1" presStyleCnt="7"/>
      <dgm:spPr/>
    </dgm:pt>
    <dgm:pt modelId="{59AD4B4D-B056-4537-81DD-1EB95FEE2F9E}" type="pres">
      <dgm:prSet presAssocID="{584BB82F-8830-46B5-B94D-335186A675FA}" presName="compNode" presStyleCnt="0"/>
      <dgm:spPr/>
    </dgm:pt>
    <dgm:pt modelId="{2F1B0544-456F-4586-A3B8-76B428F0C93E}" type="pres">
      <dgm:prSet presAssocID="{584BB82F-8830-46B5-B94D-335186A675FA}" presName="dummyConnPt" presStyleCnt="0"/>
      <dgm:spPr/>
    </dgm:pt>
    <dgm:pt modelId="{697576ED-4199-47FD-AD00-BABB0F4FABC4}" type="pres">
      <dgm:prSet presAssocID="{584BB82F-8830-46B5-B94D-335186A675FA}" presName="node" presStyleLbl="node1" presStyleIdx="2" presStyleCnt="8">
        <dgm:presLayoutVars>
          <dgm:bulletEnabled val="1"/>
        </dgm:presLayoutVars>
      </dgm:prSet>
      <dgm:spPr/>
    </dgm:pt>
    <dgm:pt modelId="{AF382982-49B5-4C8E-A300-862E011B1FE9}" type="pres">
      <dgm:prSet presAssocID="{48EE92FC-0731-45B7-8FC5-6B653DABAE26}" presName="sibTrans" presStyleLbl="bgSibTrans2D1" presStyleIdx="2" presStyleCnt="7"/>
      <dgm:spPr/>
    </dgm:pt>
    <dgm:pt modelId="{11613031-3026-42E5-A7F5-805EC6C0EADE}" type="pres">
      <dgm:prSet presAssocID="{449131AC-CDBC-43BD-8BC6-00A2BC69236A}" presName="compNode" presStyleCnt="0"/>
      <dgm:spPr/>
    </dgm:pt>
    <dgm:pt modelId="{28F558BE-2D2B-4041-951A-C82DD23F774F}" type="pres">
      <dgm:prSet presAssocID="{449131AC-CDBC-43BD-8BC6-00A2BC69236A}" presName="dummyConnPt" presStyleCnt="0"/>
      <dgm:spPr/>
    </dgm:pt>
    <dgm:pt modelId="{134C4CC7-F684-4EF5-846E-4D659E69A1D0}" type="pres">
      <dgm:prSet presAssocID="{449131AC-CDBC-43BD-8BC6-00A2BC69236A}" presName="node" presStyleLbl="node1" presStyleIdx="3" presStyleCnt="8">
        <dgm:presLayoutVars>
          <dgm:bulletEnabled val="1"/>
        </dgm:presLayoutVars>
      </dgm:prSet>
      <dgm:spPr/>
    </dgm:pt>
    <dgm:pt modelId="{879372A1-CA68-4EE3-8C0F-7409E7BB4E6F}" type="pres">
      <dgm:prSet presAssocID="{86B8D5E1-4CBE-44DA-9EA2-3B0722A01A72}" presName="sibTrans" presStyleLbl="bgSibTrans2D1" presStyleIdx="3" presStyleCnt="7"/>
      <dgm:spPr/>
    </dgm:pt>
    <dgm:pt modelId="{733272F0-3C6C-470C-A0EC-B682FA93317F}" type="pres">
      <dgm:prSet presAssocID="{BE2CCF80-B84F-4D28-8170-E4F01B40817D}" presName="compNode" presStyleCnt="0"/>
      <dgm:spPr/>
    </dgm:pt>
    <dgm:pt modelId="{7F72C2AC-EEF1-4187-A8E0-C6F5C82DA6FC}" type="pres">
      <dgm:prSet presAssocID="{BE2CCF80-B84F-4D28-8170-E4F01B40817D}" presName="dummyConnPt" presStyleCnt="0"/>
      <dgm:spPr/>
    </dgm:pt>
    <dgm:pt modelId="{CDF925AE-916E-4CD7-8AB9-235194A56C52}" type="pres">
      <dgm:prSet presAssocID="{BE2CCF80-B84F-4D28-8170-E4F01B40817D}" presName="node" presStyleLbl="node1" presStyleIdx="4" presStyleCnt="8">
        <dgm:presLayoutVars>
          <dgm:bulletEnabled val="1"/>
        </dgm:presLayoutVars>
      </dgm:prSet>
      <dgm:spPr/>
    </dgm:pt>
    <dgm:pt modelId="{3E208B2B-A062-4C8D-94ED-BBEF762AC4A8}" type="pres">
      <dgm:prSet presAssocID="{0724CF06-8FF5-4173-9E44-2FD6ED505EF3}" presName="sibTrans" presStyleLbl="bgSibTrans2D1" presStyleIdx="4" presStyleCnt="7"/>
      <dgm:spPr/>
    </dgm:pt>
    <dgm:pt modelId="{15D6DD22-41F5-4F69-9EED-F26595605876}" type="pres">
      <dgm:prSet presAssocID="{B11A5702-B631-4A43-9AA3-127615F0F23A}" presName="compNode" presStyleCnt="0"/>
      <dgm:spPr/>
    </dgm:pt>
    <dgm:pt modelId="{E9AC2BE5-A9F4-4888-84AC-2383FF01291F}" type="pres">
      <dgm:prSet presAssocID="{B11A5702-B631-4A43-9AA3-127615F0F23A}" presName="dummyConnPt" presStyleCnt="0"/>
      <dgm:spPr/>
    </dgm:pt>
    <dgm:pt modelId="{1C760493-6734-4BEE-99BA-55C3E80F7EC2}" type="pres">
      <dgm:prSet presAssocID="{B11A5702-B631-4A43-9AA3-127615F0F23A}" presName="node" presStyleLbl="node1" presStyleIdx="5" presStyleCnt="8">
        <dgm:presLayoutVars>
          <dgm:bulletEnabled val="1"/>
        </dgm:presLayoutVars>
      </dgm:prSet>
      <dgm:spPr/>
    </dgm:pt>
    <dgm:pt modelId="{F22CF3B3-9072-48BE-9914-6B8C62AF7C9D}" type="pres">
      <dgm:prSet presAssocID="{7E84FE25-FF48-4E09-96E5-03A31D6D2C77}" presName="sibTrans" presStyleLbl="bgSibTrans2D1" presStyleIdx="5" presStyleCnt="7"/>
      <dgm:spPr/>
    </dgm:pt>
    <dgm:pt modelId="{6477EDA1-FCB8-4F26-95CC-074F4C1D9539}" type="pres">
      <dgm:prSet presAssocID="{051D194B-8217-49CC-A243-A1F331C21CD6}" presName="compNode" presStyleCnt="0"/>
      <dgm:spPr/>
    </dgm:pt>
    <dgm:pt modelId="{337B93BC-E6F5-4DD9-9A24-BBEC8E251227}" type="pres">
      <dgm:prSet presAssocID="{051D194B-8217-49CC-A243-A1F331C21CD6}" presName="dummyConnPt" presStyleCnt="0"/>
      <dgm:spPr/>
    </dgm:pt>
    <dgm:pt modelId="{2C551816-490A-4712-8554-E07E22F4311D}" type="pres">
      <dgm:prSet presAssocID="{051D194B-8217-49CC-A243-A1F331C21CD6}" presName="node" presStyleLbl="node1" presStyleIdx="6" presStyleCnt="8">
        <dgm:presLayoutVars>
          <dgm:bulletEnabled val="1"/>
        </dgm:presLayoutVars>
      </dgm:prSet>
      <dgm:spPr/>
    </dgm:pt>
    <dgm:pt modelId="{F6C6473A-BCA8-44EA-8EB5-BBAFBC90CBEC}" type="pres">
      <dgm:prSet presAssocID="{4A42FBF1-8767-4316-92CC-CB25F3CEBD81}" presName="sibTrans" presStyleLbl="bgSibTrans2D1" presStyleIdx="6" presStyleCnt="7"/>
      <dgm:spPr/>
    </dgm:pt>
    <dgm:pt modelId="{CAE4D0E0-AB0E-4107-B823-A54C86B0AE41}" type="pres">
      <dgm:prSet presAssocID="{0CFEBECA-5804-4CA7-ACF4-1E50F978BDC9}" presName="compNode" presStyleCnt="0"/>
      <dgm:spPr/>
    </dgm:pt>
    <dgm:pt modelId="{8E1C63BA-8A1E-4037-BF6D-EEF8C87931C0}" type="pres">
      <dgm:prSet presAssocID="{0CFEBECA-5804-4CA7-ACF4-1E50F978BDC9}" presName="dummyConnPt" presStyleCnt="0"/>
      <dgm:spPr/>
    </dgm:pt>
    <dgm:pt modelId="{B4F3FDBF-D9A0-4FAE-A6B3-49210AE49F28}" type="pres">
      <dgm:prSet presAssocID="{0CFEBECA-5804-4CA7-ACF4-1E50F978BDC9}" presName="node" presStyleLbl="node1" presStyleIdx="7" presStyleCnt="8">
        <dgm:presLayoutVars>
          <dgm:bulletEnabled val="1"/>
        </dgm:presLayoutVars>
      </dgm:prSet>
      <dgm:spPr/>
    </dgm:pt>
  </dgm:ptLst>
  <dgm:cxnLst>
    <dgm:cxn modelId="{AB010A01-1F04-41C6-9ECE-B6C65F94886A}" type="presOf" srcId="{86B8D5E1-4CBE-44DA-9EA2-3B0722A01A72}" destId="{879372A1-CA68-4EE3-8C0F-7409E7BB4E6F}" srcOrd="0" destOrd="0" presId="urn:microsoft.com/office/officeart/2005/8/layout/bProcess4"/>
    <dgm:cxn modelId="{82AA0204-9329-4093-A0D7-8B1BCBF0F1CB}" type="presOf" srcId="{4A42FBF1-8767-4316-92CC-CB25F3CEBD81}" destId="{F6C6473A-BCA8-44EA-8EB5-BBAFBC90CBEC}" srcOrd="0" destOrd="0" presId="urn:microsoft.com/office/officeart/2005/8/layout/bProcess4"/>
    <dgm:cxn modelId="{ED78F10C-A7A2-436B-ADF0-1E0DDFC96DB1}" type="presOf" srcId="{0CFEBECA-5804-4CA7-ACF4-1E50F978BDC9}" destId="{B4F3FDBF-D9A0-4FAE-A6B3-49210AE49F28}" srcOrd="0" destOrd="0" presId="urn:microsoft.com/office/officeart/2005/8/layout/bProcess4"/>
    <dgm:cxn modelId="{8DCCDE29-96D4-4207-AAB8-4BF19DC8013E}" type="presOf" srcId="{B11A5702-B631-4A43-9AA3-127615F0F23A}" destId="{1C760493-6734-4BEE-99BA-55C3E80F7EC2}" srcOrd="0" destOrd="0" presId="urn:microsoft.com/office/officeart/2005/8/layout/bProcess4"/>
    <dgm:cxn modelId="{681D7030-3C02-40A9-BC26-57522654E1EA}" type="presOf" srcId="{22A5053E-DA13-4E0D-89B6-E262562554B9}" destId="{9494ED06-8A05-44AD-8A73-FAFE28DD0353}" srcOrd="0" destOrd="0" presId="urn:microsoft.com/office/officeart/2005/8/layout/bProcess4"/>
    <dgm:cxn modelId="{3EF2755F-C982-404B-AE93-5D0F30A0852E}" srcId="{E68F3CEB-CC70-4A82-B872-0C070B2F65A3}" destId="{051D194B-8217-49CC-A243-A1F331C21CD6}" srcOrd="6" destOrd="0" parTransId="{F0339330-FC6F-4341-A79D-804BF7ADFBB0}" sibTransId="{4A42FBF1-8767-4316-92CC-CB25F3CEBD81}"/>
    <dgm:cxn modelId="{7F6F9D6A-1518-4074-AC39-BB68757BC93C}" type="presOf" srcId="{449131AC-CDBC-43BD-8BC6-00A2BC69236A}" destId="{134C4CC7-F684-4EF5-846E-4D659E69A1D0}" srcOrd="0" destOrd="0" presId="urn:microsoft.com/office/officeart/2005/8/layout/bProcess4"/>
    <dgm:cxn modelId="{BFAFEC4E-D137-403D-B314-A0997ADD6AE0}" type="presOf" srcId="{E68F3CEB-CC70-4A82-B872-0C070B2F65A3}" destId="{C9860628-CF6B-45AE-8B4A-3B860A6BBC3A}" srcOrd="0" destOrd="0" presId="urn:microsoft.com/office/officeart/2005/8/layout/bProcess4"/>
    <dgm:cxn modelId="{AF6F4951-9D01-4B1F-916D-59590FB43E48}" srcId="{E68F3CEB-CC70-4A82-B872-0C070B2F65A3}" destId="{BE2CCF80-B84F-4D28-8170-E4F01B40817D}" srcOrd="4" destOrd="0" parTransId="{88DAC4FB-DEF0-4AFE-8EFB-DA59FA3837B6}" sibTransId="{0724CF06-8FF5-4173-9E44-2FD6ED505EF3}"/>
    <dgm:cxn modelId="{01A73877-17E0-4A64-B499-232473E904DF}" type="presOf" srcId="{48EE92FC-0731-45B7-8FC5-6B653DABAE26}" destId="{AF382982-49B5-4C8E-A300-862E011B1FE9}" srcOrd="0" destOrd="0" presId="urn:microsoft.com/office/officeart/2005/8/layout/bProcess4"/>
    <dgm:cxn modelId="{03956487-E0BD-4804-83F0-05CE02274468}" type="presOf" srcId="{191EB0C8-3FE8-46B0-8215-0C516BA9BAA5}" destId="{600E4BEE-1FB7-49BE-8F06-B1DA733026F0}" srcOrd="0" destOrd="0" presId="urn:microsoft.com/office/officeart/2005/8/layout/bProcess4"/>
    <dgm:cxn modelId="{A94C9587-A367-4823-A2B5-9237CA94BD7C}" type="presOf" srcId="{0724CF06-8FF5-4173-9E44-2FD6ED505EF3}" destId="{3E208B2B-A062-4C8D-94ED-BBEF762AC4A8}" srcOrd="0" destOrd="0" presId="urn:microsoft.com/office/officeart/2005/8/layout/bProcess4"/>
    <dgm:cxn modelId="{C6E58489-FF7B-4D15-98F9-EAFF19648A9D}" type="presOf" srcId="{051D194B-8217-49CC-A243-A1F331C21CD6}" destId="{2C551816-490A-4712-8554-E07E22F4311D}" srcOrd="0" destOrd="0" presId="urn:microsoft.com/office/officeart/2005/8/layout/bProcess4"/>
    <dgm:cxn modelId="{241CEE8D-7AC0-4614-A655-86A8CF6CB69C}" srcId="{E68F3CEB-CC70-4A82-B872-0C070B2F65A3}" destId="{B11A5702-B631-4A43-9AA3-127615F0F23A}" srcOrd="5" destOrd="0" parTransId="{55A25C1E-AD66-43FB-BD26-89E1211FF1F7}" sibTransId="{7E84FE25-FF48-4E09-96E5-03A31D6D2C77}"/>
    <dgm:cxn modelId="{3E7A4F90-0775-4BB2-8E85-314E0604A442}" srcId="{E68F3CEB-CC70-4A82-B872-0C070B2F65A3}" destId="{13F24DF6-E65E-43D9-9E0A-D2BE9EAE1B56}" srcOrd="1" destOrd="0" parTransId="{29089C5D-6C06-4CB8-8631-DFA4BA04AC45}" sibTransId="{22A5053E-DA13-4E0D-89B6-E262562554B9}"/>
    <dgm:cxn modelId="{1CA79A92-93B2-48D3-813C-F400C8DDBFD0}" srcId="{E68F3CEB-CC70-4A82-B872-0C070B2F65A3}" destId="{0CFEBECA-5804-4CA7-ACF4-1E50F978BDC9}" srcOrd="7" destOrd="0" parTransId="{D7CC2F00-B690-4E13-B798-D63D5EC09418}" sibTransId="{2809E27D-1894-4329-B428-7B86DED127F3}"/>
    <dgm:cxn modelId="{BCC31598-9F0E-4753-B93D-B5D86625F655}" type="presOf" srcId="{BE2CCF80-B84F-4D28-8170-E4F01B40817D}" destId="{CDF925AE-916E-4CD7-8AB9-235194A56C52}" srcOrd="0" destOrd="0" presId="urn:microsoft.com/office/officeart/2005/8/layout/bProcess4"/>
    <dgm:cxn modelId="{789CEA9E-873B-4B17-A1EC-C5A745BE29B3}" srcId="{E68F3CEB-CC70-4A82-B872-0C070B2F65A3}" destId="{584BB82F-8830-46B5-B94D-335186A675FA}" srcOrd="2" destOrd="0" parTransId="{A977AFD4-B1AB-46D9-B3A0-371B306BE06C}" sibTransId="{48EE92FC-0731-45B7-8FC5-6B653DABAE26}"/>
    <dgm:cxn modelId="{01D7A2A3-A085-46A3-8230-2A62EB107652}" type="presOf" srcId="{584BB82F-8830-46B5-B94D-335186A675FA}" destId="{697576ED-4199-47FD-AD00-BABB0F4FABC4}" srcOrd="0" destOrd="0" presId="urn:microsoft.com/office/officeart/2005/8/layout/bProcess4"/>
    <dgm:cxn modelId="{214D3CB9-109B-419B-8D48-A3A103AD149B}" srcId="{E68F3CEB-CC70-4A82-B872-0C070B2F65A3}" destId="{315891F0-0F74-4206-B026-CB9D97777731}" srcOrd="0" destOrd="0" parTransId="{6AD9C200-2D9F-4D58-9654-EC126E2CF9B1}" sibTransId="{191EB0C8-3FE8-46B0-8215-0C516BA9BAA5}"/>
    <dgm:cxn modelId="{B16C85CD-DB68-4002-A530-B435577AA106}" type="presOf" srcId="{7E84FE25-FF48-4E09-96E5-03A31D6D2C77}" destId="{F22CF3B3-9072-48BE-9914-6B8C62AF7C9D}" srcOrd="0" destOrd="0" presId="urn:microsoft.com/office/officeart/2005/8/layout/bProcess4"/>
    <dgm:cxn modelId="{EB9016EC-48CE-4BD1-98A1-CA312649C845}" type="presOf" srcId="{315891F0-0F74-4206-B026-CB9D97777731}" destId="{3B5A163F-4ADC-49F8-A015-DED009AB54C4}" srcOrd="0" destOrd="0" presId="urn:microsoft.com/office/officeart/2005/8/layout/bProcess4"/>
    <dgm:cxn modelId="{ADFE8FF0-EAB6-4BAC-98A6-1895441A74C7}" srcId="{E68F3CEB-CC70-4A82-B872-0C070B2F65A3}" destId="{449131AC-CDBC-43BD-8BC6-00A2BC69236A}" srcOrd="3" destOrd="0" parTransId="{9BA1C25A-919F-4A30-9370-5F629D91D838}" sibTransId="{86B8D5E1-4CBE-44DA-9EA2-3B0722A01A72}"/>
    <dgm:cxn modelId="{D1863AFB-31B2-4500-AF5D-15BE151CDF49}" type="presOf" srcId="{13F24DF6-E65E-43D9-9E0A-D2BE9EAE1B56}" destId="{F827A098-19C2-45E4-8EFB-0F2F83778C4E}" srcOrd="0" destOrd="0" presId="urn:microsoft.com/office/officeart/2005/8/layout/bProcess4"/>
    <dgm:cxn modelId="{2D0582C9-259B-4721-ABA9-0D8C3416269E}" type="presParOf" srcId="{C9860628-CF6B-45AE-8B4A-3B860A6BBC3A}" destId="{93FCA2E9-77C6-4991-8B80-CF7AF76920B5}" srcOrd="0" destOrd="0" presId="urn:microsoft.com/office/officeart/2005/8/layout/bProcess4"/>
    <dgm:cxn modelId="{EC8439E4-9F05-4BF9-BC32-CCE5CEA3C9CF}" type="presParOf" srcId="{93FCA2E9-77C6-4991-8B80-CF7AF76920B5}" destId="{D6B543D7-C65C-4DAC-B43E-46995CCA1687}" srcOrd="0" destOrd="0" presId="urn:microsoft.com/office/officeart/2005/8/layout/bProcess4"/>
    <dgm:cxn modelId="{6574219C-D3BA-4F69-9E70-F8F68513B8BA}" type="presParOf" srcId="{93FCA2E9-77C6-4991-8B80-CF7AF76920B5}" destId="{3B5A163F-4ADC-49F8-A015-DED009AB54C4}" srcOrd="1" destOrd="0" presId="urn:microsoft.com/office/officeart/2005/8/layout/bProcess4"/>
    <dgm:cxn modelId="{597F0477-F6D2-46AD-AF15-B766DF23D342}" type="presParOf" srcId="{C9860628-CF6B-45AE-8B4A-3B860A6BBC3A}" destId="{600E4BEE-1FB7-49BE-8F06-B1DA733026F0}" srcOrd="1" destOrd="0" presId="urn:microsoft.com/office/officeart/2005/8/layout/bProcess4"/>
    <dgm:cxn modelId="{D3F010BD-66CD-4402-B0F2-B2622463C449}" type="presParOf" srcId="{C9860628-CF6B-45AE-8B4A-3B860A6BBC3A}" destId="{68A00478-EBCA-48FE-BF85-E01BD5A16FB5}" srcOrd="2" destOrd="0" presId="urn:microsoft.com/office/officeart/2005/8/layout/bProcess4"/>
    <dgm:cxn modelId="{CC361625-B49B-4E03-966A-93538E303D1C}" type="presParOf" srcId="{68A00478-EBCA-48FE-BF85-E01BD5A16FB5}" destId="{47F525A4-AD6C-44D1-A142-AEB79E4AE796}" srcOrd="0" destOrd="0" presId="urn:microsoft.com/office/officeart/2005/8/layout/bProcess4"/>
    <dgm:cxn modelId="{9499F983-65CD-4603-B213-603F2D477BC7}" type="presParOf" srcId="{68A00478-EBCA-48FE-BF85-E01BD5A16FB5}" destId="{F827A098-19C2-45E4-8EFB-0F2F83778C4E}" srcOrd="1" destOrd="0" presId="urn:microsoft.com/office/officeart/2005/8/layout/bProcess4"/>
    <dgm:cxn modelId="{0EBDFBA1-A34D-4173-99AC-C05FCBD9E8FC}" type="presParOf" srcId="{C9860628-CF6B-45AE-8B4A-3B860A6BBC3A}" destId="{9494ED06-8A05-44AD-8A73-FAFE28DD0353}" srcOrd="3" destOrd="0" presId="urn:microsoft.com/office/officeart/2005/8/layout/bProcess4"/>
    <dgm:cxn modelId="{3CE1EC77-DACD-4A3B-A1CD-3690830C8B18}" type="presParOf" srcId="{C9860628-CF6B-45AE-8B4A-3B860A6BBC3A}" destId="{59AD4B4D-B056-4537-81DD-1EB95FEE2F9E}" srcOrd="4" destOrd="0" presId="urn:microsoft.com/office/officeart/2005/8/layout/bProcess4"/>
    <dgm:cxn modelId="{AC1CA8FD-6AC9-4A66-958A-456AD9687C62}" type="presParOf" srcId="{59AD4B4D-B056-4537-81DD-1EB95FEE2F9E}" destId="{2F1B0544-456F-4586-A3B8-76B428F0C93E}" srcOrd="0" destOrd="0" presId="urn:microsoft.com/office/officeart/2005/8/layout/bProcess4"/>
    <dgm:cxn modelId="{9F46C08B-FD42-4FD8-A681-7CE5E483D2B5}" type="presParOf" srcId="{59AD4B4D-B056-4537-81DD-1EB95FEE2F9E}" destId="{697576ED-4199-47FD-AD00-BABB0F4FABC4}" srcOrd="1" destOrd="0" presId="urn:microsoft.com/office/officeart/2005/8/layout/bProcess4"/>
    <dgm:cxn modelId="{5863BE47-6C6C-4023-8006-233D923E92CF}" type="presParOf" srcId="{C9860628-CF6B-45AE-8B4A-3B860A6BBC3A}" destId="{AF382982-49B5-4C8E-A300-862E011B1FE9}" srcOrd="5" destOrd="0" presId="urn:microsoft.com/office/officeart/2005/8/layout/bProcess4"/>
    <dgm:cxn modelId="{EE92F305-7793-4D86-A901-3D1DB59AAA1C}" type="presParOf" srcId="{C9860628-CF6B-45AE-8B4A-3B860A6BBC3A}" destId="{11613031-3026-42E5-A7F5-805EC6C0EADE}" srcOrd="6" destOrd="0" presId="urn:microsoft.com/office/officeart/2005/8/layout/bProcess4"/>
    <dgm:cxn modelId="{279E32D2-27AA-46CD-AA17-E0169BBA5B6A}" type="presParOf" srcId="{11613031-3026-42E5-A7F5-805EC6C0EADE}" destId="{28F558BE-2D2B-4041-951A-C82DD23F774F}" srcOrd="0" destOrd="0" presId="urn:microsoft.com/office/officeart/2005/8/layout/bProcess4"/>
    <dgm:cxn modelId="{0457FF7C-913A-4B05-BDD6-1DF66396FB65}" type="presParOf" srcId="{11613031-3026-42E5-A7F5-805EC6C0EADE}" destId="{134C4CC7-F684-4EF5-846E-4D659E69A1D0}" srcOrd="1" destOrd="0" presId="urn:microsoft.com/office/officeart/2005/8/layout/bProcess4"/>
    <dgm:cxn modelId="{5D497E80-03E2-4FBB-B41E-755E85AD292B}" type="presParOf" srcId="{C9860628-CF6B-45AE-8B4A-3B860A6BBC3A}" destId="{879372A1-CA68-4EE3-8C0F-7409E7BB4E6F}" srcOrd="7" destOrd="0" presId="urn:microsoft.com/office/officeart/2005/8/layout/bProcess4"/>
    <dgm:cxn modelId="{868CB399-94D7-404E-8039-BF1BD0D468F8}" type="presParOf" srcId="{C9860628-CF6B-45AE-8B4A-3B860A6BBC3A}" destId="{733272F0-3C6C-470C-A0EC-B682FA93317F}" srcOrd="8" destOrd="0" presId="urn:microsoft.com/office/officeart/2005/8/layout/bProcess4"/>
    <dgm:cxn modelId="{F9F0E64F-4108-43B2-A3F3-642B957AEEB6}" type="presParOf" srcId="{733272F0-3C6C-470C-A0EC-B682FA93317F}" destId="{7F72C2AC-EEF1-4187-A8E0-C6F5C82DA6FC}" srcOrd="0" destOrd="0" presId="urn:microsoft.com/office/officeart/2005/8/layout/bProcess4"/>
    <dgm:cxn modelId="{EDB4DDC1-0911-424C-A06E-3B4EF9333015}" type="presParOf" srcId="{733272F0-3C6C-470C-A0EC-B682FA93317F}" destId="{CDF925AE-916E-4CD7-8AB9-235194A56C52}" srcOrd="1" destOrd="0" presId="urn:microsoft.com/office/officeart/2005/8/layout/bProcess4"/>
    <dgm:cxn modelId="{221BD72F-227E-4653-B3B5-766FC94F0E84}" type="presParOf" srcId="{C9860628-CF6B-45AE-8B4A-3B860A6BBC3A}" destId="{3E208B2B-A062-4C8D-94ED-BBEF762AC4A8}" srcOrd="9" destOrd="0" presId="urn:microsoft.com/office/officeart/2005/8/layout/bProcess4"/>
    <dgm:cxn modelId="{C9736608-D31F-459E-8690-E852A6282223}" type="presParOf" srcId="{C9860628-CF6B-45AE-8B4A-3B860A6BBC3A}" destId="{15D6DD22-41F5-4F69-9EED-F26595605876}" srcOrd="10" destOrd="0" presId="urn:microsoft.com/office/officeart/2005/8/layout/bProcess4"/>
    <dgm:cxn modelId="{CF66D07E-74E5-47D4-92F1-DBE07836FD9A}" type="presParOf" srcId="{15D6DD22-41F5-4F69-9EED-F26595605876}" destId="{E9AC2BE5-A9F4-4888-84AC-2383FF01291F}" srcOrd="0" destOrd="0" presId="urn:microsoft.com/office/officeart/2005/8/layout/bProcess4"/>
    <dgm:cxn modelId="{38A9AEBF-D0A0-42C6-8008-B159AD1804E8}" type="presParOf" srcId="{15D6DD22-41F5-4F69-9EED-F26595605876}" destId="{1C760493-6734-4BEE-99BA-55C3E80F7EC2}" srcOrd="1" destOrd="0" presId="urn:microsoft.com/office/officeart/2005/8/layout/bProcess4"/>
    <dgm:cxn modelId="{E910A5D5-E183-4B4B-92FA-218BA2BC1AF9}" type="presParOf" srcId="{C9860628-CF6B-45AE-8B4A-3B860A6BBC3A}" destId="{F22CF3B3-9072-48BE-9914-6B8C62AF7C9D}" srcOrd="11" destOrd="0" presId="urn:microsoft.com/office/officeart/2005/8/layout/bProcess4"/>
    <dgm:cxn modelId="{8964F0D2-84CE-4D3C-9995-FDBE1F457DE7}" type="presParOf" srcId="{C9860628-CF6B-45AE-8B4A-3B860A6BBC3A}" destId="{6477EDA1-FCB8-4F26-95CC-074F4C1D9539}" srcOrd="12" destOrd="0" presId="urn:microsoft.com/office/officeart/2005/8/layout/bProcess4"/>
    <dgm:cxn modelId="{DD64DFC3-0F25-49E8-968F-18FC5583DF3F}" type="presParOf" srcId="{6477EDA1-FCB8-4F26-95CC-074F4C1D9539}" destId="{337B93BC-E6F5-4DD9-9A24-BBEC8E251227}" srcOrd="0" destOrd="0" presId="urn:microsoft.com/office/officeart/2005/8/layout/bProcess4"/>
    <dgm:cxn modelId="{C202CED7-CA8F-458A-B9D6-4485B4E9E21C}" type="presParOf" srcId="{6477EDA1-FCB8-4F26-95CC-074F4C1D9539}" destId="{2C551816-490A-4712-8554-E07E22F4311D}" srcOrd="1" destOrd="0" presId="urn:microsoft.com/office/officeart/2005/8/layout/bProcess4"/>
    <dgm:cxn modelId="{2E903C08-E102-44A5-BB51-F0BF8C8B8321}" type="presParOf" srcId="{C9860628-CF6B-45AE-8B4A-3B860A6BBC3A}" destId="{F6C6473A-BCA8-44EA-8EB5-BBAFBC90CBEC}" srcOrd="13" destOrd="0" presId="urn:microsoft.com/office/officeart/2005/8/layout/bProcess4"/>
    <dgm:cxn modelId="{A0344611-BF88-4745-BAB0-8036527E72D9}" type="presParOf" srcId="{C9860628-CF6B-45AE-8B4A-3B860A6BBC3A}" destId="{CAE4D0E0-AB0E-4107-B823-A54C86B0AE41}" srcOrd="14" destOrd="0" presId="urn:microsoft.com/office/officeart/2005/8/layout/bProcess4"/>
    <dgm:cxn modelId="{C16F01DE-5C6A-4F45-A3FE-BA7F58CD2A11}" type="presParOf" srcId="{CAE4D0E0-AB0E-4107-B823-A54C86B0AE41}" destId="{8E1C63BA-8A1E-4037-BF6D-EEF8C87931C0}" srcOrd="0" destOrd="0" presId="urn:microsoft.com/office/officeart/2005/8/layout/bProcess4"/>
    <dgm:cxn modelId="{E991E28C-F5A3-41E9-A5F7-6C9F6CEC19C8}" type="presParOf" srcId="{CAE4D0E0-AB0E-4107-B823-A54C86B0AE41}" destId="{B4F3FDBF-D9A0-4FAE-A6B3-49210AE49F2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226CCE-EF23-44FA-8421-F18C5D32896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8129D966-A318-408B-9952-5BB2B4A31F55}">
      <dgm:prSet custT="1"/>
      <dgm:spPr/>
      <dgm:t>
        <a:bodyPr/>
        <a:lstStyle/>
        <a:p>
          <a:r>
            <a:rPr lang="en-US" sz="3600" b="1" dirty="0"/>
            <a:t>Goals:</a:t>
          </a:r>
        </a:p>
      </dgm:t>
    </dgm:pt>
    <dgm:pt modelId="{5B275174-0E2B-4703-998F-AFAFDBF71251}" type="parTrans" cxnId="{211ED428-5D19-4EC6-A01B-5F2E7EA34E84}">
      <dgm:prSet/>
      <dgm:spPr/>
      <dgm:t>
        <a:bodyPr/>
        <a:lstStyle/>
        <a:p>
          <a:endParaRPr lang="en-US"/>
        </a:p>
      </dgm:t>
    </dgm:pt>
    <dgm:pt modelId="{B18E708D-CBD0-4FE2-BE21-E68274E950A9}" type="sibTrans" cxnId="{211ED428-5D19-4EC6-A01B-5F2E7EA34E84}">
      <dgm:prSet/>
      <dgm:spPr/>
      <dgm:t>
        <a:bodyPr/>
        <a:lstStyle/>
        <a:p>
          <a:endParaRPr lang="en-US"/>
        </a:p>
      </dgm:t>
    </dgm:pt>
    <dgm:pt modelId="{711B1180-E60F-4B8B-A3E9-2119FDF996E4}">
      <dgm:prSet custT="1"/>
      <dgm:spPr>
        <a:solidFill>
          <a:schemeClr val="accent6"/>
        </a:solidFill>
      </dgm:spPr>
      <dgm:t>
        <a:bodyPr/>
        <a:lstStyle/>
        <a:p>
          <a:r>
            <a:rPr lang="en-US" sz="3600" b="1" dirty="0"/>
            <a:t>Identify best practices in school health </a:t>
          </a:r>
        </a:p>
      </dgm:t>
    </dgm:pt>
    <dgm:pt modelId="{AB50B66B-3088-408C-A117-A8E5C60F45C5}" type="parTrans" cxnId="{DF4533C7-C04E-4C5C-A63F-0A19D3668D15}">
      <dgm:prSet/>
      <dgm:spPr/>
      <dgm:t>
        <a:bodyPr/>
        <a:lstStyle/>
        <a:p>
          <a:endParaRPr lang="en-US"/>
        </a:p>
      </dgm:t>
    </dgm:pt>
    <dgm:pt modelId="{FB99BDEE-90FB-43E3-A218-9D85EE75D39A}" type="sibTrans" cxnId="{DF4533C7-C04E-4C5C-A63F-0A19D3668D15}">
      <dgm:prSet/>
      <dgm:spPr/>
      <dgm:t>
        <a:bodyPr/>
        <a:lstStyle/>
        <a:p>
          <a:endParaRPr lang="en-US"/>
        </a:p>
      </dgm:t>
    </dgm:pt>
    <dgm:pt modelId="{4B12AE43-BB1E-4EFB-AB40-C2BE92A3CB49}">
      <dgm:prSet custT="1"/>
      <dgm:spPr/>
      <dgm:t>
        <a:bodyPr/>
        <a:lstStyle/>
        <a:p>
          <a:r>
            <a:rPr lang="en-US" sz="2400" dirty="0"/>
            <a:t>Support data driven policies to advocate for:</a:t>
          </a:r>
        </a:p>
      </dgm:t>
    </dgm:pt>
    <dgm:pt modelId="{7A7C426D-851D-46D6-A011-6E6773712C8E}" type="parTrans" cxnId="{5D74EFCE-F897-4323-81D4-3948D891FC8C}">
      <dgm:prSet/>
      <dgm:spPr/>
      <dgm:t>
        <a:bodyPr/>
        <a:lstStyle/>
        <a:p>
          <a:endParaRPr lang="en-US"/>
        </a:p>
      </dgm:t>
    </dgm:pt>
    <dgm:pt modelId="{09C86D0D-C358-43B8-8D7B-547E4C1BE1CB}" type="sibTrans" cxnId="{5D74EFCE-F897-4323-81D4-3948D891FC8C}">
      <dgm:prSet/>
      <dgm:spPr/>
      <dgm:t>
        <a:bodyPr/>
        <a:lstStyle/>
        <a:p>
          <a:endParaRPr lang="en-US"/>
        </a:p>
      </dgm:t>
    </dgm:pt>
    <dgm:pt modelId="{3F07EFE3-F313-433D-9E6D-F1489432BE8C}">
      <dgm:prSet custT="1"/>
      <dgm:spPr/>
      <dgm:t>
        <a:bodyPr/>
        <a:lstStyle/>
        <a:p>
          <a:r>
            <a:rPr lang="en-US" sz="2400" dirty="0"/>
            <a:t>Needs of students</a:t>
          </a:r>
        </a:p>
      </dgm:t>
    </dgm:pt>
    <dgm:pt modelId="{22C4F7F6-0C4B-49A2-9C84-020ED9F0C944}" type="parTrans" cxnId="{0BC9DE48-4169-4E43-9E19-82EB7D0BB2C9}">
      <dgm:prSet/>
      <dgm:spPr/>
      <dgm:t>
        <a:bodyPr/>
        <a:lstStyle/>
        <a:p>
          <a:endParaRPr lang="en-US"/>
        </a:p>
      </dgm:t>
    </dgm:pt>
    <dgm:pt modelId="{E028C204-5A2A-45CF-B09E-6162C2D007A6}" type="sibTrans" cxnId="{0BC9DE48-4169-4E43-9E19-82EB7D0BB2C9}">
      <dgm:prSet/>
      <dgm:spPr/>
      <dgm:t>
        <a:bodyPr/>
        <a:lstStyle/>
        <a:p>
          <a:endParaRPr lang="en-US"/>
        </a:p>
      </dgm:t>
    </dgm:pt>
    <dgm:pt modelId="{27334EF3-0C8E-4BBD-9932-3B2B202331F8}">
      <dgm:prSet custT="1"/>
      <dgm:spPr/>
      <dgm:t>
        <a:bodyPr/>
        <a:lstStyle/>
        <a:p>
          <a:r>
            <a:rPr lang="en-US" sz="2400" dirty="0"/>
            <a:t>Evidence-based school nursing practice</a:t>
          </a:r>
        </a:p>
      </dgm:t>
    </dgm:pt>
    <dgm:pt modelId="{9AE979C6-A989-49E6-924D-BE31D20B010B}" type="parTrans" cxnId="{C793A59E-9DEF-45C1-8B1F-0B8729CCDB5C}">
      <dgm:prSet/>
      <dgm:spPr/>
      <dgm:t>
        <a:bodyPr/>
        <a:lstStyle/>
        <a:p>
          <a:endParaRPr lang="en-US"/>
        </a:p>
      </dgm:t>
    </dgm:pt>
    <dgm:pt modelId="{D1B10041-15D3-4D83-9155-9B2BD0F7B966}" type="sibTrans" cxnId="{C793A59E-9DEF-45C1-8B1F-0B8729CCDB5C}">
      <dgm:prSet/>
      <dgm:spPr/>
      <dgm:t>
        <a:bodyPr/>
        <a:lstStyle/>
        <a:p>
          <a:endParaRPr lang="en-US"/>
        </a:p>
      </dgm:t>
    </dgm:pt>
    <dgm:pt modelId="{7E9B919E-9421-45B2-BD82-C6C8DC67CDEF}">
      <dgm:prSet custT="1"/>
      <dgm:spPr/>
      <dgm:t>
        <a:bodyPr/>
        <a:lstStyle/>
        <a:p>
          <a:r>
            <a:rPr lang="en-US" sz="2400" dirty="0"/>
            <a:t>Improve student health outcomes</a:t>
          </a:r>
        </a:p>
      </dgm:t>
    </dgm:pt>
    <dgm:pt modelId="{74E5E15E-1FAC-41F8-8DDD-A94364F9B53B}" type="parTrans" cxnId="{6AE8A0E5-2FFF-4C21-B35E-FE52E2C340C2}">
      <dgm:prSet/>
      <dgm:spPr/>
      <dgm:t>
        <a:bodyPr/>
        <a:lstStyle/>
        <a:p>
          <a:endParaRPr lang="en-US"/>
        </a:p>
      </dgm:t>
    </dgm:pt>
    <dgm:pt modelId="{5A07818B-33D2-4315-82E0-817BB6935888}" type="sibTrans" cxnId="{6AE8A0E5-2FFF-4C21-B35E-FE52E2C340C2}">
      <dgm:prSet/>
      <dgm:spPr/>
      <dgm:t>
        <a:bodyPr/>
        <a:lstStyle/>
        <a:p>
          <a:endParaRPr lang="en-US"/>
        </a:p>
      </dgm:t>
    </dgm:pt>
    <dgm:pt modelId="{2572FD34-008B-42E4-B424-A72AF84A4B86}" type="pres">
      <dgm:prSet presAssocID="{0F226CCE-EF23-44FA-8421-F18C5D328969}" presName="diagram" presStyleCnt="0">
        <dgm:presLayoutVars>
          <dgm:dir/>
          <dgm:resizeHandles val="exact"/>
        </dgm:presLayoutVars>
      </dgm:prSet>
      <dgm:spPr/>
    </dgm:pt>
    <dgm:pt modelId="{BB5B105F-8695-4CDA-A8A2-7893A1FED129}" type="pres">
      <dgm:prSet presAssocID="{8129D966-A318-408B-9952-5BB2B4A31F55}" presName="node" presStyleLbl="node1" presStyleIdx="0" presStyleCnt="3" custScaleX="73498" custLinFactNeighborX="-21703" custLinFactNeighborY="-4282">
        <dgm:presLayoutVars>
          <dgm:bulletEnabled val="1"/>
        </dgm:presLayoutVars>
      </dgm:prSet>
      <dgm:spPr/>
    </dgm:pt>
    <dgm:pt modelId="{B1876E4E-E000-48C7-84F9-8A135D68D872}" type="pres">
      <dgm:prSet presAssocID="{B18E708D-CBD0-4FE2-BE21-E68274E950A9}" presName="sibTrans" presStyleCnt="0"/>
      <dgm:spPr/>
    </dgm:pt>
    <dgm:pt modelId="{F9C5D499-ED76-47C9-B38D-65D12EFDD419}" type="pres">
      <dgm:prSet presAssocID="{711B1180-E60F-4B8B-A3E9-2119FDF996E4}" presName="node" presStyleLbl="node1" presStyleIdx="1" presStyleCnt="3" custScaleY="222995" custLinFactNeighborX="-2726" custLinFactNeighborY="-4133">
        <dgm:presLayoutVars>
          <dgm:bulletEnabled val="1"/>
        </dgm:presLayoutVars>
      </dgm:prSet>
      <dgm:spPr/>
    </dgm:pt>
    <dgm:pt modelId="{0D78B393-80F1-49CE-9DCD-90D1621D3839}" type="pres">
      <dgm:prSet presAssocID="{FB99BDEE-90FB-43E3-A218-9D85EE75D39A}" presName="sibTrans" presStyleCnt="0"/>
      <dgm:spPr/>
    </dgm:pt>
    <dgm:pt modelId="{1540A1F6-BB60-4DA9-A211-564F9B164F02}" type="pres">
      <dgm:prSet presAssocID="{4B12AE43-BB1E-4EFB-AB40-C2BE92A3CB49}" presName="node" presStyleLbl="node1" presStyleIdx="2" presStyleCnt="3" custScaleX="190485" custScaleY="222653" custLinFactNeighborX="-1506" custLinFactNeighborY="-2036">
        <dgm:presLayoutVars>
          <dgm:bulletEnabled val="1"/>
        </dgm:presLayoutVars>
      </dgm:prSet>
      <dgm:spPr/>
    </dgm:pt>
  </dgm:ptLst>
  <dgm:cxnLst>
    <dgm:cxn modelId="{AED32413-D5B4-422A-B6C3-D821F63DE01B}" type="presOf" srcId="{27334EF3-0C8E-4BBD-9932-3B2B202331F8}" destId="{1540A1F6-BB60-4DA9-A211-564F9B164F02}" srcOrd="0" destOrd="2" presId="urn:microsoft.com/office/officeart/2005/8/layout/default"/>
    <dgm:cxn modelId="{211ED428-5D19-4EC6-A01B-5F2E7EA34E84}" srcId="{0F226CCE-EF23-44FA-8421-F18C5D328969}" destId="{8129D966-A318-408B-9952-5BB2B4A31F55}" srcOrd="0" destOrd="0" parTransId="{5B275174-0E2B-4703-998F-AFAFDBF71251}" sibTransId="{B18E708D-CBD0-4FE2-BE21-E68274E950A9}"/>
    <dgm:cxn modelId="{0BC9DE48-4169-4E43-9E19-82EB7D0BB2C9}" srcId="{4B12AE43-BB1E-4EFB-AB40-C2BE92A3CB49}" destId="{3F07EFE3-F313-433D-9E6D-F1489432BE8C}" srcOrd="0" destOrd="0" parTransId="{22C4F7F6-0C4B-49A2-9C84-020ED9F0C944}" sibTransId="{E028C204-5A2A-45CF-B09E-6162C2D007A6}"/>
    <dgm:cxn modelId="{5A7E9184-AB8C-41B2-9F5C-53F786544521}" type="presOf" srcId="{4B12AE43-BB1E-4EFB-AB40-C2BE92A3CB49}" destId="{1540A1F6-BB60-4DA9-A211-564F9B164F02}" srcOrd="0" destOrd="0" presId="urn:microsoft.com/office/officeart/2005/8/layout/default"/>
    <dgm:cxn modelId="{1697A784-B0DC-4F95-8882-306A3129B205}" type="presOf" srcId="{711B1180-E60F-4B8B-A3E9-2119FDF996E4}" destId="{F9C5D499-ED76-47C9-B38D-65D12EFDD419}" srcOrd="0" destOrd="0" presId="urn:microsoft.com/office/officeart/2005/8/layout/default"/>
    <dgm:cxn modelId="{C793A59E-9DEF-45C1-8B1F-0B8729CCDB5C}" srcId="{4B12AE43-BB1E-4EFB-AB40-C2BE92A3CB49}" destId="{27334EF3-0C8E-4BBD-9932-3B2B202331F8}" srcOrd="1" destOrd="0" parTransId="{9AE979C6-A989-49E6-924D-BE31D20B010B}" sibTransId="{D1B10041-15D3-4D83-9155-9B2BD0F7B966}"/>
    <dgm:cxn modelId="{F759D4A3-6789-48FA-ABF5-A8EFE7C55BD3}" type="presOf" srcId="{7E9B919E-9421-45B2-BD82-C6C8DC67CDEF}" destId="{1540A1F6-BB60-4DA9-A211-564F9B164F02}" srcOrd="0" destOrd="3" presId="urn:microsoft.com/office/officeart/2005/8/layout/default"/>
    <dgm:cxn modelId="{DF4533C7-C04E-4C5C-A63F-0A19D3668D15}" srcId="{0F226CCE-EF23-44FA-8421-F18C5D328969}" destId="{711B1180-E60F-4B8B-A3E9-2119FDF996E4}" srcOrd="1" destOrd="0" parTransId="{AB50B66B-3088-408C-A117-A8E5C60F45C5}" sibTransId="{FB99BDEE-90FB-43E3-A218-9D85EE75D39A}"/>
    <dgm:cxn modelId="{5D74EFCE-F897-4323-81D4-3948D891FC8C}" srcId="{0F226CCE-EF23-44FA-8421-F18C5D328969}" destId="{4B12AE43-BB1E-4EFB-AB40-C2BE92A3CB49}" srcOrd="2" destOrd="0" parTransId="{7A7C426D-851D-46D6-A011-6E6773712C8E}" sibTransId="{09C86D0D-C358-43B8-8D7B-547E4C1BE1CB}"/>
    <dgm:cxn modelId="{0228C8DA-8275-40F6-8A91-11D1AA7DE9EB}" type="presOf" srcId="{0F226CCE-EF23-44FA-8421-F18C5D328969}" destId="{2572FD34-008B-42E4-B424-A72AF84A4B86}" srcOrd="0" destOrd="0" presId="urn:microsoft.com/office/officeart/2005/8/layout/default"/>
    <dgm:cxn modelId="{3314B3E1-3A3B-48FE-AF4E-47485405F5BB}" type="presOf" srcId="{3F07EFE3-F313-433D-9E6D-F1489432BE8C}" destId="{1540A1F6-BB60-4DA9-A211-564F9B164F02}" srcOrd="0" destOrd="1" presId="urn:microsoft.com/office/officeart/2005/8/layout/default"/>
    <dgm:cxn modelId="{6AE8A0E5-2FFF-4C21-B35E-FE52E2C340C2}" srcId="{4B12AE43-BB1E-4EFB-AB40-C2BE92A3CB49}" destId="{7E9B919E-9421-45B2-BD82-C6C8DC67CDEF}" srcOrd="2" destOrd="0" parTransId="{74E5E15E-1FAC-41F8-8DDD-A94364F9B53B}" sibTransId="{5A07818B-33D2-4315-82E0-817BB6935888}"/>
    <dgm:cxn modelId="{5422DCF8-6F46-40DC-A625-5F6DA0EE5BF8}" type="presOf" srcId="{8129D966-A318-408B-9952-5BB2B4A31F55}" destId="{BB5B105F-8695-4CDA-A8A2-7893A1FED129}" srcOrd="0" destOrd="0" presId="urn:microsoft.com/office/officeart/2005/8/layout/default"/>
    <dgm:cxn modelId="{D15E3C07-EB88-4483-A67A-8195CAC70D0A}" type="presParOf" srcId="{2572FD34-008B-42E4-B424-A72AF84A4B86}" destId="{BB5B105F-8695-4CDA-A8A2-7893A1FED129}" srcOrd="0" destOrd="0" presId="urn:microsoft.com/office/officeart/2005/8/layout/default"/>
    <dgm:cxn modelId="{5F8E52A4-1FAF-4D45-BE71-53CD11102431}" type="presParOf" srcId="{2572FD34-008B-42E4-B424-A72AF84A4B86}" destId="{B1876E4E-E000-48C7-84F9-8A135D68D872}" srcOrd="1" destOrd="0" presId="urn:microsoft.com/office/officeart/2005/8/layout/default"/>
    <dgm:cxn modelId="{2048C4C0-5A8F-48BA-AB94-03BD29F292A2}" type="presParOf" srcId="{2572FD34-008B-42E4-B424-A72AF84A4B86}" destId="{F9C5D499-ED76-47C9-B38D-65D12EFDD419}" srcOrd="2" destOrd="0" presId="urn:microsoft.com/office/officeart/2005/8/layout/default"/>
    <dgm:cxn modelId="{4473263A-9B28-41E8-8AE6-D83400F68089}" type="presParOf" srcId="{2572FD34-008B-42E4-B424-A72AF84A4B86}" destId="{0D78B393-80F1-49CE-9DCD-90D1621D3839}" srcOrd="3" destOrd="0" presId="urn:microsoft.com/office/officeart/2005/8/layout/default"/>
    <dgm:cxn modelId="{1F532E0B-AC0F-4727-BD4E-242EC9D0DC6F}" type="presParOf" srcId="{2572FD34-008B-42E4-B424-A72AF84A4B86}" destId="{1540A1F6-BB60-4DA9-A211-564F9B164F0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3FE484-7830-4694-B3E4-2FDA3ED0054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5E30E03-2B1B-4B21-9082-228FAE6B5A21}">
      <dgm:prSet custT="1"/>
      <dgm:spPr/>
      <dgm:t>
        <a:bodyPr/>
        <a:lstStyle/>
        <a:p>
          <a:pPr>
            <a:lnSpc>
              <a:spcPct val="100000"/>
            </a:lnSpc>
          </a:pPr>
          <a:r>
            <a:rPr lang="en-US" sz="6000" dirty="0"/>
            <a:t>Standardized data                        </a:t>
          </a:r>
        </a:p>
      </dgm:t>
    </dgm:pt>
    <dgm:pt modelId="{B760BA5C-104D-41C5-85C5-9D06C7E48E8E}" type="parTrans" cxnId="{977EB9BB-4C6F-417A-AC47-B4D94305A2DA}">
      <dgm:prSet/>
      <dgm:spPr/>
      <dgm:t>
        <a:bodyPr/>
        <a:lstStyle/>
        <a:p>
          <a:endParaRPr lang="en-US"/>
        </a:p>
      </dgm:t>
    </dgm:pt>
    <dgm:pt modelId="{05DD0DC6-DFE9-41A4-8D36-50F2C6A1D8EB}" type="sibTrans" cxnId="{977EB9BB-4C6F-417A-AC47-B4D94305A2DA}">
      <dgm:prSet/>
      <dgm:spPr/>
      <dgm:t>
        <a:bodyPr/>
        <a:lstStyle/>
        <a:p>
          <a:endParaRPr lang="en-US"/>
        </a:p>
      </dgm:t>
    </dgm:pt>
    <dgm:pt modelId="{B4A3C45F-8578-49D2-8F60-E34BD395F07E}">
      <dgm:prSet custT="1"/>
      <dgm:spPr/>
      <dgm:t>
        <a:bodyPr/>
        <a:lstStyle/>
        <a:p>
          <a:pPr>
            <a:lnSpc>
              <a:spcPct val="100000"/>
            </a:lnSpc>
          </a:pPr>
          <a:r>
            <a:rPr lang="en-US" sz="6000" dirty="0"/>
            <a:t>Common Language</a:t>
          </a:r>
        </a:p>
      </dgm:t>
    </dgm:pt>
    <dgm:pt modelId="{BAB77C23-0257-4185-84CF-8F7CEF699C79}" type="parTrans" cxnId="{5E469908-EEDA-4519-8727-AE8BEA5D4416}">
      <dgm:prSet/>
      <dgm:spPr/>
      <dgm:t>
        <a:bodyPr/>
        <a:lstStyle/>
        <a:p>
          <a:endParaRPr lang="en-US"/>
        </a:p>
      </dgm:t>
    </dgm:pt>
    <dgm:pt modelId="{AC77507D-7B56-4BFD-966B-A61D9BACE3BC}" type="sibTrans" cxnId="{5E469908-EEDA-4519-8727-AE8BEA5D4416}">
      <dgm:prSet/>
      <dgm:spPr/>
      <dgm:t>
        <a:bodyPr/>
        <a:lstStyle/>
        <a:p>
          <a:endParaRPr lang="en-US"/>
        </a:p>
      </dgm:t>
    </dgm:pt>
    <dgm:pt modelId="{C4C6F6D0-25DD-4F72-8997-234AFDD75255}" type="pres">
      <dgm:prSet presAssocID="{7F3FE484-7830-4694-B3E4-2FDA3ED00548}" presName="root" presStyleCnt="0">
        <dgm:presLayoutVars>
          <dgm:dir/>
          <dgm:resizeHandles val="exact"/>
        </dgm:presLayoutVars>
      </dgm:prSet>
      <dgm:spPr/>
    </dgm:pt>
    <dgm:pt modelId="{EB3B21F0-BA13-4C17-A0CE-3A66C0776013}" type="pres">
      <dgm:prSet presAssocID="{45E30E03-2B1B-4B21-9082-228FAE6B5A21}" presName="compNode" presStyleCnt="0"/>
      <dgm:spPr/>
    </dgm:pt>
    <dgm:pt modelId="{A8E5FCD2-1E24-4033-8950-554B9A39CD4D}" type="pres">
      <dgm:prSet presAssocID="{45E30E03-2B1B-4B21-9082-228FAE6B5A21}" presName="bgRect" presStyleLbl="bgShp" presStyleIdx="0" presStyleCnt="2" custLinFactNeighborX="-96" custLinFactNeighborY="-55332"/>
      <dgm:spPr>
        <a:solidFill>
          <a:schemeClr val="accent4"/>
        </a:solidFill>
      </dgm:spPr>
    </dgm:pt>
    <dgm:pt modelId="{A6BC972B-5AB3-4760-865B-BF0EDEFE43DE}" type="pres">
      <dgm:prSet presAssocID="{45E30E03-2B1B-4B21-9082-228FAE6B5A21}" presName="iconRect" presStyleLbl="node1" presStyleIdx="0" presStyleCnt="2" custLinFactY="-9931" custLinFactNeighborX="-14799" custLinFactNeighborY="-100000"/>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Database"/>
        </a:ext>
      </dgm:extLst>
    </dgm:pt>
    <dgm:pt modelId="{C7BEC11D-3E45-4A7A-9AA9-5A5AF6D80E54}" type="pres">
      <dgm:prSet presAssocID="{45E30E03-2B1B-4B21-9082-228FAE6B5A21}" presName="spaceRect" presStyleCnt="0"/>
      <dgm:spPr/>
    </dgm:pt>
    <dgm:pt modelId="{44890EAF-9548-40E7-B9C3-6359CD7813B0}" type="pres">
      <dgm:prSet presAssocID="{45E30E03-2B1B-4B21-9082-228FAE6B5A21}" presName="parTx" presStyleLbl="revTx" presStyleIdx="0" presStyleCnt="2" custLinFactNeighborX="-594" custLinFactNeighborY="-55332">
        <dgm:presLayoutVars>
          <dgm:chMax val="0"/>
          <dgm:chPref val="0"/>
        </dgm:presLayoutVars>
      </dgm:prSet>
      <dgm:spPr/>
    </dgm:pt>
    <dgm:pt modelId="{3C39BE92-4DA3-4647-937E-29C312ED971F}" type="pres">
      <dgm:prSet presAssocID="{05DD0DC6-DFE9-41A4-8D36-50F2C6A1D8EB}" presName="sibTrans" presStyleCnt="0"/>
      <dgm:spPr/>
    </dgm:pt>
    <dgm:pt modelId="{83FD4723-A560-48C6-B111-8C8D2B5C37F7}" type="pres">
      <dgm:prSet presAssocID="{B4A3C45F-8578-49D2-8F60-E34BD395F07E}" presName="compNode" presStyleCnt="0"/>
      <dgm:spPr/>
    </dgm:pt>
    <dgm:pt modelId="{DF055FD2-70B2-4B5A-90D8-7C90634AF79D}" type="pres">
      <dgm:prSet presAssocID="{B4A3C45F-8578-49D2-8F60-E34BD395F07E}" presName="bgRect" presStyleLbl="bgShp" presStyleIdx="1" presStyleCnt="2"/>
      <dgm:spPr>
        <a:solidFill>
          <a:schemeClr val="accent4"/>
        </a:solidFill>
      </dgm:spPr>
    </dgm:pt>
    <dgm:pt modelId="{0D84958C-022D-48C4-9920-AE0216E9FAB1}" type="pres">
      <dgm:prSet presAssocID="{B4A3C45F-8578-49D2-8F60-E34BD395F07E}" presName="iconRect" presStyleLbl="node1" presStyleIdx="1" presStyleCnt="2"/>
      <dgm:spPr>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solidFill>
            <a:srgbClr val="00B0F0"/>
          </a:solidFill>
        </a:ln>
      </dgm:spPr>
      <dgm:extLst>
        <a:ext uri="{E40237B7-FDA0-4F09-8148-C483321AD2D9}">
          <dgm14:cNvPr xmlns:dgm14="http://schemas.microsoft.com/office/drawing/2010/diagram" id="0" name="" descr="Chat"/>
        </a:ext>
      </dgm:extLst>
    </dgm:pt>
    <dgm:pt modelId="{171BE3A2-55DA-44DF-A20F-2C5516C1A1E4}" type="pres">
      <dgm:prSet presAssocID="{B4A3C45F-8578-49D2-8F60-E34BD395F07E}" presName="spaceRect" presStyleCnt="0"/>
      <dgm:spPr/>
    </dgm:pt>
    <dgm:pt modelId="{68E2D633-7DBB-4D3A-963A-E5F0E1310777}" type="pres">
      <dgm:prSet presAssocID="{B4A3C45F-8578-49D2-8F60-E34BD395F07E}" presName="parTx" presStyleLbl="revTx" presStyleIdx="1" presStyleCnt="2">
        <dgm:presLayoutVars>
          <dgm:chMax val="0"/>
          <dgm:chPref val="0"/>
        </dgm:presLayoutVars>
      </dgm:prSet>
      <dgm:spPr/>
    </dgm:pt>
  </dgm:ptLst>
  <dgm:cxnLst>
    <dgm:cxn modelId="{5E469908-EEDA-4519-8727-AE8BEA5D4416}" srcId="{7F3FE484-7830-4694-B3E4-2FDA3ED00548}" destId="{B4A3C45F-8578-49D2-8F60-E34BD395F07E}" srcOrd="1" destOrd="0" parTransId="{BAB77C23-0257-4185-84CF-8F7CEF699C79}" sibTransId="{AC77507D-7B56-4BFD-966B-A61D9BACE3BC}"/>
    <dgm:cxn modelId="{BAC3F308-C18B-4A2C-950E-DB184DBC73FF}" type="presOf" srcId="{7F3FE484-7830-4694-B3E4-2FDA3ED00548}" destId="{C4C6F6D0-25DD-4F72-8997-234AFDD75255}" srcOrd="0" destOrd="0" presId="urn:microsoft.com/office/officeart/2018/2/layout/IconVerticalSolidList"/>
    <dgm:cxn modelId="{9DECA716-E7AB-4455-B6C4-C5F7CF8605BF}" type="presOf" srcId="{B4A3C45F-8578-49D2-8F60-E34BD395F07E}" destId="{68E2D633-7DBB-4D3A-963A-E5F0E1310777}" srcOrd="0" destOrd="0" presId="urn:microsoft.com/office/officeart/2018/2/layout/IconVerticalSolidList"/>
    <dgm:cxn modelId="{977EB9BB-4C6F-417A-AC47-B4D94305A2DA}" srcId="{7F3FE484-7830-4694-B3E4-2FDA3ED00548}" destId="{45E30E03-2B1B-4B21-9082-228FAE6B5A21}" srcOrd="0" destOrd="0" parTransId="{B760BA5C-104D-41C5-85C5-9D06C7E48E8E}" sibTransId="{05DD0DC6-DFE9-41A4-8D36-50F2C6A1D8EB}"/>
    <dgm:cxn modelId="{055D25E3-3F7C-44AE-8D0D-2455D89D7AB2}" type="presOf" srcId="{45E30E03-2B1B-4B21-9082-228FAE6B5A21}" destId="{44890EAF-9548-40E7-B9C3-6359CD7813B0}" srcOrd="0" destOrd="0" presId="urn:microsoft.com/office/officeart/2018/2/layout/IconVerticalSolidList"/>
    <dgm:cxn modelId="{6D77B5CE-925C-49CD-B56A-7F3D6BA1E2E6}" type="presParOf" srcId="{C4C6F6D0-25DD-4F72-8997-234AFDD75255}" destId="{EB3B21F0-BA13-4C17-A0CE-3A66C0776013}" srcOrd="0" destOrd="0" presId="urn:microsoft.com/office/officeart/2018/2/layout/IconVerticalSolidList"/>
    <dgm:cxn modelId="{24250BD3-16BB-4A1F-869E-335EF465147D}" type="presParOf" srcId="{EB3B21F0-BA13-4C17-A0CE-3A66C0776013}" destId="{A8E5FCD2-1E24-4033-8950-554B9A39CD4D}" srcOrd="0" destOrd="0" presId="urn:microsoft.com/office/officeart/2018/2/layout/IconVerticalSolidList"/>
    <dgm:cxn modelId="{7D0EC480-B43B-4519-A316-1CADC5EFBCC2}" type="presParOf" srcId="{EB3B21F0-BA13-4C17-A0CE-3A66C0776013}" destId="{A6BC972B-5AB3-4760-865B-BF0EDEFE43DE}" srcOrd="1" destOrd="0" presId="urn:microsoft.com/office/officeart/2018/2/layout/IconVerticalSolidList"/>
    <dgm:cxn modelId="{1B444D79-6E88-4CFE-9135-5EFA13B619A4}" type="presParOf" srcId="{EB3B21F0-BA13-4C17-A0CE-3A66C0776013}" destId="{C7BEC11D-3E45-4A7A-9AA9-5A5AF6D80E54}" srcOrd="2" destOrd="0" presId="urn:microsoft.com/office/officeart/2018/2/layout/IconVerticalSolidList"/>
    <dgm:cxn modelId="{70D85925-D465-4CED-A53D-E61C9A694167}" type="presParOf" srcId="{EB3B21F0-BA13-4C17-A0CE-3A66C0776013}" destId="{44890EAF-9548-40E7-B9C3-6359CD7813B0}" srcOrd="3" destOrd="0" presId="urn:microsoft.com/office/officeart/2018/2/layout/IconVerticalSolidList"/>
    <dgm:cxn modelId="{DD391451-3AC9-4F2E-B1A4-6E70469EC897}" type="presParOf" srcId="{C4C6F6D0-25DD-4F72-8997-234AFDD75255}" destId="{3C39BE92-4DA3-4647-937E-29C312ED971F}" srcOrd="1" destOrd="0" presId="urn:microsoft.com/office/officeart/2018/2/layout/IconVerticalSolidList"/>
    <dgm:cxn modelId="{2A88C6A8-54B0-4497-8357-FCE75E85251B}" type="presParOf" srcId="{C4C6F6D0-25DD-4F72-8997-234AFDD75255}" destId="{83FD4723-A560-48C6-B111-8C8D2B5C37F7}" srcOrd="2" destOrd="0" presId="urn:microsoft.com/office/officeart/2018/2/layout/IconVerticalSolidList"/>
    <dgm:cxn modelId="{E3B6BDD1-9453-4054-BCD1-B5395E3B0144}" type="presParOf" srcId="{83FD4723-A560-48C6-B111-8C8D2B5C37F7}" destId="{DF055FD2-70B2-4B5A-90D8-7C90634AF79D}" srcOrd="0" destOrd="0" presId="urn:microsoft.com/office/officeart/2018/2/layout/IconVerticalSolidList"/>
    <dgm:cxn modelId="{6786B6A6-7DAE-40BB-9338-F1F4F4E6ABCE}" type="presParOf" srcId="{83FD4723-A560-48C6-B111-8C8D2B5C37F7}" destId="{0D84958C-022D-48C4-9920-AE0216E9FAB1}" srcOrd="1" destOrd="0" presId="urn:microsoft.com/office/officeart/2018/2/layout/IconVerticalSolidList"/>
    <dgm:cxn modelId="{5E5A3FD1-578A-413F-9AE2-5E3ABC539109}" type="presParOf" srcId="{83FD4723-A560-48C6-B111-8C8D2B5C37F7}" destId="{171BE3A2-55DA-44DF-A20F-2C5516C1A1E4}" srcOrd="2" destOrd="0" presId="urn:microsoft.com/office/officeart/2018/2/layout/IconVerticalSolidList"/>
    <dgm:cxn modelId="{7C1ED8A6-C01D-4497-AD2E-31D72BE63CBF}" type="presParOf" srcId="{83FD4723-A560-48C6-B111-8C8D2B5C37F7}" destId="{68E2D633-7DBB-4D3A-963A-E5F0E1310777}" srcOrd="3" destOrd="0" presId="urn:microsoft.com/office/officeart/2018/2/layout/IconVerticalSolidList"/>
  </dgm:cxnLst>
  <dgm:bg/>
  <dgm:whole>
    <a:ln>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E4BEE-1FB7-49BE-8F06-B1DA733026F0}">
      <dsp:nvSpPr>
        <dsp:cNvPr id="0" name=""/>
        <dsp:cNvSpPr/>
      </dsp:nvSpPr>
      <dsp:spPr>
        <a:xfrm rot="5400000">
          <a:off x="-320630" y="1069879"/>
          <a:ext cx="1421486" cy="171757"/>
        </a:xfrm>
        <a:prstGeom prst="rect">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3B5A163F-4ADC-49F8-A015-DED009AB54C4}">
      <dsp:nvSpPr>
        <dsp:cNvPr id="0" name=""/>
        <dsp:cNvSpPr/>
      </dsp:nvSpPr>
      <dsp:spPr>
        <a:xfrm>
          <a:off x="3516" y="158468"/>
          <a:ext cx="1908417" cy="114505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Mental health and behavioral problems</a:t>
          </a:r>
        </a:p>
      </dsp:txBody>
      <dsp:txXfrm>
        <a:off x="37053" y="192005"/>
        <a:ext cx="1841343" cy="1077976"/>
      </dsp:txXfrm>
    </dsp:sp>
    <dsp:sp modelId="{9494ED06-8A05-44AD-8A73-FAFE28DD0353}">
      <dsp:nvSpPr>
        <dsp:cNvPr id="0" name=""/>
        <dsp:cNvSpPr/>
      </dsp:nvSpPr>
      <dsp:spPr>
        <a:xfrm rot="5400000">
          <a:off x="-320630" y="2501192"/>
          <a:ext cx="1421486" cy="17175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27A098-19C2-45E4-8EFB-0F2F83778C4E}">
      <dsp:nvSpPr>
        <dsp:cNvPr id="0" name=""/>
        <dsp:cNvSpPr/>
      </dsp:nvSpPr>
      <dsp:spPr>
        <a:xfrm>
          <a:off x="3516" y="1589781"/>
          <a:ext cx="1908417" cy="11450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Vision problem</a:t>
          </a:r>
        </a:p>
      </dsp:txBody>
      <dsp:txXfrm>
        <a:off x="37053" y="1623318"/>
        <a:ext cx="1841343" cy="1077976"/>
      </dsp:txXfrm>
    </dsp:sp>
    <dsp:sp modelId="{AF382982-49B5-4C8E-A300-862E011B1FE9}">
      <dsp:nvSpPr>
        <dsp:cNvPr id="0" name=""/>
        <dsp:cNvSpPr/>
      </dsp:nvSpPr>
      <dsp:spPr>
        <a:xfrm>
          <a:off x="395026" y="3216849"/>
          <a:ext cx="2528369" cy="17175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7576ED-4199-47FD-AD00-BABB0F4FABC4}">
      <dsp:nvSpPr>
        <dsp:cNvPr id="0" name=""/>
        <dsp:cNvSpPr/>
      </dsp:nvSpPr>
      <dsp:spPr>
        <a:xfrm>
          <a:off x="3516" y="3021094"/>
          <a:ext cx="1908417" cy="11450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Hearing problems</a:t>
          </a:r>
        </a:p>
      </dsp:txBody>
      <dsp:txXfrm>
        <a:off x="37053" y="3054631"/>
        <a:ext cx="1841343" cy="1077976"/>
      </dsp:txXfrm>
    </dsp:sp>
    <dsp:sp modelId="{879372A1-CA68-4EE3-8C0F-7409E7BB4E6F}">
      <dsp:nvSpPr>
        <dsp:cNvPr id="0" name=""/>
        <dsp:cNvSpPr/>
      </dsp:nvSpPr>
      <dsp:spPr>
        <a:xfrm rot="16200000">
          <a:off x="2217564" y="2501192"/>
          <a:ext cx="1421486" cy="17175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4C4CC7-F684-4EF5-846E-4D659E69A1D0}">
      <dsp:nvSpPr>
        <dsp:cNvPr id="0" name=""/>
        <dsp:cNvSpPr/>
      </dsp:nvSpPr>
      <dsp:spPr>
        <a:xfrm>
          <a:off x="2541711" y="3021094"/>
          <a:ext cx="1908417" cy="114505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Uncontrolled asthma</a:t>
          </a:r>
        </a:p>
      </dsp:txBody>
      <dsp:txXfrm>
        <a:off x="2575248" y="3054631"/>
        <a:ext cx="1841343" cy="1077976"/>
      </dsp:txXfrm>
    </dsp:sp>
    <dsp:sp modelId="{3E208B2B-A062-4C8D-94ED-BBEF762AC4A8}">
      <dsp:nvSpPr>
        <dsp:cNvPr id="0" name=""/>
        <dsp:cNvSpPr/>
      </dsp:nvSpPr>
      <dsp:spPr>
        <a:xfrm rot="16200000">
          <a:off x="2217564" y="1069879"/>
          <a:ext cx="1421486" cy="17175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F925AE-916E-4CD7-8AB9-235194A56C52}">
      <dsp:nvSpPr>
        <dsp:cNvPr id="0" name=""/>
        <dsp:cNvSpPr/>
      </dsp:nvSpPr>
      <dsp:spPr>
        <a:xfrm>
          <a:off x="2541711" y="1589781"/>
          <a:ext cx="1908417" cy="11450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Dental pain</a:t>
          </a:r>
        </a:p>
      </dsp:txBody>
      <dsp:txXfrm>
        <a:off x="2575248" y="1623318"/>
        <a:ext cx="1841343" cy="1077976"/>
      </dsp:txXfrm>
    </dsp:sp>
    <dsp:sp modelId="{F22CF3B3-9072-48BE-9914-6B8C62AF7C9D}">
      <dsp:nvSpPr>
        <dsp:cNvPr id="0" name=""/>
        <dsp:cNvSpPr/>
      </dsp:nvSpPr>
      <dsp:spPr>
        <a:xfrm>
          <a:off x="2933221" y="354222"/>
          <a:ext cx="2528369" cy="17175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760493-6734-4BEE-99BA-55C3E80F7EC2}">
      <dsp:nvSpPr>
        <dsp:cNvPr id="0" name=""/>
        <dsp:cNvSpPr/>
      </dsp:nvSpPr>
      <dsp:spPr>
        <a:xfrm>
          <a:off x="2541711" y="158468"/>
          <a:ext cx="1908417" cy="11450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Lead exposure</a:t>
          </a:r>
        </a:p>
      </dsp:txBody>
      <dsp:txXfrm>
        <a:off x="2575248" y="192005"/>
        <a:ext cx="1841343" cy="1077976"/>
      </dsp:txXfrm>
    </dsp:sp>
    <dsp:sp modelId="{F6C6473A-BCA8-44EA-8EB5-BBAFBC90CBEC}">
      <dsp:nvSpPr>
        <dsp:cNvPr id="0" name=""/>
        <dsp:cNvSpPr/>
      </dsp:nvSpPr>
      <dsp:spPr>
        <a:xfrm rot="5400000">
          <a:off x="4755760" y="1069879"/>
          <a:ext cx="1421486" cy="17175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551816-490A-4712-8554-E07E22F4311D}">
      <dsp:nvSpPr>
        <dsp:cNvPr id="0" name=""/>
        <dsp:cNvSpPr/>
      </dsp:nvSpPr>
      <dsp:spPr>
        <a:xfrm>
          <a:off x="5079907" y="158468"/>
          <a:ext cx="1908417" cy="11450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Hunger </a:t>
          </a:r>
        </a:p>
      </dsp:txBody>
      <dsp:txXfrm>
        <a:off x="5113444" y="192005"/>
        <a:ext cx="1841343" cy="1077976"/>
      </dsp:txXfrm>
    </dsp:sp>
    <dsp:sp modelId="{B4F3FDBF-D9A0-4FAE-A6B3-49210AE49F28}">
      <dsp:nvSpPr>
        <dsp:cNvPr id="0" name=""/>
        <dsp:cNvSpPr/>
      </dsp:nvSpPr>
      <dsp:spPr>
        <a:xfrm>
          <a:off x="5079907" y="1589781"/>
          <a:ext cx="1908417" cy="11450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Medical home </a:t>
          </a:r>
        </a:p>
        <a:p>
          <a:pPr marL="0" lvl="0" indent="0" algn="ctr" defTabSz="933450">
            <a:lnSpc>
              <a:spcPct val="90000"/>
            </a:lnSpc>
            <a:spcBef>
              <a:spcPct val="0"/>
            </a:spcBef>
            <a:spcAft>
              <a:spcPct val="35000"/>
            </a:spcAft>
            <a:buNone/>
          </a:pPr>
          <a:r>
            <a:rPr lang="en-US" sz="2100" b="1" kern="1200" dirty="0"/>
            <a:t>(lack of access)</a:t>
          </a:r>
        </a:p>
      </dsp:txBody>
      <dsp:txXfrm>
        <a:off x="5113444" y="1623318"/>
        <a:ext cx="1841343" cy="1077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B105F-8695-4CDA-A8A2-7893A1FED129}">
      <dsp:nvSpPr>
        <dsp:cNvPr id="0" name=""/>
        <dsp:cNvSpPr/>
      </dsp:nvSpPr>
      <dsp:spPr>
        <a:xfrm>
          <a:off x="0" y="776369"/>
          <a:ext cx="1656053" cy="135191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Goals:</a:t>
          </a:r>
        </a:p>
      </dsp:txBody>
      <dsp:txXfrm>
        <a:off x="0" y="776369"/>
        <a:ext cx="1656053" cy="1351916"/>
      </dsp:txXfrm>
    </dsp:sp>
    <dsp:sp modelId="{F9C5D499-ED76-47C9-B38D-65D12EFDD419}">
      <dsp:nvSpPr>
        <dsp:cNvPr id="0" name=""/>
        <dsp:cNvSpPr/>
      </dsp:nvSpPr>
      <dsp:spPr>
        <a:xfrm>
          <a:off x="1880455" y="0"/>
          <a:ext cx="2253194" cy="3014707"/>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Identify best practices in school health </a:t>
          </a:r>
        </a:p>
      </dsp:txBody>
      <dsp:txXfrm>
        <a:off x="1880455" y="0"/>
        <a:ext cx="2253194" cy="3014707"/>
      </dsp:txXfrm>
    </dsp:sp>
    <dsp:sp modelId="{1540A1F6-BB60-4DA9-A211-564F9B164F02}">
      <dsp:nvSpPr>
        <dsp:cNvPr id="0" name=""/>
        <dsp:cNvSpPr/>
      </dsp:nvSpPr>
      <dsp:spPr>
        <a:xfrm>
          <a:off x="4386459" y="0"/>
          <a:ext cx="4291998" cy="301008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Support data driven policies to advocate for:</a:t>
          </a:r>
        </a:p>
        <a:p>
          <a:pPr marL="228600" lvl="1" indent="-228600" algn="l" defTabSz="1066800">
            <a:lnSpc>
              <a:spcPct val="90000"/>
            </a:lnSpc>
            <a:spcBef>
              <a:spcPct val="0"/>
            </a:spcBef>
            <a:spcAft>
              <a:spcPct val="15000"/>
            </a:spcAft>
            <a:buChar char="•"/>
          </a:pPr>
          <a:r>
            <a:rPr lang="en-US" sz="2400" kern="1200" dirty="0"/>
            <a:t>Needs of students</a:t>
          </a:r>
        </a:p>
        <a:p>
          <a:pPr marL="228600" lvl="1" indent="-228600" algn="l" defTabSz="1066800">
            <a:lnSpc>
              <a:spcPct val="90000"/>
            </a:lnSpc>
            <a:spcBef>
              <a:spcPct val="0"/>
            </a:spcBef>
            <a:spcAft>
              <a:spcPct val="15000"/>
            </a:spcAft>
            <a:buChar char="•"/>
          </a:pPr>
          <a:r>
            <a:rPr lang="en-US" sz="2400" kern="1200" dirty="0"/>
            <a:t>Evidence-based school nursing practice</a:t>
          </a:r>
        </a:p>
        <a:p>
          <a:pPr marL="228600" lvl="1" indent="-228600" algn="l" defTabSz="1066800">
            <a:lnSpc>
              <a:spcPct val="90000"/>
            </a:lnSpc>
            <a:spcBef>
              <a:spcPct val="0"/>
            </a:spcBef>
            <a:spcAft>
              <a:spcPct val="15000"/>
            </a:spcAft>
            <a:buChar char="•"/>
          </a:pPr>
          <a:r>
            <a:rPr lang="en-US" sz="2400" kern="1200" dirty="0"/>
            <a:t>Improve student health outcomes</a:t>
          </a:r>
        </a:p>
      </dsp:txBody>
      <dsp:txXfrm>
        <a:off x="4386459" y="0"/>
        <a:ext cx="4291998" cy="3010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5FCD2-1E24-4033-8950-554B9A39CD4D}">
      <dsp:nvSpPr>
        <dsp:cNvPr id="0" name=""/>
        <dsp:cNvSpPr/>
      </dsp:nvSpPr>
      <dsp:spPr>
        <a:xfrm>
          <a:off x="0" y="0"/>
          <a:ext cx="9056282" cy="1431767"/>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A6BC972B-5AB3-4760-865B-BF0EDEFE43DE}">
      <dsp:nvSpPr>
        <dsp:cNvPr id="0" name=""/>
        <dsp:cNvSpPr/>
      </dsp:nvSpPr>
      <dsp:spPr>
        <a:xfrm>
          <a:off x="316571" y="232012"/>
          <a:ext cx="787472" cy="787472"/>
        </a:xfrm>
        <a:prstGeom prst="rect">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90EAF-9548-40E7-B9C3-6359CD7813B0}">
      <dsp:nvSpPr>
        <dsp:cNvPr id="0" name=""/>
        <dsp:cNvSpPr/>
      </dsp:nvSpPr>
      <dsp:spPr>
        <a:xfrm>
          <a:off x="1609719" y="0"/>
          <a:ext cx="7402590" cy="143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29" tIns="151529" rIns="151529" bIns="151529" numCol="1" spcCol="1270" anchor="ctr" anchorCtr="0">
          <a:noAutofit/>
        </a:bodyPr>
        <a:lstStyle/>
        <a:p>
          <a:pPr marL="0" lvl="0" indent="0" algn="l" defTabSz="2667000">
            <a:lnSpc>
              <a:spcPct val="100000"/>
            </a:lnSpc>
            <a:spcBef>
              <a:spcPct val="0"/>
            </a:spcBef>
            <a:spcAft>
              <a:spcPct val="35000"/>
            </a:spcAft>
            <a:buNone/>
          </a:pPr>
          <a:r>
            <a:rPr lang="en-US" sz="6000" kern="1200" dirty="0"/>
            <a:t>Standardized data                        </a:t>
          </a:r>
        </a:p>
      </dsp:txBody>
      <dsp:txXfrm>
        <a:off x="1609719" y="0"/>
        <a:ext cx="7402590" cy="1431767"/>
      </dsp:txXfrm>
    </dsp:sp>
    <dsp:sp modelId="{DF055FD2-70B2-4B5A-90D8-7C90634AF79D}">
      <dsp:nvSpPr>
        <dsp:cNvPr id="0" name=""/>
        <dsp:cNvSpPr/>
      </dsp:nvSpPr>
      <dsp:spPr>
        <a:xfrm>
          <a:off x="0" y="2565249"/>
          <a:ext cx="9056282" cy="1431767"/>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0D84958C-022D-48C4-9920-AE0216E9FAB1}">
      <dsp:nvSpPr>
        <dsp:cNvPr id="0" name=""/>
        <dsp:cNvSpPr/>
      </dsp:nvSpPr>
      <dsp:spPr>
        <a:xfrm>
          <a:off x="433109" y="2887397"/>
          <a:ext cx="787472" cy="787472"/>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2D633-7DBB-4D3A-963A-E5F0E1310777}">
      <dsp:nvSpPr>
        <dsp:cNvPr id="0" name=""/>
        <dsp:cNvSpPr/>
      </dsp:nvSpPr>
      <dsp:spPr>
        <a:xfrm>
          <a:off x="1653691" y="2565249"/>
          <a:ext cx="7402590" cy="143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29" tIns="151529" rIns="151529" bIns="151529" numCol="1" spcCol="1270" anchor="ctr" anchorCtr="0">
          <a:noAutofit/>
        </a:bodyPr>
        <a:lstStyle/>
        <a:p>
          <a:pPr marL="0" lvl="0" indent="0" algn="l" defTabSz="2667000">
            <a:lnSpc>
              <a:spcPct val="100000"/>
            </a:lnSpc>
            <a:spcBef>
              <a:spcPct val="0"/>
            </a:spcBef>
            <a:spcAft>
              <a:spcPct val="35000"/>
            </a:spcAft>
            <a:buNone/>
          </a:pPr>
          <a:r>
            <a:rPr lang="en-US" sz="6000" kern="1200" dirty="0"/>
            <a:t>Common Language</a:t>
          </a:r>
        </a:p>
      </dsp:txBody>
      <dsp:txXfrm>
        <a:off x="1653691" y="2565249"/>
        <a:ext cx="7402590" cy="143176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smtClean="0">
                <a:cs typeface="Arial" pitchFamily="34" charset="0"/>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smtClean="0">
                <a:cs typeface="Arial" pitchFamily="34" charset="0"/>
              </a:defRPr>
            </a:lvl1pPr>
          </a:lstStyle>
          <a:p>
            <a:pPr>
              <a:defRPr/>
            </a:pPr>
            <a:fld id="{5AA75FF1-1A46-4ED1-A9DF-A421614B9F9A}" type="datetimeFigureOut">
              <a:rPr lang="en-US"/>
              <a:pPr>
                <a:defRPr/>
              </a:pPr>
              <a:t>5/25/2023</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smtClean="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smtClean="0">
                <a:cs typeface="Arial" pitchFamily="34" charset="0"/>
              </a:defRPr>
            </a:lvl1pPr>
          </a:lstStyle>
          <a:p>
            <a:pPr>
              <a:defRPr/>
            </a:pPr>
            <a:fld id="{BCDAE59B-2799-4980-97A5-200F33A2C910}" type="slidenum">
              <a:rPr lang="en-US"/>
              <a:pPr>
                <a:defRPr/>
              </a:pPr>
              <a:t>‹#›</a:t>
            </a:fld>
            <a:endParaRPr lang="en-US"/>
          </a:p>
        </p:txBody>
      </p:sp>
    </p:spTree>
    <p:extLst>
      <p:ext uri="{BB962C8B-B14F-4D97-AF65-F5344CB8AC3E}">
        <p14:creationId xmlns:p14="http://schemas.microsoft.com/office/powerpoint/2010/main" val="2177461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cs typeface="+mn-cs"/>
              </a:defRPr>
            </a:lvl1pPr>
          </a:lstStyle>
          <a:p>
            <a:pPr>
              <a:defRPr/>
            </a:pPr>
            <a:fld id="{4517195A-204E-44A7-A543-D71E380B9A79}" type="datetimeFigureOut">
              <a:rPr lang="en-US"/>
              <a:pPr>
                <a:defRPr/>
              </a:pPr>
              <a:t>5/25/2023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cs typeface="+mn-cs"/>
              </a:defRPr>
            </a:lvl1pPr>
          </a:lstStyle>
          <a:p>
            <a:pPr>
              <a:defRPr/>
            </a:pPr>
            <a:fld id="{37D594E3-A7CF-4259-A06D-10181B4B3492}" type="slidenum">
              <a:rPr lang="en-US"/>
              <a:pPr>
                <a:defRPr/>
              </a:pPr>
              <a:t>‹#›</a:t>
            </a:fld>
            <a:endParaRPr lang="en-US"/>
          </a:p>
        </p:txBody>
      </p:sp>
    </p:spTree>
    <p:extLst>
      <p:ext uri="{BB962C8B-B14F-4D97-AF65-F5344CB8AC3E}">
        <p14:creationId xmlns:p14="http://schemas.microsoft.com/office/powerpoint/2010/main" val="3672621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23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229" lvl="4" indent="213122">
              <a:lnSpc>
                <a:spcPct val="100000"/>
              </a:lnSpc>
              <a:spcBef>
                <a:spcPts val="600"/>
              </a:spcBef>
              <a:spcAft>
                <a:spcPts val="0"/>
              </a:spcAft>
              <a:buClr>
                <a:schemeClr val="bg2">
                  <a:lumMod val="50000"/>
                </a:schemeClr>
              </a:buClr>
              <a:buFont typeface="Wingdings" pitchFamily="2" charset="2"/>
              <a:buChar char="ü"/>
            </a:pPr>
            <a:r>
              <a:rPr lang="en-US" sz="1400" dirty="0">
                <a:solidFill>
                  <a:srgbClr val="006A71"/>
                </a:solidFill>
              </a:rPr>
              <a:t>Achieving HP 2020’s nurse-to-student ratio objective would improve access to school nursing services for all students regardless of where they live.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10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22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28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 = Local Education Agency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85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18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32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531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19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13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92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56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5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37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73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806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overall data initiative. Not just about data points. </a:t>
            </a:r>
          </a:p>
          <a:p>
            <a:r>
              <a:rPr lang="en-US" dirty="0"/>
              <a:t>Building local school nurse capacity</a:t>
            </a:r>
          </a:p>
          <a:p>
            <a:r>
              <a:rPr lang="en-US" dirty="0"/>
              <a:t>KNOWLEDGE of school nurses</a:t>
            </a:r>
          </a:p>
          <a:p>
            <a:r>
              <a:rPr lang="en-US" dirty="0"/>
              <a:t>USE data locally</a:t>
            </a:r>
          </a:p>
          <a:p>
            <a:r>
              <a:rPr lang="en-US" dirty="0"/>
              <a:t>Building Partnerships</a:t>
            </a:r>
          </a:p>
          <a:p>
            <a:r>
              <a:rPr lang="en-US" dirty="0"/>
              <a:t>State Office of Education and/or Health</a:t>
            </a:r>
          </a:p>
          <a:p>
            <a:r>
              <a:rPr lang="en-US" dirty="0"/>
              <a:t>State affiliates </a:t>
            </a:r>
          </a:p>
          <a:p>
            <a:r>
              <a:rPr lang="en-US" dirty="0"/>
              <a:t>University researchers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03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 data every day…but what does it mean and why do we need to collect it? Uniform data points and standardized data provides us with a common language. School nursing practice is very different from state to state and sometimes district to district within a state. Having a common language provides the opportunity to have conversations using the same vocabulary…consistency in the message or story. We can make comparisons and utilize the power of aggregate data to tell a story. If we are all talking the same language, we offer the opportunity for those  “Oh, wait a minute, I’ve heard this before” moments when talking to fellow school nurses or those outside of school nursing.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52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 of the foundational components of ESC, we’re going to look at the 3 tiered programming model that supports efforts at the local, state, and national levels. ESC is built on a 3 tiered programming model. There is engagement at he local, state, and national levels to support school nursing practice, data collection, and advocacy efforts. Each level is integral to the success of the program and the program’s strength rests in the connections in synergy of the efforts at each level. </a:t>
            </a:r>
          </a:p>
          <a:p>
            <a:r>
              <a:rPr lang="en-US" dirty="0"/>
              <a:t>For example: school nursing practice at the local level is dependent upon state and national level standards, but the local school nursing practice also informs practice at the state and national level. The data is true for data collection, for state data to have value, the data collect at the local level needs to support the creation of state data. Each and every voice is essential. The same goes for the national data, each state that is represented in the national data enriches the meaning and useability of the data to advocate and inform practice overall and school nurses are implementing the national standards at the local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97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D7F4-21D1-4249-A1D4-6A114555E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en-US" sz="1200" b="0" i="0" u="none" strike="noStrike" kern="1200" dirty="0">
                <a:solidFill>
                  <a:schemeClr val="tx1"/>
                </a:solidFill>
                <a:latin typeface="+mn-lt"/>
                <a:ea typeface="+mn-ea"/>
                <a:cs typeface="+mn-cs"/>
              </a:rPr>
              <a:t>These would be students with a current diagnosis from a health care provider.</a:t>
            </a:r>
          </a:p>
          <a:p>
            <a:pPr rtl="0" fontAlgn="base"/>
            <a:r>
              <a:rPr lang="en-US" sz="1200" b="0" i="0" u="none" strike="noStrike" kern="1200" baseline="0" dirty="0">
                <a:solidFill>
                  <a:schemeClr val="tx1"/>
                </a:solidFill>
                <a:latin typeface="+mn-lt"/>
                <a:ea typeface="+mn-ea"/>
                <a:cs typeface="+mn-cs"/>
              </a:rPr>
              <a:t>Just the ones listed here. You will note this is not all of them-just t</a:t>
            </a:r>
            <a:r>
              <a:rPr lang="en-US" sz="1200" b="0" i="0" u="none" strike="noStrike" kern="1200" dirty="0">
                <a:solidFill>
                  <a:schemeClr val="tx1"/>
                </a:solidFill>
                <a:latin typeface="+mn-lt"/>
                <a:ea typeface="+mn-ea"/>
                <a:cs typeface="+mn-cs"/>
              </a:rPr>
              <a:t>he most common chronic conditions: </a:t>
            </a:r>
          </a:p>
          <a:p>
            <a:pPr rtl="0" fontAlgn="base"/>
            <a:r>
              <a:rPr lang="en-US" sz="1200" b="0" i="0" u="none" strike="noStrike" kern="1200" dirty="0">
                <a:solidFill>
                  <a:schemeClr val="tx1"/>
                </a:solidFill>
                <a:latin typeface="+mn-lt"/>
                <a:ea typeface="+mn-ea"/>
                <a:cs typeface="+mn-cs"/>
              </a:rPr>
              <a:t>Asthma, </a:t>
            </a:r>
          </a:p>
          <a:p>
            <a:pPr rtl="0" fontAlgn="base"/>
            <a:r>
              <a:rPr lang="en-US" sz="1200" b="0" i="0" u="none" strike="noStrike" kern="1200" dirty="0">
                <a:solidFill>
                  <a:schemeClr val="tx1"/>
                </a:solidFill>
                <a:latin typeface="+mn-lt"/>
                <a:ea typeface="+mn-ea"/>
                <a:cs typeface="+mn-cs"/>
              </a:rPr>
              <a:t>Type I and Type 2 Diabetes, </a:t>
            </a:r>
          </a:p>
          <a:p>
            <a:pPr rtl="0" fontAlgn="base"/>
            <a:r>
              <a:rPr lang="en-US" sz="1200" b="0" i="0" u="none" strike="noStrike" kern="1200" dirty="0">
                <a:solidFill>
                  <a:schemeClr val="tx1"/>
                </a:solidFill>
                <a:latin typeface="+mn-lt"/>
                <a:ea typeface="+mn-ea"/>
                <a:cs typeface="+mn-cs"/>
              </a:rPr>
              <a:t>Seizures, </a:t>
            </a:r>
          </a:p>
          <a:p>
            <a:pPr rtl="0" fontAlgn="base"/>
            <a:r>
              <a:rPr lang="en-US" sz="1200" b="0" i="0" u="none" strike="noStrike" kern="1200" dirty="0">
                <a:solidFill>
                  <a:schemeClr val="tx1"/>
                </a:solidFill>
                <a:latin typeface="+mn-lt"/>
                <a:ea typeface="+mn-ea"/>
                <a:cs typeface="+mn-cs"/>
              </a:rPr>
              <a:t>Life-threatening Allergies. </a:t>
            </a:r>
          </a:p>
          <a:p>
            <a:pPr rtl="0" fontAlgn="base"/>
            <a:r>
              <a:rPr lang="en-US" sz="1200" b="0" i="0" u="none" strike="noStrike" kern="1200" dirty="0">
                <a:solidFill>
                  <a:schemeClr val="tx1"/>
                </a:solidFill>
                <a:latin typeface="+mn-lt"/>
                <a:ea typeface="+mn-ea"/>
                <a:cs typeface="+mn-cs"/>
              </a:rPr>
              <a:t>Recently added was ME/CFS (</a:t>
            </a:r>
            <a:r>
              <a:rPr lang="en-US" i="1" dirty="0" err="1"/>
              <a:t>Myalgic</a:t>
            </a:r>
            <a:r>
              <a:rPr lang="en-US" i="1" dirty="0"/>
              <a:t> encephalomyelitis</a:t>
            </a:r>
            <a:r>
              <a:rPr lang="en-US" dirty="0"/>
              <a:t>/chronic fatigue syndrome (</a:t>
            </a:r>
            <a:r>
              <a:rPr lang="en-US" i="1" dirty="0"/>
              <a:t>ME</a:t>
            </a:r>
            <a:r>
              <a:rPr lang="en-US" dirty="0"/>
              <a:t>/​</a:t>
            </a:r>
            <a:r>
              <a:rPr lang="en-US" i="1" dirty="0"/>
              <a:t>CFS</a:t>
            </a:r>
            <a:r>
              <a:rPr lang="en-US" dirty="0"/>
              <a:t>) .T</a:t>
            </a:r>
            <a:r>
              <a:rPr lang="en-US" sz="1200" b="0" i="0" u="none" strike="noStrike" kern="1200" dirty="0">
                <a:solidFill>
                  <a:schemeClr val="tx1"/>
                </a:solidFill>
                <a:latin typeface="+mn-lt"/>
                <a:ea typeface="+mn-ea"/>
                <a:cs typeface="+mn-cs"/>
              </a:rPr>
              <a:t>his is due to a contract that NASN received in order to build the platform.  (For ore information on ME/CFS: https://www.cdc.gov/me-cfs/about/index.html)</a:t>
            </a:r>
          </a:p>
          <a:p>
            <a:pPr rtl="0" fontAlgn="base"/>
            <a:endParaRPr lang="en-US" sz="1200" b="0" i="0" u="none" strike="noStrike" kern="1200" dirty="0">
              <a:solidFill>
                <a:schemeClr val="tx1"/>
              </a:solidFill>
              <a:latin typeface="+mn-lt"/>
              <a:ea typeface="+mn-ea"/>
              <a:cs typeface="+mn-cs"/>
            </a:endParaRPr>
          </a:p>
          <a:p>
            <a:pPr rtl="0" fontAlgn="base"/>
            <a:r>
              <a:rPr lang="en-US" sz="1200" b="0" i="0" u="none" strike="noStrike" kern="1200" dirty="0">
                <a:solidFill>
                  <a:schemeClr val="tx1"/>
                </a:solidFill>
                <a:latin typeface="+mn-lt"/>
                <a:ea typeface="+mn-ea"/>
                <a:cs typeface="+mn-cs"/>
              </a:rPr>
              <a:t>We also added chronic absenteeism to this data set in addition to the school demographics, as many school, district, states may only be submitting certain data points. This is a data point that is valuable. The submission of the total number of students is also repeated to allow for more consistent analysis of the chronic conditions and helps control for the denominator of only those who have submitted this data set.</a:t>
            </a:r>
          </a:p>
          <a:p>
            <a:pPr rtl="0" fontAlgn="base"/>
            <a:r>
              <a:rPr lang="en-US" sz="1200" b="0" i="0" u="none" strike="noStrike" kern="1200" dirty="0">
                <a:solidFill>
                  <a:schemeClr val="tx1"/>
                </a:solidFill>
                <a:latin typeface="+mn-lt"/>
                <a:ea typeface="+mn-ea"/>
                <a:cs typeface="+mn-cs"/>
              </a:rPr>
              <a:t>As we build upon our other projects that address chronic absenteeism, we are including the number of students with each diagnosis that is identified as chronically absent.</a:t>
            </a:r>
          </a:p>
          <a:p>
            <a:pPr rtl="0" fontAlgn="base"/>
            <a:endParaRPr lang="en-US" sz="1200" b="0" i="0" u="none" strike="noStrike" kern="1200" dirty="0">
              <a:solidFill>
                <a:schemeClr val="tx1"/>
              </a:solidFill>
              <a:latin typeface="+mn-lt"/>
              <a:ea typeface="+mn-ea"/>
              <a:cs typeface="+mn-cs"/>
            </a:endParaRPr>
          </a:p>
          <a:p>
            <a:pPr rtl="0" fontAlgn="base"/>
            <a:r>
              <a:rPr lang="en-US" sz="1200" b="0" i="0" u="none" strike="noStrike" kern="1200" dirty="0">
                <a:solidFill>
                  <a:schemeClr val="tx1"/>
                </a:solidFill>
                <a:latin typeface="+mn-lt"/>
                <a:ea typeface="+mn-ea"/>
                <a:cs typeface="+mn-cs"/>
              </a:rPr>
              <a:t>Again-this is a beginning point. We know there are other important conditions such as mental health. We are starting slow-in building the culture of data and use of data-work continues on creating the data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CEB7-2B8D-4E9B-9E80-959BE93B42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US" sz="1200" b="0" i="0" u="none" strike="noStrike" kern="1200" dirty="0">
                <a:solidFill>
                  <a:schemeClr val="tx1"/>
                </a:solidFill>
                <a:latin typeface="+mn-lt"/>
                <a:ea typeface="+mn-ea"/>
                <a:cs typeface="+mn-cs"/>
              </a:rPr>
              <a:t>Health</a:t>
            </a:r>
            <a:r>
              <a:rPr lang="en-US" sz="1200" b="0" i="0" u="none" strike="noStrike" kern="1200" baseline="0" dirty="0">
                <a:solidFill>
                  <a:schemeClr val="tx1"/>
                </a:solidFill>
                <a:latin typeface="+mn-lt"/>
                <a:ea typeface="+mn-ea"/>
                <a:cs typeface="+mn-cs"/>
              </a:rPr>
              <a:t> Office Visit </a:t>
            </a:r>
            <a:r>
              <a:rPr lang="en-US" sz="1200" b="0" i="0" u="none" strike="noStrike" kern="1200" dirty="0">
                <a:solidFill>
                  <a:schemeClr val="tx1"/>
                </a:solidFill>
                <a:latin typeface="+mn-lt"/>
                <a:ea typeface="+mn-ea"/>
                <a:cs typeface="+mn-cs"/>
              </a:rPr>
              <a:t>Disposition or</a:t>
            </a:r>
            <a:r>
              <a:rPr lang="en-US" sz="1200" b="0" i="0" u="none" strike="noStrike" kern="1200" baseline="0" dirty="0">
                <a:solidFill>
                  <a:schemeClr val="tx1"/>
                </a:solidFill>
                <a:latin typeface="+mn-lt"/>
                <a:ea typeface="+mn-ea"/>
                <a:cs typeface="+mn-cs"/>
              </a:rPr>
              <a:t> what is the outcome of a student visiting the health office</a:t>
            </a:r>
            <a:r>
              <a:rPr lang="en-US" sz="1200" b="0" i="0" u="none" strike="noStrike" kern="1200" dirty="0">
                <a:solidFill>
                  <a:schemeClr val="tx1"/>
                </a:solidFill>
                <a:latin typeface="+mn-lt"/>
                <a:ea typeface="+mn-ea"/>
                <a:cs typeface="+mn-cs"/>
              </a:rPr>
              <a:t>.</a:t>
            </a:r>
          </a:p>
          <a:p>
            <a:pPr rtl="0" fontAlgn="base"/>
            <a:r>
              <a:rPr lang="en-US" sz="1200" b="0" i="0" u="none" strike="noStrike" kern="1200" dirty="0">
                <a:solidFill>
                  <a:schemeClr val="tx1"/>
                </a:solidFill>
                <a:latin typeface="+mn-lt"/>
                <a:ea typeface="+mn-ea"/>
                <a:cs typeface="+mn-cs"/>
              </a:rPr>
              <a:t>Categorized</a:t>
            </a:r>
            <a:r>
              <a:rPr lang="en-US" sz="1200" b="0" i="0" u="none" strike="noStrike" kern="1200" baseline="0" dirty="0">
                <a:solidFill>
                  <a:schemeClr val="tx1"/>
                </a:solidFill>
                <a:latin typeface="+mn-lt"/>
                <a:ea typeface="+mn-ea"/>
                <a:cs typeface="+mn-cs"/>
              </a:rPr>
              <a:t> in just these 3 categories. Return to class, sent home, or activation of 911/emergency services</a:t>
            </a:r>
          </a:p>
          <a:p>
            <a:pPr rtl="0" fontAlgn="base"/>
            <a:endParaRPr lang="en-US" sz="1200" b="0" i="0" u="none" strike="noStrike" kern="1200" baseline="0" dirty="0">
              <a:solidFill>
                <a:schemeClr val="tx1"/>
              </a:solidFill>
              <a:latin typeface="+mn-lt"/>
              <a:ea typeface="+mn-ea"/>
              <a:cs typeface="+mn-cs"/>
            </a:endParaRPr>
          </a:p>
          <a:p>
            <a:pPr rtl="0" fontAlgn="base"/>
            <a:r>
              <a:rPr lang="en-US" sz="1200" b="0" i="0" u="none" strike="noStrike" kern="1200" baseline="0" dirty="0">
                <a:solidFill>
                  <a:schemeClr val="tx1"/>
                </a:solidFill>
                <a:latin typeface="+mn-lt"/>
                <a:ea typeface="+mn-ea"/>
                <a:cs typeface="+mn-cs"/>
              </a:rPr>
              <a:t>It is broken down by school health providers (RN, LPN/LVN, and UAP/Health aide. It is important to track them separately, especially for advocacy efforts. We will see these data points in action later in the presentation.</a:t>
            </a:r>
          </a:p>
          <a:p>
            <a:pPr rtl="0" fontAlgn="base"/>
            <a:endParaRPr lang="en-US" sz="1200" b="0" i="0" u="none" strike="noStrike"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CEB7-2B8D-4E9B-9E80-959BE93B42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71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data help you…help you save time, help practice more efficiently and effectively, communicate with educators/administrators/legislators/fellow school health professionals, share your experience and the experience/needs of  your students</a:t>
            </a:r>
          </a:p>
          <a:p>
            <a:endParaRPr lang="en-US" dirty="0"/>
          </a:p>
          <a:p>
            <a:r>
              <a:rPr lang="en-US" dirty="0"/>
              <a:t>Let’s take a close look at how the ESC data points support these stories…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96DF0-5449-42C5-A781-B687F84C03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8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bigger picture of Public Health and its intersection with School Nursing… we share goals and purpose. Consider how data collaboration can be useful in your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390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bigger picture of Public Health and its intersection with School Nursing… we share goals and purpose. Consider how data collaboration can be useful in your community. We are partners in population health and need your support in addressing the practice complexities and utilization of school health data to better support our communities.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120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To change slide background navigate to Design &gt; Format Background and use the dropdown to choose your new color.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FD5F3-A45F-4045-A2D3-D35C5CE76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32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5315-84CE-41A0-869C-9A2000A491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5315-84CE-41A0-869C-9A2000A491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873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5315-84CE-41A0-869C-9A2000A491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1169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D594E3-A7CF-4259-A06D-10181B4B3492}" type="slidenum">
              <a:rPr lang="en-US" smtClean="0"/>
              <a:pPr>
                <a:defRPr/>
              </a:pPr>
              <a:t>60</a:t>
            </a:fld>
            <a:endParaRPr lang="en-US"/>
          </a:p>
        </p:txBody>
      </p:sp>
    </p:spTree>
    <p:extLst>
      <p:ext uri="{BB962C8B-B14F-4D97-AF65-F5344CB8AC3E}">
        <p14:creationId xmlns:p14="http://schemas.microsoft.com/office/powerpoint/2010/main" val="17135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94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54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90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59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For example, a school nurse will realize that a student who is routinely coming to her office with a “stomachache” may actually suffer from anxiety, but she will not be able to make this connection if she isn’t in the building enough to make that connection.</a:t>
            </a:r>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816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thos3 Disclaimer">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CB8104-5FA2-A58E-D15E-CD3621A6926B}"/>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1">
            <a:extLst>
              <a:ext uri="{FF2B5EF4-FFF2-40B4-BE49-F238E27FC236}">
                <a16:creationId xmlns:a16="http://schemas.microsoft.com/office/drawing/2014/main" id="{8FFD0343-D905-FA47-0897-9442BBCBD830}"/>
              </a:ext>
            </a:extLst>
          </p:cNvPr>
          <p:cNvSpPr/>
          <p:nvPr userDrawn="1"/>
        </p:nvSpPr>
        <p:spPr>
          <a:xfrm>
            <a:off x="-11723" y="1"/>
            <a:ext cx="9161584" cy="1948543"/>
          </a:xfrm>
          <a:custGeom>
            <a:avLst/>
            <a:gdLst>
              <a:gd name="connsiteX0" fmla="*/ 0 w 9005977"/>
              <a:gd name="connsiteY0" fmla="*/ 1621766 h 1621766"/>
              <a:gd name="connsiteX1" fmla="*/ 0 w 9005977"/>
              <a:gd name="connsiteY1" fmla="*/ 0 h 1621766"/>
              <a:gd name="connsiteX2" fmla="*/ 9005977 w 9005977"/>
              <a:gd name="connsiteY2" fmla="*/ 0 h 1621766"/>
              <a:gd name="connsiteX3" fmla="*/ 9005977 w 9005977"/>
              <a:gd name="connsiteY3" fmla="*/ 1621766 h 1621766"/>
              <a:gd name="connsiteX4" fmla="*/ 0 w 9005977"/>
              <a:gd name="connsiteY4" fmla="*/ 1621766 h 1621766"/>
              <a:gd name="connsiteX0" fmla="*/ 0 w 9005977"/>
              <a:gd name="connsiteY0" fmla="*/ 1621766 h 1621766"/>
              <a:gd name="connsiteX1" fmla="*/ 0 w 9005977"/>
              <a:gd name="connsiteY1" fmla="*/ 0 h 1621766"/>
              <a:gd name="connsiteX2" fmla="*/ 9005977 w 9005977"/>
              <a:gd name="connsiteY2" fmla="*/ 0 h 1621766"/>
              <a:gd name="connsiteX3" fmla="*/ 9005977 w 9005977"/>
              <a:gd name="connsiteY3" fmla="*/ 1216324 h 1621766"/>
              <a:gd name="connsiteX4" fmla="*/ 0 w 9005977"/>
              <a:gd name="connsiteY4" fmla="*/ 1621766 h 1621766"/>
              <a:gd name="connsiteX0" fmla="*/ 0 w 9005977"/>
              <a:gd name="connsiteY0" fmla="*/ 1621766 h 1621766"/>
              <a:gd name="connsiteX1" fmla="*/ 0 w 9005977"/>
              <a:gd name="connsiteY1" fmla="*/ 0 h 1621766"/>
              <a:gd name="connsiteX2" fmla="*/ 9005977 w 9005977"/>
              <a:gd name="connsiteY2" fmla="*/ 0 h 1621766"/>
              <a:gd name="connsiteX3" fmla="*/ 8980489 w 9005977"/>
              <a:gd name="connsiteY3" fmla="*/ 1095554 h 1621766"/>
              <a:gd name="connsiteX4" fmla="*/ 0 w 9005977"/>
              <a:gd name="connsiteY4" fmla="*/ 1621766 h 1621766"/>
              <a:gd name="connsiteX0" fmla="*/ 0 w 9005977"/>
              <a:gd name="connsiteY0" fmla="*/ 1621766 h 1621766"/>
              <a:gd name="connsiteX1" fmla="*/ 0 w 9005977"/>
              <a:gd name="connsiteY1" fmla="*/ 0 h 1621766"/>
              <a:gd name="connsiteX2" fmla="*/ 9005977 w 9005977"/>
              <a:gd name="connsiteY2" fmla="*/ 0 h 1621766"/>
              <a:gd name="connsiteX3" fmla="*/ 9005977 w 9005977"/>
              <a:gd name="connsiteY3" fmla="*/ 1138686 h 1621766"/>
              <a:gd name="connsiteX4" fmla="*/ 0 w 9005977"/>
              <a:gd name="connsiteY4" fmla="*/ 1621766 h 1621766"/>
              <a:gd name="connsiteX0" fmla="*/ 8497 w 9005977"/>
              <a:gd name="connsiteY0" fmla="*/ 1837427 h 1837427"/>
              <a:gd name="connsiteX1" fmla="*/ 0 w 9005977"/>
              <a:gd name="connsiteY1" fmla="*/ 0 h 1837427"/>
              <a:gd name="connsiteX2" fmla="*/ 9005977 w 9005977"/>
              <a:gd name="connsiteY2" fmla="*/ 0 h 1837427"/>
              <a:gd name="connsiteX3" fmla="*/ 9005977 w 9005977"/>
              <a:gd name="connsiteY3" fmla="*/ 1138686 h 1837427"/>
              <a:gd name="connsiteX4" fmla="*/ 8497 w 9005977"/>
              <a:gd name="connsiteY4" fmla="*/ 1837427 h 1837427"/>
              <a:gd name="connsiteX0" fmla="*/ 8497 w 9005977"/>
              <a:gd name="connsiteY0" fmla="*/ 1837427 h 1837427"/>
              <a:gd name="connsiteX1" fmla="*/ 0 w 9005977"/>
              <a:gd name="connsiteY1" fmla="*/ 0 h 1837427"/>
              <a:gd name="connsiteX2" fmla="*/ 9005977 w 9005977"/>
              <a:gd name="connsiteY2" fmla="*/ 0 h 1837427"/>
              <a:gd name="connsiteX3" fmla="*/ 9005977 w 9005977"/>
              <a:gd name="connsiteY3" fmla="*/ 1155939 h 1837427"/>
              <a:gd name="connsiteX4" fmla="*/ 8497 w 9005977"/>
              <a:gd name="connsiteY4" fmla="*/ 1837427 h 1837427"/>
              <a:gd name="connsiteX0" fmla="*/ 817 w 9006793"/>
              <a:gd name="connsiteY0" fmla="*/ 1690778 h 1690778"/>
              <a:gd name="connsiteX1" fmla="*/ 816 w 9006793"/>
              <a:gd name="connsiteY1" fmla="*/ 0 h 1690778"/>
              <a:gd name="connsiteX2" fmla="*/ 9006793 w 9006793"/>
              <a:gd name="connsiteY2" fmla="*/ 0 h 1690778"/>
              <a:gd name="connsiteX3" fmla="*/ 9006793 w 9006793"/>
              <a:gd name="connsiteY3" fmla="*/ 1155939 h 1690778"/>
              <a:gd name="connsiteX4" fmla="*/ 817 w 9006793"/>
              <a:gd name="connsiteY4" fmla="*/ 1690778 h 1690778"/>
              <a:gd name="connsiteX0" fmla="*/ 376 w 9014848"/>
              <a:gd name="connsiteY0" fmla="*/ 1811548 h 1811548"/>
              <a:gd name="connsiteX1" fmla="*/ 8871 w 9014848"/>
              <a:gd name="connsiteY1" fmla="*/ 0 h 1811548"/>
              <a:gd name="connsiteX2" fmla="*/ 9014848 w 9014848"/>
              <a:gd name="connsiteY2" fmla="*/ 0 h 1811548"/>
              <a:gd name="connsiteX3" fmla="*/ 9014848 w 9014848"/>
              <a:gd name="connsiteY3" fmla="*/ 1155939 h 1811548"/>
              <a:gd name="connsiteX4" fmla="*/ 376 w 9014848"/>
              <a:gd name="connsiteY4" fmla="*/ 1811548 h 1811548"/>
              <a:gd name="connsiteX0" fmla="*/ 8497 w 9005977"/>
              <a:gd name="connsiteY0" fmla="*/ 1837427 h 1837427"/>
              <a:gd name="connsiteX1" fmla="*/ 0 w 9005977"/>
              <a:gd name="connsiteY1" fmla="*/ 0 h 1837427"/>
              <a:gd name="connsiteX2" fmla="*/ 9005977 w 9005977"/>
              <a:gd name="connsiteY2" fmla="*/ 0 h 1837427"/>
              <a:gd name="connsiteX3" fmla="*/ 9005977 w 9005977"/>
              <a:gd name="connsiteY3" fmla="*/ 1155939 h 1837427"/>
              <a:gd name="connsiteX4" fmla="*/ 8497 w 9005977"/>
              <a:gd name="connsiteY4" fmla="*/ 1837427 h 1837427"/>
              <a:gd name="connsiteX0" fmla="*/ 376 w 9014849"/>
              <a:gd name="connsiteY0" fmla="*/ 1837427 h 1837427"/>
              <a:gd name="connsiteX1" fmla="*/ 8872 w 9014849"/>
              <a:gd name="connsiteY1" fmla="*/ 0 h 1837427"/>
              <a:gd name="connsiteX2" fmla="*/ 9014849 w 9014849"/>
              <a:gd name="connsiteY2" fmla="*/ 0 h 1837427"/>
              <a:gd name="connsiteX3" fmla="*/ 9014849 w 9014849"/>
              <a:gd name="connsiteY3" fmla="*/ 1155939 h 1837427"/>
              <a:gd name="connsiteX4" fmla="*/ 376 w 9014849"/>
              <a:gd name="connsiteY4" fmla="*/ 1837427 h 183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4849" h="1837427">
                <a:moveTo>
                  <a:pt x="376" y="1837427"/>
                </a:moveTo>
                <a:cubicBezTo>
                  <a:pt x="-2456" y="1224951"/>
                  <a:pt x="11704" y="612476"/>
                  <a:pt x="8872" y="0"/>
                </a:cubicBezTo>
                <a:lnTo>
                  <a:pt x="9014849" y="0"/>
                </a:lnTo>
                <a:lnTo>
                  <a:pt x="9014849" y="1155939"/>
                </a:lnTo>
                <a:lnTo>
                  <a:pt x="376" y="183742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A5CC5A-955B-6482-94A4-C10C5291A57F}"/>
              </a:ext>
            </a:extLst>
          </p:cNvPr>
          <p:cNvSpPr>
            <a:spLocks noGrp="1"/>
          </p:cNvSpPr>
          <p:nvPr>
            <p:ph type="title"/>
          </p:nvPr>
        </p:nvSpPr>
        <p:spPr>
          <a:xfrm>
            <a:off x="408214" y="212722"/>
            <a:ext cx="8245928" cy="1235074"/>
          </a:xfrm>
        </p:spPr>
        <p:txBody>
          <a:bodyPr anchor="ctr"/>
          <a:lstStyle>
            <a:lvl1pPr algn="l">
              <a:defRPr/>
            </a:lvl1pPr>
          </a:lstStyle>
          <a:p>
            <a:r>
              <a:rPr lang="en-US" dirty="0"/>
              <a:t>Click to edit Master title style</a:t>
            </a:r>
          </a:p>
        </p:txBody>
      </p:sp>
      <p:sp>
        <p:nvSpPr>
          <p:cNvPr id="8" name="Content Placeholder 2">
            <a:extLst>
              <a:ext uri="{FF2B5EF4-FFF2-40B4-BE49-F238E27FC236}">
                <a16:creationId xmlns:a16="http://schemas.microsoft.com/office/drawing/2014/main" id="{FAB699EA-FF2B-6B8C-2809-20587991A69D}"/>
              </a:ext>
            </a:extLst>
          </p:cNvPr>
          <p:cNvSpPr>
            <a:spLocks noGrp="1"/>
          </p:cNvSpPr>
          <p:nvPr>
            <p:ph idx="1"/>
          </p:nvPr>
        </p:nvSpPr>
        <p:spPr>
          <a:xfrm>
            <a:off x="408214" y="2122714"/>
            <a:ext cx="8245928" cy="4054249"/>
          </a:xfrm>
        </p:spPr>
        <p:txBody>
          <a:bodyPr/>
          <a:lstStyle>
            <a:lvl1pPr>
              <a:defRPr>
                <a:solidFill>
                  <a:schemeClr val="bg1"/>
                </a:solidFill>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38760B2E-CA61-65E4-AC4A-F7D20EB395E0}"/>
              </a:ext>
            </a:extLst>
          </p:cNvPr>
          <p:cNvSpPr>
            <a:spLocks noGrp="1"/>
          </p:cNvSpPr>
          <p:nvPr>
            <p:ph type="dt" sz="half" idx="10"/>
          </p:nvPr>
        </p:nvSpPr>
        <p:spPr>
          <a:xfrm>
            <a:off x="628650" y="6356351"/>
            <a:ext cx="2057400" cy="365125"/>
          </a:xfrm>
          <a:prstGeom prst="rect">
            <a:avLst/>
          </a:prstGeom>
        </p:spPr>
        <p:txBody>
          <a:bodyPr/>
          <a:lstStyle/>
          <a:p>
            <a:fld id="{DC2F3EC7-A421-4766-87EE-7F62748F74E2}" type="datetimeFigureOut">
              <a:rPr lang="en-US" smtClean="0"/>
              <a:t>5/25/2023</a:t>
            </a:fld>
            <a:endParaRPr lang="en-US"/>
          </a:p>
        </p:txBody>
      </p:sp>
      <p:sp>
        <p:nvSpPr>
          <p:cNvPr id="10" name="Footer Placeholder 4">
            <a:extLst>
              <a:ext uri="{FF2B5EF4-FFF2-40B4-BE49-F238E27FC236}">
                <a16:creationId xmlns:a16="http://schemas.microsoft.com/office/drawing/2014/main" id="{3F7D3458-CB76-9A83-1158-612B101FA9B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B7B16CE8-B1C3-868A-3D4A-0CCA9DADD294}"/>
              </a:ext>
            </a:extLst>
          </p:cNvPr>
          <p:cNvSpPr>
            <a:spLocks noGrp="1"/>
          </p:cNvSpPr>
          <p:nvPr>
            <p:ph type="sldNum" sz="quarter" idx="12"/>
          </p:nvPr>
        </p:nvSpPr>
        <p:spPr>
          <a:xfrm>
            <a:off x="6457950" y="6356351"/>
            <a:ext cx="2057400" cy="365125"/>
          </a:xfrm>
          <a:prstGeom prst="rect">
            <a:avLst/>
          </a:prstGeom>
        </p:spPr>
        <p:txBody>
          <a:bodyPr/>
          <a:lstStyle/>
          <a:p>
            <a:fld id="{F33A8B25-5475-44FF-AE4C-5160B167BE02}" type="slidenum">
              <a:rPr lang="en-US" smtClean="0"/>
              <a:t>‹#›</a:t>
            </a:fld>
            <a:endParaRPr lang="en-US"/>
          </a:p>
        </p:txBody>
      </p:sp>
    </p:spTree>
    <p:extLst>
      <p:ext uri="{BB962C8B-B14F-4D97-AF65-F5344CB8AC3E}">
        <p14:creationId xmlns:p14="http://schemas.microsoft.com/office/powerpoint/2010/main" val="197809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41557D17-1A5D-D182-CE36-CB99BA9AC2AD}"/>
              </a:ext>
            </a:extLst>
          </p:cNvPr>
          <p:cNvSpPr>
            <a:spLocks noGrp="1"/>
          </p:cNvSpPr>
          <p:nvPr>
            <p:ph type="pic" sz="quarter" idx="13"/>
          </p:nvPr>
        </p:nvSpPr>
        <p:spPr>
          <a:xfrm>
            <a:off x="4" y="-54428"/>
            <a:ext cx="4565405" cy="6934200"/>
          </a:xfrm>
          <a:custGeom>
            <a:avLst/>
            <a:gdLst>
              <a:gd name="connsiteX0" fmla="*/ 0 w 6087206"/>
              <a:gd name="connsiteY0" fmla="*/ 0 h 6858000"/>
              <a:gd name="connsiteX1" fmla="*/ 3717677 w 6087206"/>
              <a:gd name="connsiteY1" fmla="*/ 9358 h 6858000"/>
              <a:gd name="connsiteX2" fmla="*/ 6087206 w 6087206"/>
              <a:gd name="connsiteY2" fmla="*/ 6858000 h 6858000"/>
              <a:gd name="connsiteX3" fmla="*/ 0 w 6087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87206" h="6858000">
                <a:moveTo>
                  <a:pt x="0" y="0"/>
                </a:moveTo>
                <a:lnTo>
                  <a:pt x="3717677" y="9358"/>
                </a:lnTo>
                <a:lnTo>
                  <a:pt x="6087206" y="6858000"/>
                </a:lnTo>
                <a:lnTo>
                  <a:pt x="0" y="6858000"/>
                </a:lnTo>
                <a:close/>
              </a:path>
            </a:pathLst>
          </a:custGeom>
          <a:solidFill>
            <a:schemeClr val="accent1"/>
          </a:solidFill>
          <a:ln>
            <a:noFill/>
          </a:ln>
        </p:spPr>
        <p:txBody>
          <a:bodyPr wrap="square" anchor="ctr">
            <a:noAutofit/>
          </a:bodyPr>
          <a:lstStyle>
            <a:lvl1pPr marL="0" indent="0" algn="l">
              <a:buNone/>
              <a:defRPr b="1">
                <a:solidFill>
                  <a:schemeClr val="bg1"/>
                </a:solidFill>
              </a:defRPr>
            </a:lvl1pPr>
          </a:lstStyle>
          <a:p>
            <a:r>
              <a:rPr lang="en-US" dirty="0"/>
              <a:t>Click icon to add picture</a:t>
            </a:r>
          </a:p>
        </p:txBody>
      </p:sp>
      <p:sp>
        <p:nvSpPr>
          <p:cNvPr id="5" name="Title 1">
            <a:extLst>
              <a:ext uri="{FF2B5EF4-FFF2-40B4-BE49-F238E27FC236}">
                <a16:creationId xmlns:a16="http://schemas.microsoft.com/office/drawing/2014/main" id="{B33B0A01-039B-3805-4DD7-E7FFAB5A2DA7}"/>
              </a:ext>
            </a:extLst>
          </p:cNvPr>
          <p:cNvSpPr>
            <a:spLocks noGrp="1"/>
          </p:cNvSpPr>
          <p:nvPr>
            <p:ph type="title"/>
          </p:nvPr>
        </p:nvSpPr>
        <p:spPr>
          <a:xfrm>
            <a:off x="4096562" y="589870"/>
            <a:ext cx="4540871" cy="1534886"/>
          </a:xfrm>
        </p:spPr>
        <p:txBody>
          <a:bodyPr anchor="t">
            <a:normAutofit/>
          </a:bodyPr>
          <a:lstStyle>
            <a:lvl1pPr>
              <a:defRPr sz="3000"/>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7E25932A-4AE3-7B9E-CBEF-BF9F11C86A10}"/>
              </a:ext>
            </a:extLst>
          </p:cNvPr>
          <p:cNvSpPr>
            <a:spLocks noGrp="1"/>
          </p:cNvSpPr>
          <p:nvPr>
            <p:ph type="body" idx="1"/>
          </p:nvPr>
        </p:nvSpPr>
        <p:spPr>
          <a:xfrm>
            <a:off x="4647009" y="2124757"/>
            <a:ext cx="3990424" cy="872444"/>
          </a:xfrm>
        </p:spPr>
        <p:txBody>
          <a:bodyPr anchor="ctr">
            <a:normAutofit/>
          </a:bodyPr>
          <a:lstStyle>
            <a:lvl1pPr marL="0" indent="0">
              <a:buNone/>
              <a:defRPr sz="22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3">
            <a:extLst>
              <a:ext uri="{FF2B5EF4-FFF2-40B4-BE49-F238E27FC236}">
                <a16:creationId xmlns:a16="http://schemas.microsoft.com/office/drawing/2014/main" id="{7BC7BEAD-CD25-9FEF-2170-79BE1625348C}"/>
              </a:ext>
            </a:extLst>
          </p:cNvPr>
          <p:cNvSpPr>
            <a:spLocks noGrp="1"/>
          </p:cNvSpPr>
          <p:nvPr>
            <p:ph sz="half" idx="2"/>
          </p:nvPr>
        </p:nvSpPr>
        <p:spPr>
          <a:xfrm>
            <a:off x="4647009" y="2997203"/>
            <a:ext cx="3990424" cy="3081865"/>
          </a:xfrm>
        </p:spPr>
        <p:txBody>
          <a:bodyPr anchor="ctr"/>
          <a:lstStyle>
            <a:lvl1pPr marL="0" indent="0">
              <a:buNone/>
              <a:defRPr sz="1950"/>
            </a:lvl1pPr>
          </a:lstStyle>
          <a:p>
            <a:pPr lvl="0"/>
            <a:r>
              <a:rPr lang="en-US"/>
              <a:t>Click to edit Master text styles</a:t>
            </a:r>
          </a:p>
        </p:txBody>
      </p:sp>
    </p:spTree>
    <p:extLst>
      <p:ext uri="{BB962C8B-B14F-4D97-AF65-F5344CB8AC3E}">
        <p14:creationId xmlns:p14="http://schemas.microsoft.com/office/powerpoint/2010/main" val="1490151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FB8190-364D-6DFF-B684-82434085698E}"/>
              </a:ext>
            </a:extLst>
          </p:cNvPr>
          <p:cNvSpPr/>
          <p:nvPr userDrawn="1"/>
        </p:nvSpPr>
        <p:spPr>
          <a:xfrm>
            <a:off x="-9528" y="-12700"/>
            <a:ext cx="9173747" cy="6870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6">
            <a:extLst>
              <a:ext uri="{FF2B5EF4-FFF2-40B4-BE49-F238E27FC236}">
                <a16:creationId xmlns:a16="http://schemas.microsoft.com/office/drawing/2014/main" id="{95AD4244-4206-68E8-FEEC-4FF33D975EC4}"/>
              </a:ext>
            </a:extLst>
          </p:cNvPr>
          <p:cNvSpPr/>
          <p:nvPr userDrawn="1"/>
        </p:nvSpPr>
        <p:spPr>
          <a:xfrm>
            <a:off x="-20223" y="5005138"/>
            <a:ext cx="9184442" cy="1852863"/>
          </a:xfrm>
          <a:custGeom>
            <a:avLst/>
            <a:gdLst>
              <a:gd name="connsiteX0" fmla="*/ 12245923 w 12245923"/>
              <a:gd name="connsiteY0" fmla="*/ 1571251 h 1571251"/>
              <a:gd name="connsiteX1" fmla="*/ 0 w 12245923"/>
              <a:gd name="connsiteY1" fmla="*/ 1571251 h 1571251"/>
              <a:gd name="connsiteX2" fmla="*/ 0 w 12245923"/>
              <a:gd name="connsiteY2" fmla="*/ 519065 h 1571251"/>
              <a:gd name="connsiteX3" fmla="*/ 53923 w 12245923"/>
              <a:gd name="connsiteY3" fmla="*/ 519065 h 1571251"/>
              <a:gd name="connsiteX4" fmla="*/ 6149923 w 12245923"/>
              <a:gd name="connsiteY4" fmla="*/ 0 h 1571251"/>
              <a:gd name="connsiteX5" fmla="*/ 12245923 w 12245923"/>
              <a:gd name="connsiteY5" fmla="*/ 519065 h 15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5923" h="1571251">
                <a:moveTo>
                  <a:pt x="12245923" y="1571251"/>
                </a:moveTo>
                <a:lnTo>
                  <a:pt x="0" y="1571251"/>
                </a:lnTo>
                <a:lnTo>
                  <a:pt x="0" y="519065"/>
                </a:lnTo>
                <a:lnTo>
                  <a:pt x="53923" y="519065"/>
                </a:lnTo>
                <a:lnTo>
                  <a:pt x="6149923" y="0"/>
                </a:lnTo>
                <a:lnTo>
                  <a:pt x="12245923" y="51906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C58CD32-7493-C664-C7A3-5744A1D2A8AF}"/>
              </a:ext>
            </a:extLst>
          </p:cNvPr>
          <p:cNvSpPr>
            <a:spLocks noGrp="1"/>
          </p:cNvSpPr>
          <p:nvPr>
            <p:ph type="title"/>
          </p:nvPr>
        </p:nvSpPr>
        <p:spPr>
          <a:xfrm>
            <a:off x="310020" y="5522495"/>
            <a:ext cx="8476485" cy="854242"/>
          </a:xfrm>
        </p:spPr>
        <p:txBody>
          <a:bodyPr anchor="ctr">
            <a:noAutofit/>
          </a:bodyPr>
          <a:lstStyle>
            <a:lvl1pPr algn="ctr">
              <a:defRPr sz="3000">
                <a:solidFill>
                  <a:schemeClr val="accent1"/>
                </a:solidFill>
              </a:defRPr>
            </a:lvl1pPr>
          </a:lstStyle>
          <a:p>
            <a:r>
              <a:rPr lang="en-US" dirty="0"/>
              <a:t>Click to edit Master title style</a:t>
            </a:r>
          </a:p>
        </p:txBody>
      </p:sp>
      <p:sp>
        <p:nvSpPr>
          <p:cNvPr id="7" name="Content Placeholder 12">
            <a:extLst>
              <a:ext uri="{FF2B5EF4-FFF2-40B4-BE49-F238E27FC236}">
                <a16:creationId xmlns:a16="http://schemas.microsoft.com/office/drawing/2014/main" id="{B5027711-8351-0F3B-BA06-3A1E319E1885}"/>
              </a:ext>
            </a:extLst>
          </p:cNvPr>
          <p:cNvSpPr>
            <a:spLocks noGrp="1"/>
          </p:cNvSpPr>
          <p:nvPr>
            <p:ph sz="quarter" idx="11"/>
          </p:nvPr>
        </p:nvSpPr>
        <p:spPr>
          <a:xfrm>
            <a:off x="-20245" y="-12700"/>
            <a:ext cx="4601770" cy="5625920"/>
          </a:xfrm>
          <a:custGeom>
            <a:avLst/>
            <a:gdLst>
              <a:gd name="connsiteX0" fmla="*/ 0 w 6083300"/>
              <a:gd name="connsiteY0" fmla="*/ 0 h 5805814"/>
              <a:gd name="connsiteX1" fmla="*/ 6083300 w 6083300"/>
              <a:gd name="connsiteY1" fmla="*/ 0 h 5805814"/>
              <a:gd name="connsiteX2" fmla="*/ 6083300 w 6083300"/>
              <a:gd name="connsiteY2" fmla="*/ 5287963 h 5805814"/>
              <a:gd name="connsiteX3" fmla="*/ 1559 w 6083300"/>
              <a:gd name="connsiteY3" fmla="*/ 5805814 h 5805814"/>
              <a:gd name="connsiteX4" fmla="*/ 0 w 6083300"/>
              <a:gd name="connsiteY4" fmla="*/ 5805814 h 580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3300" h="5805814">
                <a:moveTo>
                  <a:pt x="0" y="0"/>
                </a:moveTo>
                <a:lnTo>
                  <a:pt x="6083300" y="0"/>
                </a:lnTo>
                <a:lnTo>
                  <a:pt x="6083300" y="5287963"/>
                </a:lnTo>
                <a:lnTo>
                  <a:pt x="1559" y="5805814"/>
                </a:lnTo>
                <a:lnTo>
                  <a:pt x="0" y="5805814"/>
                </a:lnTo>
                <a:close/>
              </a:path>
            </a:pathLst>
          </a:custGeom>
          <a:noFill/>
        </p:spPr>
        <p:txBody>
          <a:bodyPr wrap="square" lIns="457200" tIns="457200" rIns="457200" bIns="457200" anchor="ctr">
            <a:noAutofit/>
          </a:bodyPr>
          <a:lstStyle>
            <a:lvl1pPr marL="0" indent="0" algn="ctr">
              <a:buNone/>
              <a:defRPr b="1">
                <a:solidFill>
                  <a:schemeClr val="bg1"/>
                </a:solidFill>
              </a:defRPr>
            </a:lvl1pPr>
          </a:lstStyle>
          <a:p>
            <a:pPr lvl="0"/>
            <a:endParaRPr lang="en-US" dirty="0"/>
          </a:p>
        </p:txBody>
      </p:sp>
      <p:sp>
        <p:nvSpPr>
          <p:cNvPr id="10" name="Picture Placeholder 14">
            <a:extLst>
              <a:ext uri="{FF2B5EF4-FFF2-40B4-BE49-F238E27FC236}">
                <a16:creationId xmlns:a16="http://schemas.microsoft.com/office/drawing/2014/main" id="{B6CE9EED-57C4-A139-0C85-E9C7B2712ACB}"/>
              </a:ext>
            </a:extLst>
          </p:cNvPr>
          <p:cNvSpPr>
            <a:spLocks noGrp="1"/>
          </p:cNvSpPr>
          <p:nvPr>
            <p:ph type="pic" sz="quarter" idx="12"/>
          </p:nvPr>
        </p:nvSpPr>
        <p:spPr>
          <a:xfrm>
            <a:off x="4581525" y="-12700"/>
            <a:ext cx="4593390" cy="5625920"/>
          </a:xfrm>
          <a:custGeom>
            <a:avLst/>
            <a:gdLst>
              <a:gd name="connsiteX0" fmla="*/ 0 w 6110288"/>
              <a:gd name="connsiteY0" fmla="*/ 0 h 5805814"/>
              <a:gd name="connsiteX1" fmla="*/ 6110288 w 6110288"/>
              <a:gd name="connsiteY1" fmla="*/ 0 h 5805814"/>
              <a:gd name="connsiteX2" fmla="*/ 6110288 w 6110288"/>
              <a:gd name="connsiteY2" fmla="*/ 5805814 h 5805814"/>
              <a:gd name="connsiteX3" fmla="*/ 6110259 w 6110288"/>
              <a:gd name="connsiteY3" fmla="*/ 5805814 h 5805814"/>
              <a:gd name="connsiteX4" fmla="*/ 14259 w 6110288"/>
              <a:gd name="connsiteY4" fmla="*/ 5286749 h 5805814"/>
              <a:gd name="connsiteX5" fmla="*/ 0 w 6110288"/>
              <a:gd name="connsiteY5" fmla="*/ 5287963 h 580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0288" h="5805814">
                <a:moveTo>
                  <a:pt x="0" y="0"/>
                </a:moveTo>
                <a:lnTo>
                  <a:pt x="6110288" y="0"/>
                </a:lnTo>
                <a:lnTo>
                  <a:pt x="6110288" y="5805814"/>
                </a:lnTo>
                <a:lnTo>
                  <a:pt x="6110259" y="5805814"/>
                </a:lnTo>
                <a:lnTo>
                  <a:pt x="14259" y="5286749"/>
                </a:lnTo>
                <a:lnTo>
                  <a:pt x="0" y="5287963"/>
                </a:lnTo>
                <a:close/>
              </a:path>
            </a:pathLst>
          </a:custGeom>
          <a:noFill/>
        </p:spPr>
        <p:txBody>
          <a:bodyPr wrap="square" anchor="ctr">
            <a:noAutofit/>
          </a:bodyPr>
          <a:lstStyle>
            <a:lvl1pPr marL="0" indent="0" algn="ctr">
              <a:buNone/>
              <a:defRPr b="1">
                <a:solidFill>
                  <a:schemeClr val="bg1"/>
                </a:solidFill>
              </a:defRPr>
            </a:lvl1pPr>
          </a:lstStyle>
          <a:p>
            <a:endParaRPr lang="en-US" dirty="0"/>
          </a:p>
        </p:txBody>
      </p:sp>
    </p:spTree>
    <p:extLst>
      <p:ext uri="{BB962C8B-B14F-4D97-AF65-F5344CB8AC3E}">
        <p14:creationId xmlns:p14="http://schemas.microsoft.com/office/powerpoint/2010/main" val="426172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C6385-9B2A-FE48-28E8-0DEFEC4F584C}"/>
              </a:ext>
            </a:extLst>
          </p:cNvPr>
          <p:cNvSpPr/>
          <p:nvPr userDrawn="1"/>
        </p:nvSpPr>
        <p:spPr>
          <a:xfrm>
            <a:off x="-9528" y="-12700"/>
            <a:ext cx="9173747" cy="6870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D43F7D9C-EDFD-9A3F-1B50-16BA5BE52730}"/>
              </a:ext>
            </a:extLst>
          </p:cNvPr>
          <p:cNvSpPr>
            <a:spLocks noGrp="1"/>
          </p:cNvSpPr>
          <p:nvPr>
            <p:ph type="pic" sz="quarter" idx="13"/>
          </p:nvPr>
        </p:nvSpPr>
        <p:spPr bwMode="auto">
          <a:xfrm>
            <a:off x="-20244" y="-12700"/>
            <a:ext cx="4601770" cy="5625920"/>
          </a:xfrm>
          <a:custGeom>
            <a:avLst/>
            <a:gdLst>
              <a:gd name="connsiteX0" fmla="*/ 0 w 6135693"/>
              <a:gd name="connsiteY0" fmla="*/ 0 h 5625920"/>
              <a:gd name="connsiteX1" fmla="*/ 6135693 w 6135693"/>
              <a:gd name="connsiteY1" fmla="*/ 0 h 5625920"/>
              <a:gd name="connsiteX2" fmla="*/ 6135693 w 6135693"/>
              <a:gd name="connsiteY2" fmla="*/ 5124115 h 5625920"/>
              <a:gd name="connsiteX3" fmla="*/ 1573 w 6135693"/>
              <a:gd name="connsiteY3" fmla="*/ 5625920 h 5625920"/>
              <a:gd name="connsiteX4" fmla="*/ 0 w 6135693"/>
              <a:gd name="connsiteY4" fmla="*/ 5625920 h 562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693" h="5625920">
                <a:moveTo>
                  <a:pt x="0" y="0"/>
                </a:moveTo>
                <a:lnTo>
                  <a:pt x="6135693" y="0"/>
                </a:lnTo>
                <a:lnTo>
                  <a:pt x="6135693" y="5124115"/>
                </a:lnTo>
                <a:lnTo>
                  <a:pt x="1573" y="5625920"/>
                </a:lnTo>
                <a:lnTo>
                  <a:pt x="0" y="562592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lgn="ctr">
              <a:defRPr b="1">
                <a:solidFill>
                  <a:schemeClr val="bg1"/>
                </a:solidFill>
              </a:defRPr>
            </a:lvl1pPr>
          </a:lstStyle>
          <a:p>
            <a:endParaRPr lang="en-US" dirty="0"/>
          </a:p>
        </p:txBody>
      </p:sp>
      <p:sp>
        <p:nvSpPr>
          <p:cNvPr id="8" name="Freeform 16">
            <a:extLst>
              <a:ext uri="{FF2B5EF4-FFF2-40B4-BE49-F238E27FC236}">
                <a16:creationId xmlns:a16="http://schemas.microsoft.com/office/drawing/2014/main" id="{8DC9775F-A76E-A808-0665-CFC868692FBE}"/>
              </a:ext>
            </a:extLst>
          </p:cNvPr>
          <p:cNvSpPr/>
          <p:nvPr userDrawn="1"/>
        </p:nvSpPr>
        <p:spPr>
          <a:xfrm>
            <a:off x="-20223" y="5005138"/>
            <a:ext cx="9184442" cy="1852863"/>
          </a:xfrm>
          <a:custGeom>
            <a:avLst/>
            <a:gdLst>
              <a:gd name="connsiteX0" fmla="*/ 12245923 w 12245923"/>
              <a:gd name="connsiteY0" fmla="*/ 1571251 h 1571251"/>
              <a:gd name="connsiteX1" fmla="*/ 0 w 12245923"/>
              <a:gd name="connsiteY1" fmla="*/ 1571251 h 1571251"/>
              <a:gd name="connsiteX2" fmla="*/ 0 w 12245923"/>
              <a:gd name="connsiteY2" fmla="*/ 519065 h 1571251"/>
              <a:gd name="connsiteX3" fmla="*/ 53923 w 12245923"/>
              <a:gd name="connsiteY3" fmla="*/ 519065 h 1571251"/>
              <a:gd name="connsiteX4" fmla="*/ 6149923 w 12245923"/>
              <a:gd name="connsiteY4" fmla="*/ 0 h 1571251"/>
              <a:gd name="connsiteX5" fmla="*/ 12245923 w 12245923"/>
              <a:gd name="connsiteY5" fmla="*/ 519065 h 15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5923" h="1571251">
                <a:moveTo>
                  <a:pt x="12245923" y="1571251"/>
                </a:moveTo>
                <a:lnTo>
                  <a:pt x="0" y="1571251"/>
                </a:lnTo>
                <a:lnTo>
                  <a:pt x="0" y="519065"/>
                </a:lnTo>
                <a:lnTo>
                  <a:pt x="53923" y="519065"/>
                </a:lnTo>
                <a:lnTo>
                  <a:pt x="6149923" y="0"/>
                </a:lnTo>
                <a:lnTo>
                  <a:pt x="12245923" y="5190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A124343-7BEF-8348-B55B-6E4D2804C253}"/>
              </a:ext>
            </a:extLst>
          </p:cNvPr>
          <p:cNvSpPr>
            <a:spLocks noGrp="1"/>
          </p:cNvSpPr>
          <p:nvPr>
            <p:ph type="title"/>
          </p:nvPr>
        </p:nvSpPr>
        <p:spPr>
          <a:xfrm>
            <a:off x="310020" y="5522495"/>
            <a:ext cx="8476485" cy="854242"/>
          </a:xfrm>
        </p:spPr>
        <p:txBody>
          <a:bodyPr anchor="ctr">
            <a:noAutofit/>
          </a:bodyPr>
          <a:lstStyle>
            <a:lvl1pPr algn="ctr">
              <a:defRPr sz="3000">
                <a:solidFill>
                  <a:schemeClr val="accent1"/>
                </a:solidFill>
              </a:defRPr>
            </a:lvl1pPr>
          </a:lstStyle>
          <a:p>
            <a:r>
              <a:rPr lang="en-US" dirty="0"/>
              <a:t>Click to edit Master title style</a:t>
            </a:r>
          </a:p>
        </p:txBody>
      </p:sp>
      <p:sp>
        <p:nvSpPr>
          <p:cNvPr id="11" name="Picture Placeholder 14">
            <a:extLst>
              <a:ext uri="{FF2B5EF4-FFF2-40B4-BE49-F238E27FC236}">
                <a16:creationId xmlns:a16="http://schemas.microsoft.com/office/drawing/2014/main" id="{3FCD66AD-0C1C-8A4E-69D9-6D8B19C30458}"/>
              </a:ext>
            </a:extLst>
          </p:cNvPr>
          <p:cNvSpPr>
            <a:spLocks noGrp="1"/>
          </p:cNvSpPr>
          <p:nvPr>
            <p:ph type="pic" sz="quarter" idx="12"/>
          </p:nvPr>
        </p:nvSpPr>
        <p:spPr>
          <a:xfrm>
            <a:off x="4581525" y="-12700"/>
            <a:ext cx="4593390" cy="5625920"/>
          </a:xfrm>
          <a:custGeom>
            <a:avLst/>
            <a:gdLst>
              <a:gd name="connsiteX0" fmla="*/ 0 w 6110288"/>
              <a:gd name="connsiteY0" fmla="*/ 0 h 5805814"/>
              <a:gd name="connsiteX1" fmla="*/ 6110288 w 6110288"/>
              <a:gd name="connsiteY1" fmla="*/ 0 h 5805814"/>
              <a:gd name="connsiteX2" fmla="*/ 6110288 w 6110288"/>
              <a:gd name="connsiteY2" fmla="*/ 5805814 h 5805814"/>
              <a:gd name="connsiteX3" fmla="*/ 6110259 w 6110288"/>
              <a:gd name="connsiteY3" fmla="*/ 5805814 h 5805814"/>
              <a:gd name="connsiteX4" fmla="*/ 14259 w 6110288"/>
              <a:gd name="connsiteY4" fmla="*/ 5286749 h 5805814"/>
              <a:gd name="connsiteX5" fmla="*/ 0 w 6110288"/>
              <a:gd name="connsiteY5" fmla="*/ 5287963 h 580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0288" h="5805814">
                <a:moveTo>
                  <a:pt x="0" y="0"/>
                </a:moveTo>
                <a:lnTo>
                  <a:pt x="6110288" y="0"/>
                </a:lnTo>
                <a:lnTo>
                  <a:pt x="6110288" y="5805814"/>
                </a:lnTo>
                <a:lnTo>
                  <a:pt x="6110259" y="5805814"/>
                </a:lnTo>
                <a:lnTo>
                  <a:pt x="14259" y="5286749"/>
                </a:lnTo>
                <a:lnTo>
                  <a:pt x="0" y="5287963"/>
                </a:lnTo>
                <a:close/>
              </a:path>
            </a:pathLst>
          </a:custGeom>
          <a:noFill/>
        </p:spPr>
        <p:txBody>
          <a:bodyPr wrap="square" anchor="ctr">
            <a:noAutofit/>
          </a:bodyPr>
          <a:lstStyle>
            <a:lvl1pPr marL="0" indent="0" algn="ctr">
              <a:buNone/>
              <a:defRPr b="1">
                <a:solidFill>
                  <a:schemeClr val="bg1"/>
                </a:solidFill>
              </a:defRPr>
            </a:lvl1pPr>
          </a:lstStyle>
          <a:p>
            <a:endParaRPr lang="en-US" dirty="0"/>
          </a:p>
        </p:txBody>
      </p:sp>
    </p:spTree>
    <p:extLst>
      <p:ext uri="{BB962C8B-B14F-4D97-AF65-F5344CB8AC3E}">
        <p14:creationId xmlns:p14="http://schemas.microsoft.com/office/powerpoint/2010/main" val="2594785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258323"/>
            <a:ext cx="7589520" cy="577081"/>
          </a:xfrm>
        </p:spPr>
        <p:txBody>
          <a:bodyPr wrap="square" lIns="0" tIns="0" rIns="0" bIns="0" anchor="b" anchorCtr="0">
            <a:spAutoFit/>
          </a:bodyPr>
          <a:lstStyle>
            <a:lvl1pPr algn="l">
              <a:defRPr sz="375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161583"/>
          </a:xfrm>
        </p:spPr>
        <p:txBody>
          <a:bodyPr wrap="square" bIns="0" anchor="t" anchorCtr="0">
            <a:spAutoFit/>
          </a:bodyPr>
          <a:lstStyle>
            <a:lvl1pPr marL="0" indent="0">
              <a:buNone/>
              <a:defRPr sz="105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1"/>
            <a:ext cx="7252050" cy="115416"/>
          </a:xfrm>
          <a:prstGeom prst="rect">
            <a:avLst/>
          </a:prstGeom>
        </p:spPr>
        <p:txBody>
          <a:bodyPr wrap="square" lIns="0" tIns="0" rIns="0" bIns="0" anchor="t" anchorCtr="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595184"/>
            <a:ext cx="7589520" cy="1154162"/>
          </a:xfrm>
        </p:spPr>
        <p:txBody>
          <a:bodyPr wrap="square" lIns="0" tIns="0" rIns="0" bIns="0" anchor="b" anchorCtr="0">
            <a:spAutoFit/>
          </a:bodyPr>
          <a:lstStyle>
            <a:lvl1pPr algn="l">
              <a:lnSpc>
                <a:spcPts val="4500"/>
              </a:lnSpc>
              <a:defRPr sz="375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161583"/>
          </a:xfrm>
        </p:spPr>
        <p:txBody>
          <a:bodyPr wrap="square" lIns="0" tIns="0" rIns="0" bIns="0">
            <a:spAutoFit/>
          </a:bodyPr>
          <a:lstStyle>
            <a:lvl1pPr marL="0" indent="0" algn="l">
              <a:buNone/>
              <a:defRPr sz="1050"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571360"/>
            <a:ext cx="7259320" cy="115416"/>
          </a:xfrm>
          <a:prstGeom prst="rect">
            <a:avLst/>
          </a:prstGeom>
        </p:spPr>
        <p:txBody>
          <a:bodyPr wrap="square" lIns="0" tIns="0" rIns="0" bIns="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
        <p:nvSpPr>
          <p:cNvPr id="10" name="Content Placeholder 9"/>
          <p:cNvSpPr>
            <a:spLocks noGrp="1"/>
          </p:cNvSpPr>
          <p:nvPr>
            <p:ph sz="quarter" idx="13"/>
          </p:nvPr>
        </p:nvSpPr>
        <p:spPr>
          <a:xfrm>
            <a:off x="1206501" y="2290763"/>
            <a:ext cx="7464425" cy="1162434"/>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1" y="1600200"/>
            <a:ext cx="7482205"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1206501" y="2226460"/>
            <a:ext cx="6406412"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1" y="3136900"/>
            <a:ext cx="2463800" cy="184666"/>
          </a:xfrm>
        </p:spPr>
        <p:txBody>
          <a:bodyPr/>
          <a:lstStyle/>
          <a:p>
            <a:r>
              <a:rPr lang="en-US"/>
              <a:t>Click icon to add picture</a:t>
            </a:r>
          </a:p>
        </p:txBody>
      </p:sp>
      <p:sp>
        <p:nvSpPr>
          <p:cNvPr id="16" name="Picture Placeholder 14"/>
          <p:cNvSpPr>
            <a:spLocks noGrp="1"/>
          </p:cNvSpPr>
          <p:nvPr>
            <p:ph type="pic" sz="quarter" idx="18"/>
          </p:nvPr>
        </p:nvSpPr>
        <p:spPr>
          <a:xfrm>
            <a:off x="4560889" y="3136900"/>
            <a:ext cx="2463800" cy="184666"/>
          </a:xfrm>
        </p:spPr>
        <p:txBody>
          <a:bodyPr/>
          <a:lstStyle/>
          <a:p>
            <a:r>
              <a:rPr lang="en-US"/>
              <a:t>Click icon to add picture</a:t>
            </a:r>
          </a:p>
        </p:txBody>
      </p:sp>
      <p:sp>
        <p:nvSpPr>
          <p:cNvPr id="17" name="Picture Placeholder 14"/>
          <p:cNvSpPr>
            <a:spLocks noGrp="1"/>
          </p:cNvSpPr>
          <p:nvPr>
            <p:ph type="pic" sz="quarter" idx="19"/>
          </p:nvPr>
        </p:nvSpPr>
        <p:spPr>
          <a:xfrm>
            <a:off x="1206501" y="4710223"/>
            <a:ext cx="2463800" cy="184666"/>
          </a:xfrm>
        </p:spPr>
        <p:txBody>
          <a:bodyPr/>
          <a:lstStyle/>
          <a:p>
            <a:r>
              <a:rPr lang="en-US"/>
              <a:t>Click icon to add picture</a:t>
            </a:r>
          </a:p>
        </p:txBody>
      </p:sp>
      <p:sp>
        <p:nvSpPr>
          <p:cNvPr id="18" name="Picture Placeholder 14"/>
          <p:cNvSpPr>
            <a:spLocks noGrp="1"/>
          </p:cNvSpPr>
          <p:nvPr>
            <p:ph type="pic" sz="quarter" idx="20"/>
          </p:nvPr>
        </p:nvSpPr>
        <p:spPr>
          <a:xfrm>
            <a:off x="4560889" y="4710223"/>
            <a:ext cx="2463800" cy="184666"/>
          </a:xfrm>
        </p:spPr>
        <p:txBody>
          <a:bodyPr/>
          <a:lstStyle/>
          <a:p>
            <a:r>
              <a:rPr lang="en-US"/>
              <a:t>Click icon to add picture</a:t>
            </a:r>
          </a:p>
        </p:txBody>
      </p:sp>
      <p:sp>
        <p:nvSpPr>
          <p:cNvPr id="10"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1" y="1600200"/>
            <a:ext cx="7482205"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3880885" y="2647510"/>
            <a:ext cx="4508204"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1" y="2403876"/>
            <a:ext cx="2463800" cy="184666"/>
          </a:xfrm>
        </p:spPr>
        <p:txBody>
          <a:bodyPr/>
          <a:lstStyle/>
          <a:p>
            <a:r>
              <a:rPr lang="en-US"/>
              <a:t>Click icon to add picture</a:t>
            </a:r>
          </a:p>
        </p:txBody>
      </p:sp>
      <p:sp>
        <p:nvSpPr>
          <p:cNvPr id="17" name="Picture Placeholder 14"/>
          <p:cNvSpPr>
            <a:spLocks noGrp="1"/>
          </p:cNvSpPr>
          <p:nvPr>
            <p:ph type="pic" sz="quarter" idx="19"/>
          </p:nvPr>
        </p:nvSpPr>
        <p:spPr>
          <a:xfrm>
            <a:off x="1206501" y="4306169"/>
            <a:ext cx="2463800" cy="184666"/>
          </a:xfrm>
        </p:spPr>
        <p:txBody>
          <a:bodyPr/>
          <a:lstStyle/>
          <a:p>
            <a:r>
              <a:rPr lang="en-US"/>
              <a:t>Click icon to add picture</a:t>
            </a:r>
          </a:p>
        </p:txBody>
      </p:sp>
      <p:sp>
        <p:nvSpPr>
          <p:cNvPr id="10" name="Content Placeholder 2"/>
          <p:cNvSpPr>
            <a:spLocks noGrp="1"/>
          </p:cNvSpPr>
          <p:nvPr>
            <p:ph idx="20"/>
          </p:nvPr>
        </p:nvSpPr>
        <p:spPr>
          <a:xfrm>
            <a:off x="3880885" y="4335489"/>
            <a:ext cx="4508204" cy="184666"/>
          </a:xfrm>
        </p:spPr>
        <p:txBody>
          <a:bodyPr wrap="square">
            <a:spAutoFit/>
          </a:bodyPr>
          <a:lstStyle>
            <a:lvl1pPr>
              <a:spcAft>
                <a:spcPts val="0"/>
              </a:spcAft>
              <a:defRPr/>
            </a:lvl1pPr>
            <a:lvl4pPr>
              <a:lnSpc>
                <a:spcPts val="1350"/>
              </a:lnSpc>
              <a:defRPr/>
            </a:lvl4pPr>
            <a:lvl5pPr>
              <a:lnSpc>
                <a:spcPts val="1350"/>
              </a:lnSpc>
              <a:defRPr/>
            </a:lvl5pPr>
          </a:lstStyle>
          <a:p>
            <a:pPr lvl="0"/>
            <a:r>
              <a:rPr lang="en-US"/>
              <a:t>Click to edit Master text styles</a:t>
            </a:r>
          </a:p>
        </p:txBody>
      </p:sp>
      <p:sp>
        <p:nvSpPr>
          <p:cNvPr id="9"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
        <p:nvSpPr>
          <p:cNvPr id="9" name="Content Placeholder 9"/>
          <p:cNvSpPr>
            <a:spLocks noGrp="1"/>
          </p:cNvSpPr>
          <p:nvPr>
            <p:ph sz="quarter" idx="13"/>
          </p:nvPr>
        </p:nvSpPr>
        <p:spPr>
          <a:xfrm>
            <a:off x="1206501" y="2290763"/>
            <a:ext cx="7464425" cy="1022203"/>
          </a:xfrm>
        </p:spPr>
        <p:txBody>
          <a:bodyPr/>
          <a:lstStyle>
            <a:lvl2pPr>
              <a:spcAft>
                <a:spcPts val="225"/>
              </a:spcAft>
              <a:defRPr sz="1050"/>
            </a:lvl2pPr>
            <a:lvl3pPr>
              <a:defRPr sz="900">
                <a:solidFill>
                  <a:schemeClr val="tx1"/>
                </a:solidFill>
              </a:defRPr>
            </a:lvl3pPr>
            <a:lvl4pPr>
              <a:defRPr sz="900">
                <a:solidFill>
                  <a:schemeClr val="tx1"/>
                </a:solidFill>
              </a:defRPr>
            </a:lvl4pPr>
            <a:lvl5pPr>
              <a:buClr>
                <a:srgbClr val="404040"/>
              </a:buClr>
              <a:buFont typeface="Arial" pitchFamily="34" charset="0"/>
              <a:buChar cha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1149930"/>
          </a:xfrm>
        </p:spPr>
        <p:txBody>
          <a:bodyPr/>
          <a:lstStyle>
            <a:lvl1pPr>
              <a:defRPr sz="1200"/>
            </a:lvl1pPr>
            <a:lvl2pPr>
              <a:defRPr sz="1200">
                <a:solidFill>
                  <a:schemeClr val="bg2"/>
                </a:solidFill>
              </a:defRPr>
            </a:lvl2pPr>
            <a:lvl3pPr>
              <a:defRPr sz="1050"/>
            </a:lvl3pPr>
            <a:lvl4pPr algn="l">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0733" y="2194560"/>
            <a:ext cx="3666067" cy="1149930"/>
          </a:xfrm>
        </p:spPr>
        <p:txBody>
          <a:bodyPr/>
          <a:lstStyle>
            <a:lvl1pPr>
              <a:defRPr sz="1200"/>
            </a:lvl1pPr>
            <a:lvl2pPr>
              <a:defRPr sz="1200">
                <a:solidFill>
                  <a:schemeClr val="bg2"/>
                </a:solidFill>
              </a:defRPr>
            </a:lvl2pPr>
            <a:lvl3pPr>
              <a:defRPr sz="1050"/>
            </a:lvl3pPr>
            <a:lvl4pPr>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188720" y="1600200"/>
            <a:ext cx="7946136" cy="30008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thos3 - purple block lef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7C28DE-9E80-AA37-B7F2-9FFE9A3870D4}"/>
              </a:ext>
            </a:extLst>
          </p:cNvPr>
          <p:cNvGrpSpPr/>
          <p:nvPr userDrawn="1"/>
        </p:nvGrpSpPr>
        <p:grpSpPr>
          <a:xfrm>
            <a:off x="0" y="-38100"/>
            <a:ext cx="3018822" cy="6934200"/>
            <a:chOff x="4826642" y="-23151"/>
            <a:chExt cx="4025096" cy="6869576"/>
          </a:xfrm>
          <a:solidFill>
            <a:schemeClr val="accent3"/>
          </a:solidFill>
        </p:grpSpPr>
        <p:sp>
          <p:nvSpPr>
            <p:cNvPr id="3" name="Rectangle 2">
              <a:extLst>
                <a:ext uri="{FF2B5EF4-FFF2-40B4-BE49-F238E27FC236}">
                  <a16:creationId xmlns:a16="http://schemas.microsoft.com/office/drawing/2014/main" id="{2AE790A9-4745-FC56-D804-BB168A0A36A9}"/>
                </a:ext>
              </a:extLst>
            </p:cNvPr>
            <p:cNvSpPr/>
            <p:nvPr userDrawn="1"/>
          </p:nvSpPr>
          <p:spPr>
            <a:xfrm>
              <a:off x="4826642" y="-11575"/>
              <a:ext cx="260430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iangle 2">
              <a:extLst>
                <a:ext uri="{FF2B5EF4-FFF2-40B4-BE49-F238E27FC236}">
                  <a16:creationId xmlns:a16="http://schemas.microsoft.com/office/drawing/2014/main" id="{90C5C886-AE71-4A02-6A04-FA4488CE4A49}"/>
                </a:ext>
              </a:extLst>
            </p:cNvPr>
            <p:cNvSpPr/>
            <p:nvPr userDrawn="1"/>
          </p:nvSpPr>
          <p:spPr>
            <a:xfrm rot="5400000">
              <a:off x="4706554" y="2701241"/>
              <a:ext cx="6869576" cy="142079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301659" y="2659620"/>
            <a:ext cx="2455682" cy="11430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2650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marL="0" marR="0" lvl="0" indent="0" algn="ctr" defTabSz="3429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75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6698142" y="2296486"/>
            <a:ext cx="2020888"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184666"/>
          </a:xfrm>
        </p:spPr>
        <p:txBody>
          <a:bodyPr/>
          <a:lstStyle/>
          <a:p>
            <a:r>
              <a:rPr lang="en-US"/>
              <a:t>Click icon to add picture</a:t>
            </a:r>
          </a:p>
        </p:txBody>
      </p:sp>
      <p:sp>
        <p:nvSpPr>
          <p:cNvPr id="11"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190477" y="4656912"/>
            <a:ext cx="2275737"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184666"/>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184666"/>
          </a:xfrm>
        </p:spPr>
        <p:txBody>
          <a:bodyPr/>
          <a:lstStyle/>
          <a:p>
            <a:r>
              <a:rPr lang="en-US"/>
              <a:t>Click icon to add picture</a:t>
            </a:r>
          </a:p>
        </p:txBody>
      </p:sp>
      <p:sp>
        <p:nvSpPr>
          <p:cNvPr id="10" name="Text Placeholder 6"/>
          <p:cNvSpPr>
            <a:spLocks noGrp="1"/>
          </p:cNvSpPr>
          <p:nvPr>
            <p:ph type="body" sz="quarter" idx="16" hasCustomPrompt="1"/>
          </p:nvPr>
        </p:nvSpPr>
        <p:spPr>
          <a:xfrm>
            <a:off x="3976207" y="4656912"/>
            <a:ext cx="2275737"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5" y="2307305"/>
            <a:ext cx="5986019" cy="1082925"/>
          </a:xfrm>
        </p:spPr>
        <p:txBody>
          <a:bodyPr/>
          <a:lstStyle>
            <a:lvl1pPr>
              <a:spcAft>
                <a:spcPts val="0"/>
              </a:spcAft>
              <a:buFont typeface="Arial" pitchFamily="34" charset="0"/>
              <a:buChar char="»"/>
              <a:defRPr lang="en-US" sz="1350" b="1" kern="1200" baseline="0" dirty="0" smtClean="0">
                <a:solidFill>
                  <a:schemeClr val="bg2"/>
                </a:solidFill>
                <a:latin typeface="Arial"/>
                <a:ea typeface="+mn-ea"/>
                <a:cs typeface="+mn-cs"/>
              </a:defRPr>
            </a:lvl1pPr>
            <a:lvl2pPr marL="171450" indent="3572">
              <a:buNone/>
              <a:defRPr b="0">
                <a:solidFill>
                  <a:schemeClr val="tx1">
                    <a:lumMod val="50000"/>
                    <a:lumOff val="50000"/>
                  </a:schemeClr>
                </a:solidFill>
              </a:defRPr>
            </a:lvl2pPr>
            <a:lvl4pPr>
              <a:defRPr lang="en-US" sz="900" kern="1200" dirty="0" smtClean="0">
                <a:solidFill>
                  <a:schemeClr val="tx1">
                    <a:lumMod val="75000"/>
                    <a:lumOff val="25000"/>
                  </a:schemeClr>
                </a:solidFill>
                <a:latin typeface="Arial"/>
                <a:ea typeface="+mn-ea"/>
                <a:cs typeface="+mn-cs"/>
              </a:defRPr>
            </a:lvl4pPr>
            <a:lvl5pPr>
              <a:defRPr lang="en-US" sz="9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4883917" y="5615000"/>
            <a:ext cx="4076900" cy="845591"/>
          </a:xfrm>
        </p:spPr>
        <p:txBody>
          <a:bodyPr anchor="b"/>
          <a:lstStyle>
            <a:lvl1pPr algn="ctr">
              <a:defRPr sz="4500"/>
            </a:lvl1pPr>
          </a:lstStyle>
          <a:p>
            <a:r>
              <a:rPr lang="en-US" dirty="0"/>
              <a:t>Click to edit Master title style</a:t>
            </a:r>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
        <p:nvSpPr>
          <p:cNvPr id="25" name="Picture Placeholder 9">
            <a:extLst>
              <a:ext uri="{FF2B5EF4-FFF2-40B4-BE49-F238E27FC236}">
                <a16:creationId xmlns:a16="http://schemas.microsoft.com/office/drawing/2014/main" id="{1F659B01-EEDA-42C7-851B-A6E682F47B50}"/>
              </a:ext>
            </a:extLst>
          </p:cNvPr>
          <p:cNvSpPr>
            <a:spLocks noGrp="1"/>
          </p:cNvSpPr>
          <p:nvPr>
            <p:ph type="pic" sz="quarter" idx="19"/>
          </p:nvPr>
        </p:nvSpPr>
        <p:spPr>
          <a:xfrm>
            <a:off x="0" y="4565945"/>
            <a:ext cx="2304108"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2674" y="4565945"/>
            <a:ext cx="2276856" cy="2286000"/>
          </a:xfrm>
          <a:ln>
            <a:noFill/>
          </a:ln>
        </p:spPr>
        <p:txBody>
          <a:bodyPr/>
          <a:lstStyle/>
          <a:p>
            <a:endParaRPr lang="en-US"/>
          </a:p>
        </p:txBody>
      </p:sp>
    </p:spTree>
    <p:extLst>
      <p:ext uri="{BB962C8B-B14F-4D97-AF65-F5344CB8AC3E}">
        <p14:creationId xmlns:p14="http://schemas.microsoft.com/office/powerpoint/2010/main" val="4280405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50530" y="5023799"/>
            <a:ext cx="6858000" cy="845591"/>
          </a:xfrm>
        </p:spPr>
        <p:txBody>
          <a:bodyPr anchor="b"/>
          <a:lstStyle>
            <a:lvl1pPr algn="ctr">
              <a:defRPr sz="45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135470" y="5869389"/>
            <a:ext cx="6858000" cy="44662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9">
            <a:extLst>
              <a:ext uri="{FF2B5EF4-FFF2-40B4-BE49-F238E27FC236}">
                <a16:creationId xmlns:a16="http://schemas.microsoft.com/office/drawing/2014/main" id="{102BD2DF-82F6-4B85-B902-09386DFBAA4A}"/>
              </a:ext>
            </a:extLst>
          </p:cNvPr>
          <p:cNvSpPr>
            <a:spLocks noGrp="1"/>
          </p:cNvSpPr>
          <p:nvPr>
            <p:ph type="pic" sz="quarter" idx="11"/>
          </p:nvPr>
        </p:nvSpPr>
        <p:spPr>
          <a:xfrm>
            <a:off x="0" y="0"/>
            <a:ext cx="2304108" cy="2286000"/>
          </a:xfrm>
          <a:ln>
            <a:noFill/>
          </a:ln>
        </p:spPr>
        <p:txBody>
          <a:bodyPr/>
          <a:lstStyle/>
          <a:p>
            <a:endParaRPr lang="en-US"/>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Tree>
    <p:extLst>
      <p:ext uri="{BB962C8B-B14F-4D97-AF65-F5344CB8AC3E}">
        <p14:creationId xmlns:p14="http://schemas.microsoft.com/office/powerpoint/2010/main" val="2960779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50530" y="5023799"/>
            <a:ext cx="6858000" cy="845591"/>
          </a:xfrm>
        </p:spPr>
        <p:txBody>
          <a:bodyPr anchor="b"/>
          <a:lstStyle>
            <a:lvl1pPr algn="ctr">
              <a:defRPr sz="45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135470" y="5869389"/>
            <a:ext cx="6858000" cy="44662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0" y="0"/>
            <a:ext cx="9144000" cy="4569032"/>
          </a:xfrm>
          <a:ln>
            <a:noFill/>
          </a:ln>
        </p:spPr>
        <p:txBody>
          <a:bodyPr/>
          <a:lstStyle/>
          <a:p>
            <a:endParaRPr lang="en-US"/>
          </a:p>
        </p:txBody>
      </p:sp>
    </p:spTree>
    <p:extLst>
      <p:ext uri="{BB962C8B-B14F-4D97-AF65-F5344CB8AC3E}">
        <p14:creationId xmlns:p14="http://schemas.microsoft.com/office/powerpoint/2010/main" val="2535493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82414" y="7052440"/>
            <a:ext cx="6858000" cy="845591"/>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213945" y="7898031"/>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9">
            <a:extLst>
              <a:ext uri="{FF2B5EF4-FFF2-40B4-BE49-F238E27FC236}">
                <a16:creationId xmlns:a16="http://schemas.microsoft.com/office/drawing/2014/main" id="{102BD2DF-82F6-4B85-B902-09386DFBAA4A}"/>
              </a:ext>
            </a:extLst>
          </p:cNvPr>
          <p:cNvSpPr>
            <a:spLocks noGrp="1"/>
          </p:cNvSpPr>
          <p:nvPr>
            <p:ph type="pic" sz="quarter" idx="11"/>
          </p:nvPr>
        </p:nvSpPr>
        <p:spPr>
          <a:xfrm>
            <a:off x="0" y="0"/>
            <a:ext cx="2304108" cy="2286000"/>
          </a:xfrm>
          <a:ln>
            <a:noFill/>
          </a:ln>
        </p:spPr>
        <p:txBody>
          <a:bodyPr/>
          <a:lstStyle/>
          <a:p>
            <a:endParaRPr lang="en-US"/>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
        <p:nvSpPr>
          <p:cNvPr id="25" name="Picture Placeholder 9">
            <a:extLst>
              <a:ext uri="{FF2B5EF4-FFF2-40B4-BE49-F238E27FC236}">
                <a16:creationId xmlns:a16="http://schemas.microsoft.com/office/drawing/2014/main" id="{1F659B01-EEDA-42C7-851B-A6E682F47B50}"/>
              </a:ext>
            </a:extLst>
          </p:cNvPr>
          <p:cNvSpPr>
            <a:spLocks noGrp="1"/>
          </p:cNvSpPr>
          <p:nvPr>
            <p:ph type="pic" sz="quarter" idx="19"/>
          </p:nvPr>
        </p:nvSpPr>
        <p:spPr>
          <a:xfrm>
            <a:off x="0" y="4565945"/>
            <a:ext cx="2304108"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2674" y="4565945"/>
            <a:ext cx="2276856" cy="2286000"/>
          </a:xfrm>
          <a:ln>
            <a:noFill/>
          </a:ln>
        </p:spPr>
        <p:txBody>
          <a:bodyPr/>
          <a:lstStyle/>
          <a:p>
            <a:endParaRPr lang="en-US"/>
          </a:p>
        </p:txBody>
      </p:sp>
      <p:sp>
        <p:nvSpPr>
          <p:cNvPr id="27" name="Picture Placeholder 9">
            <a:extLst>
              <a:ext uri="{FF2B5EF4-FFF2-40B4-BE49-F238E27FC236}">
                <a16:creationId xmlns:a16="http://schemas.microsoft.com/office/drawing/2014/main" id="{073608C1-6002-4059-9424-DA050C21BF03}"/>
              </a:ext>
            </a:extLst>
          </p:cNvPr>
          <p:cNvSpPr>
            <a:spLocks noGrp="1"/>
          </p:cNvSpPr>
          <p:nvPr>
            <p:ph type="pic" sz="quarter" idx="21"/>
          </p:nvPr>
        </p:nvSpPr>
        <p:spPr>
          <a:xfrm>
            <a:off x="4573554" y="4565945"/>
            <a:ext cx="2276856" cy="2286000"/>
          </a:xfrm>
          <a:ln>
            <a:noFill/>
          </a:ln>
        </p:spPr>
        <p:txBody>
          <a:bodyPr/>
          <a:lstStyle/>
          <a:p>
            <a:endParaRPr lang="en-US"/>
          </a:p>
        </p:txBody>
      </p:sp>
      <p:sp>
        <p:nvSpPr>
          <p:cNvPr id="28" name="Picture Placeholder 9">
            <a:extLst>
              <a:ext uri="{FF2B5EF4-FFF2-40B4-BE49-F238E27FC236}">
                <a16:creationId xmlns:a16="http://schemas.microsoft.com/office/drawing/2014/main" id="{DB8A8BC8-BE78-46AE-AB9D-791D3EBE7D0D}"/>
              </a:ext>
            </a:extLst>
          </p:cNvPr>
          <p:cNvSpPr>
            <a:spLocks noGrp="1"/>
          </p:cNvSpPr>
          <p:nvPr>
            <p:ph type="pic" sz="quarter" idx="22"/>
          </p:nvPr>
        </p:nvSpPr>
        <p:spPr>
          <a:xfrm>
            <a:off x="6848976" y="4565945"/>
            <a:ext cx="2295024" cy="2286000"/>
          </a:xfrm>
          <a:ln>
            <a:noFill/>
          </a:ln>
        </p:spPr>
        <p:txBody>
          <a:bodyPr/>
          <a:lstStyle/>
          <a:p>
            <a:endParaRPr lang="en-US"/>
          </a:p>
        </p:txBody>
      </p:sp>
    </p:spTree>
    <p:extLst>
      <p:ext uri="{BB962C8B-B14F-4D97-AF65-F5344CB8AC3E}">
        <p14:creationId xmlns:p14="http://schemas.microsoft.com/office/powerpoint/2010/main" val="141321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4176C2-FA06-4DE2-B3E6-E12EDB051F0F}"/>
              </a:ext>
            </a:extLst>
          </p:cNvPr>
          <p:cNvSpPr>
            <a:spLocks noGrp="1"/>
          </p:cNvSpPr>
          <p:nvPr>
            <p:ph type="body" sz="quarter" idx="23"/>
          </p:nvPr>
        </p:nvSpPr>
        <p:spPr>
          <a:xfrm>
            <a:off x="2301158" y="1338585"/>
            <a:ext cx="2276856"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1" name="Text Placeholder 7">
            <a:extLst>
              <a:ext uri="{FF2B5EF4-FFF2-40B4-BE49-F238E27FC236}">
                <a16:creationId xmlns:a16="http://schemas.microsoft.com/office/drawing/2014/main" id="{1E424B9A-2CEA-470C-93FA-707A107AF793}"/>
              </a:ext>
            </a:extLst>
          </p:cNvPr>
          <p:cNvSpPr>
            <a:spLocks noGrp="1"/>
          </p:cNvSpPr>
          <p:nvPr>
            <p:ph type="body" sz="quarter" idx="24"/>
          </p:nvPr>
        </p:nvSpPr>
        <p:spPr>
          <a:xfrm>
            <a:off x="6848971" y="1338585"/>
            <a:ext cx="2310795"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2" name="Text Placeholder 7">
            <a:extLst>
              <a:ext uri="{FF2B5EF4-FFF2-40B4-BE49-F238E27FC236}">
                <a16:creationId xmlns:a16="http://schemas.microsoft.com/office/drawing/2014/main" id="{0459CE7E-5EF0-48CA-BE53-8CA49DE86B9C}"/>
              </a:ext>
            </a:extLst>
          </p:cNvPr>
          <p:cNvSpPr>
            <a:spLocks noGrp="1"/>
          </p:cNvSpPr>
          <p:nvPr>
            <p:ph type="body" sz="quarter" idx="25"/>
          </p:nvPr>
        </p:nvSpPr>
        <p:spPr>
          <a:xfrm>
            <a:off x="4575069" y="3621454"/>
            <a:ext cx="2276856"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3" name="Text Placeholder 7">
            <a:extLst>
              <a:ext uri="{FF2B5EF4-FFF2-40B4-BE49-F238E27FC236}">
                <a16:creationId xmlns:a16="http://schemas.microsoft.com/office/drawing/2014/main" id="{34B1511A-27C9-40D4-BEB5-305C0AA96097}"/>
              </a:ext>
            </a:extLst>
          </p:cNvPr>
          <p:cNvSpPr>
            <a:spLocks noGrp="1"/>
          </p:cNvSpPr>
          <p:nvPr>
            <p:ph type="body" sz="quarter" idx="26"/>
          </p:nvPr>
        </p:nvSpPr>
        <p:spPr>
          <a:xfrm>
            <a:off x="0" y="3621454"/>
            <a:ext cx="2304111"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1336996"/>
            <a:ext cx="2304108" cy="2286000"/>
          </a:xfrm>
          <a:noFill/>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5065" y="1336996"/>
            <a:ext cx="2276856"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1162" y="3619865"/>
            <a:ext cx="2276856" cy="2286000"/>
          </a:xfrm>
          <a:ln>
            <a:noFill/>
          </a:ln>
        </p:spPr>
        <p:txBody>
          <a:bodyPr/>
          <a:lstStyle/>
          <a:p>
            <a:endParaRPr lang="en-US"/>
          </a:p>
        </p:txBody>
      </p:sp>
      <p:sp>
        <p:nvSpPr>
          <p:cNvPr id="28" name="Picture Placeholder 9">
            <a:extLst>
              <a:ext uri="{FF2B5EF4-FFF2-40B4-BE49-F238E27FC236}">
                <a16:creationId xmlns:a16="http://schemas.microsoft.com/office/drawing/2014/main" id="{DB8A8BC8-BE78-46AE-AB9D-791D3EBE7D0D}"/>
              </a:ext>
            </a:extLst>
          </p:cNvPr>
          <p:cNvSpPr>
            <a:spLocks noGrp="1"/>
          </p:cNvSpPr>
          <p:nvPr>
            <p:ph type="pic" sz="quarter" idx="22"/>
          </p:nvPr>
        </p:nvSpPr>
        <p:spPr>
          <a:xfrm>
            <a:off x="6848976" y="3619865"/>
            <a:ext cx="2295024" cy="2286000"/>
          </a:xfrm>
          <a:ln>
            <a:noFill/>
          </a:ln>
        </p:spPr>
        <p:txBody>
          <a:bodyPr/>
          <a:lstStyle/>
          <a:p>
            <a:endParaRPr lang="en-US"/>
          </a:p>
        </p:txBody>
      </p:sp>
      <p:sp>
        <p:nvSpPr>
          <p:cNvPr id="24" name="Title 1">
            <a:extLst>
              <a:ext uri="{FF2B5EF4-FFF2-40B4-BE49-F238E27FC236}">
                <a16:creationId xmlns:a16="http://schemas.microsoft.com/office/drawing/2014/main" id="{DEDAFB9D-FE4B-4A4C-92A1-ABF88E0D6F36}"/>
              </a:ext>
            </a:extLst>
          </p:cNvPr>
          <p:cNvSpPr>
            <a:spLocks noGrp="1"/>
          </p:cNvSpPr>
          <p:nvPr>
            <p:ph type="title"/>
          </p:nvPr>
        </p:nvSpPr>
        <p:spPr>
          <a:xfrm>
            <a:off x="453981" y="365126"/>
            <a:ext cx="8061370" cy="769992"/>
          </a:xfrm>
        </p:spPr>
        <p:txBody>
          <a:bodyPr/>
          <a:lstStyle/>
          <a:p>
            <a:r>
              <a:rPr lang="en-US"/>
              <a:t>Click to edit Master title style</a:t>
            </a:r>
          </a:p>
        </p:txBody>
      </p:sp>
    </p:spTree>
    <p:extLst>
      <p:ext uri="{BB962C8B-B14F-4D97-AF65-F5344CB8AC3E}">
        <p14:creationId xmlns:p14="http://schemas.microsoft.com/office/powerpoint/2010/main" val="2883733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59B7CF-A9D9-418B-A87B-F45A686E8585}"/>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9CD2E156-7C54-4E90-8C9A-5C363D127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84B76-C07A-4CF4-812E-E56E5ED39E3B}"/>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6" name="Title 1">
            <a:extLst>
              <a:ext uri="{FF2B5EF4-FFF2-40B4-BE49-F238E27FC236}">
                <a16:creationId xmlns:a16="http://schemas.microsoft.com/office/drawing/2014/main" id="{B1D37BE9-E43E-4B31-8240-DD284749FF8B}"/>
              </a:ext>
            </a:extLst>
          </p:cNvPr>
          <p:cNvSpPr>
            <a:spLocks noGrp="1"/>
          </p:cNvSpPr>
          <p:nvPr>
            <p:ph type="title"/>
          </p:nvPr>
        </p:nvSpPr>
        <p:spPr>
          <a:xfrm>
            <a:off x="453981" y="365126"/>
            <a:ext cx="8061370" cy="769992"/>
          </a:xfrm>
        </p:spPr>
        <p:txBody>
          <a:bodyPr/>
          <a:lstStyle/>
          <a:p>
            <a:r>
              <a:rPr lang="en-US"/>
              <a:t>Click to edit Master title style</a:t>
            </a:r>
          </a:p>
        </p:txBody>
      </p:sp>
    </p:spTree>
    <p:extLst>
      <p:ext uri="{BB962C8B-B14F-4D97-AF65-F5344CB8AC3E}">
        <p14:creationId xmlns:p14="http://schemas.microsoft.com/office/powerpoint/2010/main" val="292103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thos3 - purple block left ordere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47427A-DE95-ACB0-30D8-C47C4F830377}"/>
              </a:ext>
            </a:extLst>
          </p:cNvPr>
          <p:cNvGrpSpPr/>
          <p:nvPr userDrawn="1"/>
        </p:nvGrpSpPr>
        <p:grpSpPr>
          <a:xfrm>
            <a:off x="0" y="-38100"/>
            <a:ext cx="3018822" cy="6934200"/>
            <a:chOff x="4826642" y="-23151"/>
            <a:chExt cx="4025096" cy="6869576"/>
          </a:xfrm>
          <a:solidFill>
            <a:schemeClr val="accent3"/>
          </a:solidFill>
        </p:grpSpPr>
        <p:sp>
          <p:nvSpPr>
            <p:cNvPr id="3" name="Rectangle 2">
              <a:extLst>
                <a:ext uri="{FF2B5EF4-FFF2-40B4-BE49-F238E27FC236}">
                  <a16:creationId xmlns:a16="http://schemas.microsoft.com/office/drawing/2014/main" id="{07F99C00-237E-7B64-B73F-A238EF18DBA8}"/>
                </a:ext>
              </a:extLst>
            </p:cNvPr>
            <p:cNvSpPr/>
            <p:nvPr userDrawn="1"/>
          </p:nvSpPr>
          <p:spPr>
            <a:xfrm>
              <a:off x="4826642" y="-11575"/>
              <a:ext cx="260430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riangle 2">
              <a:extLst>
                <a:ext uri="{FF2B5EF4-FFF2-40B4-BE49-F238E27FC236}">
                  <a16:creationId xmlns:a16="http://schemas.microsoft.com/office/drawing/2014/main" id="{6AD8D8DA-4046-900D-559E-C403C22E78D6}"/>
                </a:ext>
              </a:extLst>
            </p:cNvPr>
            <p:cNvSpPr/>
            <p:nvPr userDrawn="1"/>
          </p:nvSpPr>
          <p:spPr>
            <a:xfrm rot="5400000">
              <a:off x="4706554" y="2701241"/>
              <a:ext cx="6869576" cy="142079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8"/>
          <p:cNvSpPr>
            <a:spLocks noGrp="1"/>
          </p:cNvSpPr>
          <p:nvPr>
            <p:ph type="title"/>
          </p:nvPr>
        </p:nvSpPr>
        <p:spPr>
          <a:xfrm>
            <a:off x="171450" y="3017838"/>
            <a:ext cx="2743200" cy="792162"/>
          </a:xfrm>
        </p:spPr>
        <p:txBody>
          <a:bodyPr/>
          <a:lstStyle>
            <a:lvl1pPr algn="l">
              <a:defRPr sz="2400" b="1" i="0" cap="none">
                <a:solidFill>
                  <a:schemeClr val="bg1"/>
                </a:solidFill>
                <a:latin typeface="Century Gothic" panose="020B0502020202020204" pitchFamily="34" charset="0"/>
                <a:ea typeface="Century Gothic" panose="020B0502020202020204" pitchFamily="34" charset="0"/>
                <a:cs typeface="Calibri" panose="020F0502020204030204" pitchFamily="34" charset="0"/>
              </a:defRPr>
            </a:lvl1pPr>
          </a:lstStyle>
          <a:p>
            <a:r>
              <a:rPr lang="en-US" dirty="0"/>
              <a:t>Click to edit</a:t>
            </a:r>
          </a:p>
        </p:txBody>
      </p:sp>
      <p:sp>
        <p:nvSpPr>
          <p:cNvPr id="6" name="Text Placeholder 5"/>
          <p:cNvSpPr>
            <a:spLocks noGrp="1"/>
          </p:cNvSpPr>
          <p:nvPr>
            <p:ph type="body" sz="quarter" idx="10" hasCustomPrompt="1"/>
          </p:nvPr>
        </p:nvSpPr>
        <p:spPr>
          <a:xfrm>
            <a:off x="3591426" y="990600"/>
            <a:ext cx="5152524" cy="5029200"/>
          </a:xfrm>
        </p:spPr>
        <p:txBody>
          <a:bodyPr/>
          <a:lstStyle>
            <a:lvl1pPr marL="0" indent="0">
              <a:buFont typeface="Arial" charset="0"/>
              <a:buNone/>
              <a:defRPr sz="195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defRPr sz="1950" b="0" i="0">
                <a:latin typeface="Century Gothic" charset="0"/>
                <a:ea typeface="Century Gothic" charset="0"/>
                <a:cs typeface="Century Gothic" charset="0"/>
              </a:defRPr>
            </a:lvl2pPr>
            <a:lvl3pPr>
              <a:defRPr sz="1950" b="0" i="0">
                <a:latin typeface="Century Gothic" charset="0"/>
                <a:ea typeface="Century Gothic" charset="0"/>
                <a:cs typeface="Century Gothic" charset="0"/>
              </a:defRPr>
            </a:lvl3pPr>
            <a:lvl4pPr>
              <a:defRPr sz="1950" b="0" i="0">
                <a:latin typeface="Century Gothic" charset="0"/>
                <a:ea typeface="Century Gothic" charset="0"/>
                <a:cs typeface="Century Gothic" charset="0"/>
              </a:defRPr>
            </a:lvl4pPr>
            <a:lvl5pPr>
              <a:defRPr sz="1950" b="0" i="0">
                <a:latin typeface="Century Gothic" charset="0"/>
                <a:ea typeface="Century Gothic" charset="0"/>
                <a:cs typeface="Century Gothic" charset="0"/>
              </a:defRPr>
            </a:lvl5pPr>
          </a:lstStyle>
          <a:p>
            <a:pPr lvl="0"/>
            <a:r>
              <a:rPr lang="en-US" dirty="0"/>
              <a:t>Click to edit. Order of reading: 2. Logical reading order helps make this content accessible for people using assistive technology. By default, it is the order in which an element is added to the slide (not where it is located visually). For example, if you add another text box, its reading order will be 3 regardless of where it is placed on the slide.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59B7CF-A9D9-418B-A87B-F45A686E8585}"/>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9CD2E156-7C54-4E90-8C9A-5C363D127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84B76-C07A-4CF4-812E-E56E5ED39E3B}"/>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6" name="Title 1">
            <a:extLst>
              <a:ext uri="{FF2B5EF4-FFF2-40B4-BE49-F238E27FC236}">
                <a16:creationId xmlns:a16="http://schemas.microsoft.com/office/drawing/2014/main" id="{B1D37BE9-E43E-4B31-8240-DD284749FF8B}"/>
              </a:ext>
            </a:extLst>
          </p:cNvPr>
          <p:cNvSpPr>
            <a:spLocks noGrp="1"/>
          </p:cNvSpPr>
          <p:nvPr>
            <p:ph type="title"/>
          </p:nvPr>
        </p:nvSpPr>
        <p:spPr>
          <a:xfrm>
            <a:off x="453981" y="365126"/>
            <a:ext cx="3942998" cy="769992"/>
          </a:xfrm>
        </p:spPr>
        <p:txBody>
          <a:bodyPr/>
          <a:lstStyle/>
          <a:p>
            <a:r>
              <a:rPr lang="en-US"/>
              <a:t>Click to edit Master title style</a:t>
            </a:r>
          </a:p>
        </p:txBody>
      </p:sp>
      <p:sp>
        <p:nvSpPr>
          <p:cNvPr id="7" name="Table Placeholder 6">
            <a:extLst>
              <a:ext uri="{FF2B5EF4-FFF2-40B4-BE49-F238E27FC236}">
                <a16:creationId xmlns:a16="http://schemas.microsoft.com/office/drawing/2014/main" id="{AF9EE563-6AE5-4F22-A07B-6FF04A7C306B}"/>
              </a:ext>
            </a:extLst>
          </p:cNvPr>
          <p:cNvSpPr>
            <a:spLocks noGrp="1"/>
          </p:cNvSpPr>
          <p:nvPr>
            <p:ph type="tbl" sz="quarter" idx="13"/>
          </p:nvPr>
        </p:nvSpPr>
        <p:spPr>
          <a:xfrm>
            <a:off x="4572001" y="365126"/>
            <a:ext cx="4118372" cy="5819775"/>
          </a:xfrm>
        </p:spPr>
        <p:txBody>
          <a:bodyPr/>
          <a:lstStyle/>
          <a:p>
            <a:endParaRPr lang="en-US"/>
          </a:p>
        </p:txBody>
      </p:sp>
    </p:spTree>
    <p:extLst>
      <p:ext uri="{BB962C8B-B14F-4D97-AF65-F5344CB8AC3E}">
        <p14:creationId xmlns:p14="http://schemas.microsoft.com/office/powerpoint/2010/main" val="321498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with Half Scree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73299" y="365126"/>
            <a:ext cx="3814087" cy="769992"/>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4572000" y="0"/>
            <a:ext cx="4572000" cy="6858000"/>
          </a:xfrm>
        </p:spPr>
        <p:txBody>
          <a:bodyPr/>
          <a:lstStyle/>
          <a:p>
            <a:endParaRPr lang="en-US"/>
          </a:p>
        </p:txBody>
      </p:sp>
      <p:sp>
        <p:nvSpPr>
          <p:cNvPr id="16" name="Text Placeholder 31">
            <a:extLst>
              <a:ext uri="{FF2B5EF4-FFF2-40B4-BE49-F238E27FC236}">
                <a16:creationId xmlns:a16="http://schemas.microsoft.com/office/drawing/2014/main" id="{BF601BAA-B859-4A6C-856B-0FCE4C155028}"/>
              </a:ext>
            </a:extLst>
          </p:cNvPr>
          <p:cNvSpPr>
            <a:spLocks noGrp="1"/>
          </p:cNvSpPr>
          <p:nvPr>
            <p:ph type="body" sz="quarter" idx="13"/>
          </p:nvPr>
        </p:nvSpPr>
        <p:spPr>
          <a:xfrm>
            <a:off x="911223" y="1239307"/>
            <a:ext cx="3376162" cy="105156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17" name="Text Placeholder 31">
            <a:extLst>
              <a:ext uri="{FF2B5EF4-FFF2-40B4-BE49-F238E27FC236}">
                <a16:creationId xmlns:a16="http://schemas.microsoft.com/office/drawing/2014/main" id="{EE6914AF-E613-43F8-90E1-95062FC076BD}"/>
              </a:ext>
            </a:extLst>
          </p:cNvPr>
          <p:cNvSpPr>
            <a:spLocks noGrp="1"/>
          </p:cNvSpPr>
          <p:nvPr>
            <p:ph type="body" sz="quarter" idx="14"/>
          </p:nvPr>
        </p:nvSpPr>
        <p:spPr>
          <a:xfrm>
            <a:off x="911223" y="2249991"/>
            <a:ext cx="3376162" cy="105156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18" name="Text Placeholder 31">
            <a:extLst>
              <a:ext uri="{FF2B5EF4-FFF2-40B4-BE49-F238E27FC236}">
                <a16:creationId xmlns:a16="http://schemas.microsoft.com/office/drawing/2014/main" id="{96036DF4-8B14-4873-95E2-FF68B8219209}"/>
              </a:ext>
            </a:extLst>
          </p:cNvPr>
          <p:cNvSpPr>
            <a:spLocks noGrp="1"/>
          </p:cNvSpPr>
          <p:nvPr>
            <p:ph type="body" sz="quarter" idx="15"/>
          </p:nvPr>
        </p:nvSpPr>
        <p:spPr>
          <a:xfrm>
            <a:off x="911223" y="3260675"/>
            <a:ext cx="3376162" cy="105156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19" name="Text Placeholder 31">
            <a:extLst>
              <a:ext uri="{FF2B5EF4-FFF2-40B4-BE49-F238E27FC236}">
                <a16:creationId xmlns:a16="http://schemas.microsoft.com/office/drawing/2014/main" id="{F26A2485-37BE-4001-BD61-196FC1494892}"/>
              </a:ext>
            </a:extLst>
          </p:cNvPr>
          <p:cNvSpPr>
            <a:spLocks noGrp="1"/>
          </p:cNvSpPr>
          <p:nvPr>
            <p:ph type="body" sz="quarter" idx="16"/>
          </p:nvPr>
        </p:nvSpPr>
        <p:spPr>
          <a:xfrm>
            <a:off x="911223" y="4271359"/>
            <a:ext cx="3376162" cy="105156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20" name="Text Placeholder 31">
            <a:extLst>
              <a:ext uri="{FF2B5EF4-FFF2-40B4-BE49-F238E27FC236}">
                <a16:creationId xmlns:a16="http://schemas.microsoft.com/office/drawing/2014/main" id="{A9F4AEDF-6F4E-4731-92C9-C13E19756D44}"/>
              </a:ext>
            </a:extLst>
          </p:cNvPr>
          <p:cNvSpPr>
            <a:spLocks noGrp="1"/>
          </p:cNvSpPr>
          <p:nvPr>
            <p:ph type="body" sz="quarter" idx="17"/>
          </p:nvPr>
        </p:nvSpPr>
        <p:spPr>
          <a:xfrm>
            <a:off x="911223" y="5282042"/>
            <a:ext cx="3376162" cy="105156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Tree>
    <p:extLst>
      <p:ext uri="{BB962C8B-B14F-4D97-AF65-F5344CB8AC3E}">
        <p14:creationId xmlns:p14="http://schemas.microsoft.com/office/powerpoint/2010/main" val="3131088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Bullets with Half Scree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73299" y="365126"/>
            <a:ext cx="3753864" cy="769992"/>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4572000" y="0"/>
            <a:ext cx="4572000" cy="6858000"/>
          </a:xfrm>
        </p:spPr>
        <p:txBody>
          <a:bodyPr/>
          <a:lstStyle/>
          <a:p>
            <a:endParaRPr lang="en-US"/>
          </a:p>
        </p:txBody>
      </p:sp>
      <p:sp>
        <p:nvSpPr>
          <p:cNvPr id="16" name="Text Placeholder 31">
            <a:extLst>
              <a:ext uri="{FF2B5EF4-FFF2-40B4-BE49-F238E27FC236}">
                <a16:creationId xmlns:a16="http://schemas.microsoft.com/office/drawing/2014/main" id="{BF601BAA-B859-4A6C-856B-0FCE4C155028}"/>
              </a:ext>
            </a:extLst>
          </p:cNvPr>
          <p:cNvSpPr>
            <a:spLocks noGrp="1"/>
          </p:cNvSpPr>
          <p:nvPr>
            <p:ph type="body" sz="quarter" idx="13"/>
          </p:nvPr>
        </p:nvSpPr>
        <p:spPr>
          <a:xfrm>
            <a:off x="473299" y="1374771"/>
            <a:ext cx="3753864" cy="4987929"/>
          </a:xfrm>
          <a:noFill/>
        </p:spPr>
        <p:txBody>
          <a:bodyPr wrap="square" anchor="ctr" anchorCtr="0">
            <a:normAutofit/>
          </a:bodyPr>
          <a:lstStyle>
            <a:lvl1pPr marL="214313" indent="-214313">
              <a:buFont typeface="Arial" panose="020B0604020202020204" pitchFamily="34" charset="0"/>
              <a:buChar char="•"/>
              <a:defRPr lang="en-US" sz="13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Tree>
    <p:extLst>
      <p:ext uri="{BB962C8B-B14F-4D97-AF65-F5344CB8AC3E}">
        <p14:creationId xmlns:p14="http://schemas.microsoft.com/office/powerpoint/2010/main" val="2322576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0" y="0"/>
            <a:ext cx="4572000" cy="6858000"/>
          </a:xfrm>
        </p:spPr>
        <p:txBody>
          <a:bodyPr/>
          <a:lstStyle/>
          <a:p>
            <a:endParaRPr lang="en-US"/>
          </a:p>
        </p:txBody>
      </p:sp>
      <p:sp>
        <p:nvSpPr>
          <p:cNvPr id="2" name="Title 1">
            <a:extLst>
              <a:ext uri="{FF2B5EF4-FFF2-40B4-BE49-F238E27FC236}">
                <a16:creationId xmlns:a16="http://schemas.microsoft.com/office/drawing/2014/main" id="{819154E7-CFF8-4911-A0F6-1B036C428AD7}"/>
              </a:ext>
            </a:extLst>
          </p:cNvPr>
          <p:cNvSpPr>
            <a:spLocks noGrp="1"/>
          </p:cNvSpPr>
          <p:nvPr>
            <p:ph type="title" hasCustomPrompt="1"/>
          </p:nvPr>
        </p:nvSpPr>
        <p:spPr>
          <a:xfrm>
            <a:off x="5048250" y="3800226"/>
            <a:ext cx="3658736" cy="769992"/>
          </a:xfrm>
        </p:spPr>
        <p:txBody>
          <a:bodyPr/>
          <a:lstStyle>
            <a:lvl1pPr>
              <a:defRPr/>
            </a:lvl1pPr>
          </a:lstStyle>
          <a:p>
            <a:r>
              <a:rPr lang="en-US" dirty="0"/>
              <a:t>Speaker Name</a:t>
            </a:r>
          </a:p>
        </p:txBody>
      </p:sp>
      <p:sp>
        <p:nvSpPr>
          <p:cNvPr id="4" name="Text Placeholder 3">
            <a:extLst>
              <a:ext uri="{FF2B5EF4-FFF2-40B4-BE49-F238E27FC236}">
                <a16:creationId xmlns:a16="http://schemas.microsoft.com/office/drawing/2014/main" id="{B64F0400-9F04-44FE-A0CA-979CDD61CBB1}"/>
              </a:ext>
            </a:extLst>
          </p:cNvPr>
          <p:cNvSpPr>
            <a:spLocks noGrp="1"/>
          </p:cNvSpPr>
          <p:nvPr>
            <p:ph type="body" sz="quarter" idx="11" hasCustomPrompt="1"/>
          </p:nvPr>
        </p:nvSpPr>
        <p:spPr>
          <a:xfrm>
            <a:off x="5048251" y="4579834"/>
            <a:ext cx="3707606" cy="532181"/>
          </a:xfrm>
        </p:spPr>
        <p:txBody>
          <a:bodyPr>
            <a:normAutofit/>
          </a:bodyPr>
          <a:lstStyle>
            <a:lvl1pPr marL="0" indent="0">
              <a:buNone/>
              <a:defRPr sz="1800"/>
            </a:lvl1pPr>
            <a:lvl2pPr marL="342900" indent="0">
              <a:buNone/>
              <a:defRPr/>
            </a:lvl2pPr>
            <a:lvl3pPr marL="685800" indent="0">
              <a:buNone/>
              <a:defRPr/>
            </a:lvl3pPr>
            <a:lvl4pPr marL="1028700" indent="0">
              <a:buNone/>
              <a:defRPr/>
            </a:lvl4pPr>
            <a:lvl5pPr marL="1371600" indent="0">
              <a:buNone/>
              <a:defRPr/>
            </a:lvl5pPr>
          </a:lstStyle>
          <a:p>
            <a:pPr lvl="0"/>
            <a:r>
              <a:rPr lang="en-US" dirty="0"/>
              <a:t>Speaker Title or Company Name</a:t>
            </a:r>
          </a:p>
        </p:txBody>
      </p:sp>
      <p:cxnSp>
        <p:nvCxnSpPr>
          <p:cNvPr id="9" name="Straight Connector 8">
            <a:extLst>
              <a:ext uri="{FF2B5EF4-FFF2-40B4-BE49-F238E27FC236}">
                <a16:creationId xmlns:a16="http://schemas.microsoft.com/office/drawing/2014/main" id="{2ECAC727-9535-45CE-9748-EB97C2922983}"/>
              </a:ext>
            </a:extLst>
          </p:cNvPr>
          <p:cNvCxnSpPr/>
          <p:nvPr userDrawn="1"/>
        </p:nvCxnSpPr>
        <p:spPr>
          <a:xfrm>
            <a:off x="5084380" y="5265681"/>
            <a:ext cx="356616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31">
            <a:extLst>
              <a:ext uri="{FF2B5EF4-FFF2-40B4-BE49-F238E27FC236}">
                <a16:creationId xmlns:a16="http://schemas.microsoft.com/office/drawing/2014/main" id="{1FA7091E-8FCE-49F9-A184-9A791D6F4B0D}"/>
              </a:ext>
            </a:extLst>
          </p:cNvPr>
          <p:cNvSpPr>
            <a:spLocks noGrp="1"/>
          </p:cNvSpPr>
          <p:nvPr>
            <p:ph type="body" sz="quarter" idx="13" hasCustomPrompt="1"/>
          </p:nvPr>
        </p:nvSpPr>
        <p:spPr>
          <a:xfrm>
            <a:off x="5084380" y="5558168"/>
            <a:ext cx="3622606" cy="1051560"/>
          </a:xfrm>
          <a:noFill/>
        </p:spPr>
        <p:txBody>
          <a:bodyPr wrap="square" anchor="t"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Bio or other information here</a:t>
            </a:r>
          </a:p>
        </p:txBody>
      </p:sp>
    </p:spTree>
    <p:extLst>
      <p:ext uri="{BB962C8B-B14F-4D97-AF65-F5344CB8AC3E}">
        <p14:creationId xmlns:p14="http://schemas.microsoft.com/office/powerpoint/2010/main" val="2694825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128776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3593823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11" name="Text Placeholder 10">
            <a:extLst>
              <a:ext uri="{FF2B5EF4-FFF2-40B4-BE49-F238E27FC236}">
                <a16:creationId xmlns:a16="http://schemas.microsoft.com/office/drawing/2014/main" id="{DF29DD61-BF1C-44F0-9B48-CE57DFBC37B0}"/>
              </a:ext>
            </a:extLst>
          </p:cNvPr>
          <p:cNvSpPr>
            <a:spLocks noGrp="1"/>
          </p:cNvSpPr>
          <p:nvPr>
            <p:ph type="body" sz="quarter" idx="13"/>
          </p:nvPr>
        </p:nvSpPr>
        <p:spPr>
          <a:xfrm>
            <a:off x="463154"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2" name="Text Placeholder 10">
            <a:extLst>
              <a:ext uri="{FF2B5EF4-FFF2-40B4-BE49-F238E27FC236}">
                <a16:creationId xmlns:a16="http://schemas.microsoft.com/office/drawing/2014/main" id="{DB941606-DE76-4A40-88DC-191E900F8EAD}"/>
              </a:ext>
            </a:extLst>
          </p:cNvPr>
          <p:cNvSpPr>
            <a:spLocks noGrp="1"/>
          </p:cNvSpPr>
          <p:nvPr>
            <p:ph type="body" sz="quarter" idx="14"/>
          </p:nvPr>
        </p:nvSpPr>
        <p:spPr>
          <a:xfrm>
            <a:off x="2566012"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3" name="Text Placeholder 10">
            <a:extLst>
              <a:ext uri="{FF2B5EF4-FFF2-40B4-BE49-F238E27FC236}">
                <a16:creationId xmlns:a16="http://schemas.microsoft.com/office/drawing/2014/main" id="{FCD8A12A-328A-4792-BFE8-28C0F5F93D87}"/>
              </a:ext>
            </a:extLst>
          </p:cNvPr>
          <p:cNvSpPr>
            <a:spLocks noGrp="1"/>
          </p:cNvSpPr>
          <p:nvPr>
            <p:ph type="body" sz="quarter" idx="15"/>
          </p:nvPr>
        </p:nvSpPr>
        <p:spPr>
          <a:xfrm>
            <a:off x="4668869"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4" name="Text Placeholder 10">
            <a:extLst>
              <a:ext uri="{FF2B5EF4-FFF2-40B4-BE49-F238E27FC236}">
                <a16:creationId xmlns:a16="http://schemas.microsoft.com/office/drawing/2014/main" id="{D2259A45-66FA-4A28-95AB-6E72932EA330}"/>
              </a:ext>
            </a:extLst>
          </p:cNvPr>
          <p:cNvSpPr>
            <a:spLocks noGrp="1"/>
          </p:cNvSpPr>
          <p:nvPr>
            <p:ph type="body" sz="quarter" idx="16"/>
          </p:nvPr>
        </p:nvSpPr>
        <p:spPr>
          <a:xfrm>
            <a:off x="6771727"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Tree>
    <p:extLst>
      <p:ext uri="{BB962C8B-B14F-4D97-AF65-F5344CB8AC3E}">
        <p14:creationId xmlns:p14="http://schemas.microsoft.com/office/powerpoint/2010/main" val="2186224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11" name="Text Placeholder 10">
            <a:extLst>
              <a:ext uri="{FF2B5EF4-FFF2-40B4-BE49-F238E27FC236}">
                <a16:creationId xmlns:a16="http://schemas.microsoft.com/office/drawing/2014/main" id="{DF29DD61-BF1C-44F0-9B48-CE57DFBC37B0}"/>
              </a:ext>
            </a:extLst>
          </p:cNvPr>
          <p:cNvSpPr>
            <a:spLocks noGrp="1"/>
          </p:cNvSpPr>
          <p:nvPr>
            <p:ph type="body" sz="quarter" idx="13"/>
          </p:nvPr>
        </p:nvSpPr>
        <p:spPr>
          <a:xfrm>
            <a:off x="463154" y="1805188"/>
            <a:ext cx="1953815" cy="4431385"/>
          </a:xfrm>
          <a:prstGeom prst="roundRect">
            <a:avLst>
              <a:gd name="adj" fmla="val 691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tx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2" name="Text Placeholder 10">
            <a:extLst>
              <a:ext uri="{FF2B5EF4-FFF2-40B4-BE49-F238E27FC236}">
                <a16:creationId xmlns:a16="http://schemas.microsoft.com/office/drawing/2014/main" id="{DB941606-DE76-4A40-88DC-191E900F8EAD}"/>
              </a:ext>
            </a:extLst>
          </p:cNvPr>
          <p:cNvSpPr>
            <a:spLocks noGrp="1"/>
          </p:cNvSpPr>
          <p:nvPr>
            <p:ph type="body" sz="quarter" idx="14"/>
          </p:nvPr>
        </p:nvSpPr>
        <p:spPr>
          <a:xfrm>
            <a:off x="2566012" y="1805188"/>
            <a:ext cx="1953815" cy="4431385"/>
          </a:xfrm>
          <a:prstGeom prst="roundRect">
            <a:avLst>
              <a:gd name="adj" fmla="val 691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tx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3" name="Text Placeholder 10">
            <a:extLst>
              <a:ext uri="{FF2B5EF4-FFF2-40B4-BE49-F238E27FC236}">
                <a16:creationId xmlns:a16="http://schemas.microsoft.com/office/drawing/2014/main" id="{FCD8A12A-328A-4792-BFE8-28C0F5F93D87}"/>
              </a:ext>
            </a:extLst>
          </p:cNvPr>
          <p:cNvSpPr>
            <a:spLocks noGrp="1"/>
          </p:cNvSpPr>
          <p:nvPr>
            <p:ph type="body" sz="quarter" idx="15"/>
          </p:nvPr>
        </p:nvSpPr>
        <p:spPr>
          <a:xfrm>
            <a:off x="4668869" y="1805188"/>
            <a:ext cx="1953815" cy="4431385"/>
          </a:xfrm>
          <a:prstGeom prst="roundRect">
            <a:avLst>
              <a:gd name="adj" fmla="val 691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tx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4" name="Text Placeholder 10">
            <a:extLst>
              <a:ext uri="{FF2B5EF4-FFF2-40B4-BE49-F238E27FC236}">
                <a16:creationId xmlns:a16="http://schemas.microsoft.com/office/drawing/2014/main" id="{D2259A45-66FA-4A28-95AB-6E72932EA330}"/>
              </a:ext>
            </a:extLst>
          </p:cNvPr>
          <p:cNvSpPr>
            <a:spLocks noGrp="1"/>
          </p:cNvSpPr>
          <p:nvPr>
            <p:ph type="body" sz="quarter" idx="16"/>
          </p:nvPr>
        </p:nvSpPr>
        <p:spPr>
          <a:xfrm>
            <a:off x="6771727" y="1805188"/>
            <a:ext cx="1953815" cy="4431385"/>
          </a:xfrm>
          <a:prstGeom prst="roundRect">
            <a:avLst>
              <a:gd name="adj" fmla="val 691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tx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Tree>
    <p:extLst>
      <p:ext uri="{BB962C8B-B14F-4D97-AF65-F5344CB8AC3E}">
        <p14:creationId xmlns:p14="http://schemas.microsoft.com/office/powerpoint/2010/main" val="2516731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33" name="Text Placeholder 31">
            <a:extLst>
              <a:ext uri="{FF2B5EF4-FFF2-40B4-BE49-F238E27FC236}">
                <a16:creationId xmlns:a16="http://schemas.microsoft.com/office/drawing/2014/main" id="{4E5A7BC6-6E80-446A-9CAD-B4BC90BD08CF}"/>
              </a:ext>
            </a:extLst>
          </p:cNvPr>
          <p:cNvSpPr>
            <a:spLocks noGrp="1"/>
          </p:cNvSpPr>
          <p:nvPr>
            <p:ph type="body" sz="quarter" idx="13"/>
          </p:nvPr>
        </p:nvSpPr>
        <p:spPr>
          <a:xfrm>
            <a:off x="1381126" y="1514475"/>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4" name="Text Placeholder 31">
            <a:extLst>
              <a:ext uri="{FF2B5EF4-FFF2-40B4-BE49-F238E27FC236}">
                <a16:creationId xmlns:a16="http://schemas.microsoft.com/office/drawing/2014/main" id="{6FFE26E4-DCE6-4A73-B52B-1786AE459B0C}"/>
              </a:ext>
            </a:extLst>
          </p:cNvPr>
          <p:cNvSpPr>
            <a:spLocks noGrp="1"/>
          </p:cNvSpPr>
          <p:nvPr>
            <p:ph type="body" sz="quarter" idx="14"/>
          </p:nvPr>
        </p:nvSpPr>
        <p:spPr>
          <a:xfrm>
            <a:off x="1380602" y="3039939"/>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5" name="Text Placeholder 31">
            <a:extLst>
              <a:ext uri="{FF2B5EF4-FFF2-40B4-BE49-F238E27FC236}">
                <a16:creationId xmlns:a16="http://schemas.microsoft.com/office/drawing/2014/main" id="{D28FF16C-9A11-457A-BEF5-CB259C008515}"/>
              </a:ext>
            </a:extLst>
          </p:cNvPr>
          <p:cNvSpPr>
            <a:spLocks noGrp="1"/>
          </p:cNvSpPr>
          <p:nvPr>
            <p:ph type="body" sz="quarter" idx="15"/>
          </p:nvPr>
        </p:nvSpPr>
        <p:spPr>
          <a:xfrm>
            <a:off x="1380602" y="456540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6" name="Text Placeholder 31">
            <a:extLst>
              <a:ext uri="{FF2B5EF4-FFF2-40B4-BE49-F238E27FC236}">
                <a16:creationId xmlns:a16="http://schemas.microsoft.com/office/drawing/2014/main" id="{E8DAD67B-C31E-4AF3-9628-E925F5184D92}"/>
              </a:ext>
            </a:extLst>
          </p:cNvPr>
          <p:cNvSpPr>
            <a:spLocks noGrp="1"/>
          </p:cNvSpPr>
          <p:nvPr>
            <p:ph type="body" sz="quarter" idx="16"/>
          </p:nvPr>
        </p:nvSpPr>
        <p:spPr>
          <a:xfrm>
            <a:off x="5648293" y="151871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7" name="Text Placeholder 31">
            <a:extLst>
              <a:ext uri="{FF2B5EF4-FFF2-40B4-BE49-F238E27FC236}">
                <a16:creationId xmlns:a16="http://schemas.microsoft.com/office/drawing/2014/main" id="{52DD4A79-82AF-404A-A69D-CB07960147AF}"/>
              </a:ext>
            </a:extLst>
          </p:cNvPr>
          <p:cNvSpPr>
            <a:spLocks noGrp="1"/>
          </p:cNvSpPr>
          <p:nvPr>
            <p:ph type="body" sz="quarter" idx="17"/>
          </p:nvPr>
        </p:nvSpPr>
        <p:spPr>
          <a:xfrm>
            <a:off x="5647770" y="3044177"/>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8" name="Text Placeholder 31">
            <a:extLst>
              <a:ext uri="{FF2B5EF4-FFF2-40B4-BE49-F238E27FC236}">
                <a16:creationId xmlns:a16="http://schemas.microsoft.com/office/drawing/2014/main" id="{C42FFF50-C001-4445-9118-D652326FCF43}"/>
              </a:ext>
            </a:extLst>
          </p:cNvPr>
          <p:cNvSpPr>
            <a:spLocks noGrp="1"/>
          </p:cNvSpPr>
          <p:nvPr>
            <p:ph type="body" sz="quarter" idx="18"/>
          </p:nvPr>
        </p:nvSpPr>
        <p:spPr>
          <a:xfrm>
            <a:off x="5647770" y="4569641"/>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Tree>
    <p:extLst>
      <p:ext uri="{BB962C8B-B14F-4D97-AF65-F5344CB8AC3E}">
        <p14:creationId xmlns:p14="http://schemas.microsoft.com/office/powerpoint/2010/main" val="2210313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FD478-E2CE-4FE3-A7EE-73AEDE6DB693}"/>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rcRect l="8431" r="8431"/>
          <a:stretch/>
        </p:blipFill>
        <p:spPr>
          <a:xfrm>
            <a:off x="0" y="1214961"/>
            <a:ext cx="9144000" cy="5016500"/>
          </a:xfrm>
          <a:prstGeom prst="rect">
            <a:avLst/>
          </a:prstGeom>
        </p:spPr>
      </p:pic>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33" name="Text Placeholder 31">
            <a:extLst>
              <a:ext uri="{FF2B5EF4-FFF2-40B4-BE49-F238E27FC236}">
                <a16:creationId xmlns:a16="http://schemas.microsoft.com/office/drawing/2014/main" id="{4E5A7BC6-6E80-446A-9CAD-B4BC90BD08CF}"/>
              </a:ext>
            </a:extLst>
          </p:cNvPr>
          <p:cNvSpPr>
            <a:spLocks noGrp="1"/>
          </p:cNvSpPr>
          <p:nvPr>
            <p:ph type="body" sz="quarter" idx="13"/>
          </p:nvPr>
        </p:nvSpPr>
        <p:spPr>
          <a:xfrm>
            <a:off x="1381126" y="1514475"/>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4" name="Text Placeholder 31">
            <a:extLst>
              <a:ext uri="{FF2B5EF4-FFF2-40B4-BE49-F238E27FC236}">
                <a16:creationId xmlns:a16="http://schemas.microsoft.com/office/drawing/2014/main" id="{6FFE26E4-DCE6-4A73-B52B-1786AE459B0C}"/>
              </a:ext>
            </a:extLst>
          </p:cNvPr>
          <p:cNvSpPr>
            <a:spLocks noGrp="1"/>
          </p:cNvSpPr>
          <p:nvPr>
            <p:ph type="body" sz="quarter" idx="14"/>
          </p:nvPr>
        </p:nvSpPr>
        <p:spPr>
          <a:xfrm>
            <a:off x="1380602" y="3039939"/>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5" name="Text Placeholder 31">
            <a:extLst>
              <a:ext uri="{FF2B5EF4-FFF2-40B4-BE49-F238E27FC236}">
                <a16:creationId xmlns:a16="http://schemas.microsoft.com/office/drawing/2014/main" id="{D28FF16C-9A11-457A-BEF5-CB259C008515}"/>
              </a:ext>
            </a:extLst>
          </p:cNvPr>
          <p:cNvSpPr>
            <a:spLocks noGrp="1"/>
          </p:cNvSpPr>
          <p:nvPr>
            <p:ph type="body" sz="quarter" idx="15"/>
          </p:nvPr>
        </p:nvSpPr>
        <p:spPr>
          <a:xfrm>
            <a:off x="1380602" y="456540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6" name="Text Placeholder 31">
            <a:extLst>
              <a:ext uri="{FF2B5EF4-FFF2-40B4-BE49-F238E27FC236}">
                <a16:creationId xmlns:a16="http://schemas.microsoft.com/office/drawing/2014/main" id="{E8DAD67B-C31E-4AF3-9628-E925F5184D92}"/>
              </a:ext>
            </a:extLst>
          </p:cNvPr>
          <p:cNvSpPr>
            <a:spLocks noGrp="1"/>
          </p:cNvSpPr>
          <p:nvPr>
            <p:ph type="body" sz="quarter" idx="16"/>
          </p:nvPr>
        </p:nvSpPr>
        <p:spPr>
          <a:xfrm>
            <a:off x="5648293" y="151871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7" name="Text Placeholder 31">
            <a:extLst>
              <a:ext uri="{FF2B5EF4-FFF2-40B4-BE49-F238E27FC236}">
                <a16:creationId xmlns:a16="http://schemas.microsoft.com/office/drawing/2014/main" id="{52DD4A79-82AF-404A-A69D-CB07960147AF}"/>
              </a:ext>
            </a:extLst>
          </p:cNvPr>
          <p:cNvSpPr>
            <a:spLocks noGrp="1"/>
          </p:cNvSpPr>
          <p:nvPr>
            <p:ph type="body" sz="quarter" idx="17"/>
          </p:nvPr>
        </p:nvSpPr>
        <p:spPr>
          <a:xfrm>
            <a:off x="5647770" y="3044177"/>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
        <p:nvSpPr>
          <p:cNvPr id="38" name="Text Placeholder 31">
            <a:extLst>
              <a:ext uri="{FF2B5EF4-FFF2-40B4-BE49-F238E27FC236}">
                <a16:creationId xmlns:a16="http://schemas.microsoft.com/office/drawing/2014/main" id="{C42FFF50-C001-4445-9118-D652326FCF43}"/>
              </a:ext>
            </a:extLst>
          </p:cNvPr>
          <p:cNvSpPr>
            <a:spLocks noGrp="1"/>
          </p:cNvSpPr>
          <p:nvPr>
            <p:ph type="body" sz="quarter" idx="18"/>
          </p:nvPr>
        </p:nvSpPr>
        <p:spPr>
          <a:xfrm>
            <a:off x="5647770" y="4569641"/>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dirty="0"/>
              <a:t>Click to edit Master text styles</a:t>
            </a:r>
          </a:p>
        </p:txBody>
      </p:sp>
    </p:spTree>
    <p:extLst>
      <p:ext uri="{BB962C8B-B14F-4D97-AF65-F5344CB8AC3E}">
        <p14:creationId xmlns:p14="http://schemas.microsoft.com/office/powerpoint/2010/main" val="2265738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thos3 - section starter with icon">
    <p:spTree>
      <p:nvGrpSpPr>
        <p:cNvPr id="1" name=""/>
        <p:cNvGrpSpPr/>
        <p:nvPr/>
      </p:nvGrpSpPr>
      <p:grpSpPr>
        <a:xfrm>
          <a:off x="0" y="0"/>
          <a:ext cx="0" cy="0"/>
          <a:chOff x="0" y="0"/>
          <a:chExt cx="0" cy="0"/>
        </a:xfrm>
      </p:grpSpPr>
      <p:sp>
        <p:nvSpPr>
          <p:cNvPr id="2" name="Title 1"/>
          <p:cNvSpPr>
            <a:spLocks noGrp="1"/>
          </p:cNvSpPr>
          <p:nvPr>
            <p:ph type="title"/>
          </p:nvPr>
        </p:nvSpPr>
        <p:spPr>
          <a:xfrm>
            <a:off x="3180160" y="2681019"/>
            <a:ext cx="5314950" cy="1143000"/>
          </a:xfrm>
        </p:spPr>
        <p:txBody>
          <a:bodyPr/>
          <a:lstStyle>
            <a:lvl1pPr algn="l">
              <a:defRPr sz="3000" cap="none">
                <a:solidFill>
                  <a:srgbClr val="006D9F"/>
                </a:solidFill>
                <a:latin typeface="Segoe Print" charset="0"/>
                <a:ea typeface="Segoe Print" charset="0"/>
                <a:cs typeface="Segoe Print" charset="0"/>
              </a:defRPr>
            </a:lvl1pPr>
          </a:lstStyle>
          <a:p>
            <a:r>
              <a:rPr lang="en-US"/>
              <a:t>Click to edit</a:t>
            </a:r>
          </a:p>
        </p:txBody>
      </p:sp>
      <p:pic>
        <p:nvPicPr>
          <p:cNvPr id="4" name="Icon" descr="Symbol for visioned readers" title="Decorative image"/>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74560" y="2449515"/>
            <a:ext cx="1348979"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Line element" descr="Element for visioned readers" title="Decorative image"/>
          <p:cNvCxnSpPr>
            <a:cxnSpLocks noChangeShapeType="1"/>
          </p:cNvCxnSpPr>
          <p:nvPr userDrawn="1"/>
        </p:nvCxnSpPr>
        <p:spPr bwMode="auto">
          <a:xfrm>
            <a:off x="2767263" y="1675484"/>
            <a:ext cx="0" cy="3324225"/>
          </a:xfrm>
          <a:prstGeom prst="line">
            <a:avLst/>
          </a:prstGeom>
          <a:noFill/>
          <a:ln w="127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97915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895C2B-37C0-4F3F-86FC-7B9BDC25F08E}"/>
              </a:ext>
            </a:extLst>
          </p:cNvPr>
          <p:cNvSpPr>
            <a:spLocks noGrp="1"/>
          </p:cNvSpPr>
          <p:nvPr>
            <p:ph type="pic" sz="quarter" idx="13"/>
          </p:nvPr>
        </p:nvSpPr>
        <p:spPr>
          <a:xfrm>
            <a:off x="0" y="0"/>
            <a:ext cx="9144000" cy="6858000"/>
          </a:xfrm>
        </p:spPr>
        <p:txBody>
          <a:bodyPr/>
          <a:lstStyle/>
          <a:p>
            <a:endParaRPr lang="en-US"/>
          </a:p>
        </p:txBody>
      </p:sp>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628650" y="3044004"/>
            <a:ext cx="2473216"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3492098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12" name="Rectangle: Rounded Corners 11">
            <a:extLst>
              <a:ext uri="{FF2B5EF4-FFF2-40B4-BE49-F238E27FC236}">
                <a16:creationId xmlns:a16="http://schemas.microsoft.com/office/drawing/2014/main" id="{A75DA0AA-CB72-4B3E-A000-DF8985F5BFDB}"/>
              </a:ext>
            </a:extLst>
          </p:cNvPr>
          <p:cNvSpPr/>
          <p:nvPr userDrawn="1"/>
        </p:nvSpPr>
        <p:spPr>
          <a:xfrm>
            <a:off x="739076" y="1270861"/>
            <a:ext cx="7665849" cy="4287864"/>
          </a:xfrm>
          <a:prstGeom prst="roundRect">
            <a:avLst>
              <a:gd name="adj" fmla="val 486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2E140DCD-6FB8-4185-9914-9E50D6469148}"/>
              </a:ext>
            </a:extLst>
          </p:cNvPr>
          <p:cNvSpPr>
            <a:spLocks noGrp="1"/>
          </p:cNvSpPr>
          <p:nvPr>
            <p:ph type="body" sz="quarter" idx="13" hasCustomPrompt="1"/>
          </p:nvPr>
        </p:nvSpPr>
        <p:spPr>
          <a:xfrm>
            <a:off x="1097474" y="1812926"/>
            <a:ext cx="6949052" cy="2683251"/>
          </a:xfrm>
          <a:noFill/>
        </p:spPr>
        <p:txBody>
          <a:bodyPr wrap="square" rtlCol="0" anchor="ctr" anchorCtr="0">
            <a:normAutofit/>
          </a:bodyPr>
          <a:lstStyle>
            <a:lvl1pPr marL="0" indent="0">
              <a:lnSpc>
                <a:spcPct val="100000"/>
              </a:lnSpc>
              <a:buNone/>
              <a:defRPr lang="en-US" sz="2400" smtClean="0">
                <a:latin typeface="+mn-lt"/>
                <a:ea typeface="Century Gothic" charset="0"/>
                <a:cs typeface="Century Gothic" charset="0"/>
              </a:defRPr>
            </a:lvl1pPr>
            <a:lvl2pPr marL="171450" indent="0">
              <a:buNone/>
              <a:defRPr lang="en-US" sz="1350" smtClean="0"/>
            </a:lvl2pPr>
            <a:lvl3pPr marL="514350" indent="0">
              <a:buNone/>
              <a:defRPr lang="en-US" sz="1350" smtClean="0"/>
            </a:lvl3pPr>
            <a:lvl4pPr marL="857250" indent="0">
              <a:buNone/>
              <a:defRPr lang="en-US" smtClean="0"/>
            </a:lvl4pPr>
            <a:lvl5pPr marL="1200150" indent="0">
              <a:buNone/>
              <a:defRPr lang="en-US"/>
            </a:lvl5pPr>
          </a:lstStyle>
          <a:p>
            <a:pPr marL="0" lvl="0" algn="ctr"/>
            <a:r>
              <a:rPr lang="en-US" dirty="0"/>
              <a:t>Add quote here</a:t>
            </a:r>
          </a:p>
        </p:txBody>
      </p:sp>
      <p:sp>
        <p:nvSpPr>
          <p:cNvPr id="16" name="Text Placeholder 15">
            <a:extLst>
              <a:ext uri="{FF2B5EF4-FFF2-40B4-BE49-F238E27FC236}">
                <a16:creationId xmlns:a16="http://schemas.microsoft.com/office/drawing/2014/main" id="{5E3ECA83-4C93-450F-84AE-3077CC59296A}"/>
              </a:ext>
            </a:extLst>
          </p:cNvPr>
          <p:cNvSpPr>
            <a:spLocks noGrp="1"/>
          </p:cNvSpPr>
          <p:nvPr>
            <p:ph type="body" sz="quarter" idx="14" hasCustomPrompt="1"/>
          </p:nvPr>
        </p:nvSpPr>
        <p:spPr>
          <a:xfrm>
            <a:off x="1097756" y="4679950"/>
            <a:ext cx="6948488" cy="457200"/>
          </a:xfrm>
        </p:spPr>
        <p:txBody>
          <a:bodyPr>
            <a:normAutofit/>
          </a:bodyPr>
          <a:lstStyle>
            <a:lvl1pPr marL="0" indent="0" algn="r">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 - Cite source here</a:t>
            </a:r>
          </a:p>
        </p:txBody>
      </p:sp>
      <p:pic>
        <p:nvPicPr>
          <p:cNvPr id="10" name="Graphic 9" descr="Open quotation mark with solid fill">
            <a:extLst>
              <a:ext uri="{FF2B5EF4-FFF2-40B4-BE49-F238E27FC236}">
                <a16:creationId xmlns:a16="http://schemas.microsoft.com/office/drawing/2014/main" id="{1D71D4B2-C5D5-4A4A-951B-582D5495B6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90" y="-6397"/>
            <a:ext cx="1668974" cy="2225298"/>
          </a:xfrm>
          <a:prstGeom prst="rect">
            <a:avLst/>
          </a:prstGeom>
        </p:spPr>
      </p:pic>
      <p:pic>
        <p:nvPicPr>
          <p:cNvPr id="11" name="Graphic 10" descr="Open quotation mark with solid fill">
            <a:extLst>
              <a:ext uri="{FF2B5EF4-FFF2-40B4-BE49-F238E27FC236}">
                <a16:creationId xmlns:a16="http://schemas.microsoft.com/office/drawing/2014/main" id="{E7602A8E-71F9-486A-A882-D69C613479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6842505" y="4621619"/>
            <a:ext cx="1668974" cy="2225298"/>
          </a:xfrm>
          <a:prstGeom prst="rect">
            <a:avLst/>
          </a:prstGeom>
        </p:spPr>
      </p:pic>
    </p:spTree>
    <p:extLst>
      <p:ext uri="{BB962C8B-B14F-4D97-AF65-F5344CB8AC3E}">
        <p14:creationId xmlns:p14="http://schemas.microsoft.com/office/powerpoint/2010/main" val="3350318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7200" y="365126"/>
            <a:ext cx="8235191" cy="769992"/>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7" name="Picture Placeholder 6">
            <a:extLst>
              <a:ext uri="{FF2B5EF4-FFF2-40B4-BE49-F238E27FC236}">
                <a16:creationId xmlns:a16="http://schemas.microsoft.com/office/drawing/2014/main" id="{384636A8-0155-4DC5-A172-694EC1C4F3B0}"/>
              </a:ext>
            </a:extLst>
          </p:cNvPr>
          <p:cNvSpPr>
            <a:spLocks noGrp="1" noChangeAspect="1"/>
          </p:cNvSpPr>
          <p:nvPr>
            <p:ph type="pic" sz="quarter" idx="13"/>
          </p:nvPr>
        </p:nvSpPr>
        <p:spPr>
          <a:xfrm>
            <a:off x="5400551" y="1234440"/>
            <a:ext cx="3291840" cy="4389120"/>
          </a:xfrm>
          <a:prstGeom prst="ellipse">
            <a:avLst/>
          </a:prstGeom>
        </p:spPr>
        <p:txBody>
          <a:bodyPr/>
          <a:lstStyle/>
          <a:p>
            <a:endParaRPr lang="en-US"/>
          </a:p>
        </p:txBody>
      </p:sp>
    </p:spTree>
    <p:extLst>
      <p:ext uri="{BB962C8B-B14F-4D97-AF65-F5344CB8AC3E}">
        <p14:creationId xmlns:p14="http://schemas.microsoft.com/office/powerpoint/2010/main" val="3731164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9BA9B-D176-41F7-8A33-10CF4426B541}"/>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3" name="Footer Placeholder 2">
            <a:extLst>
              <a:ext uri="{FF2B5EF4-FFF2-40B4-BE49-F238E27FC236}">
                <a16:creationId xmlns:a16="http://schemas.microsoft.com/office/drawing/2014/main" id="{DABBBA33-2E26-462C-992E-C0E00B88F7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7DC4A-3631-441E-8994-6B3FF5102595}"/>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3845585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unch, Break Slid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9BA9B-D176-41F7-8A33-10CF4426B541}"/>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3" name="Footer Placeholder 2">
            <a:extLst>
              <a:ext uri="{FF2B5EF4-FFF2-40B4-BE49-F238E27FC236}">
                <a16:creationId xmlns:a16="http://schemas.microsoft.com/office/drawing/2014/main" id="{DABBBA33-2E26-462C-992E-C0E00B88F7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7DC4A-3631-441E-8994-6B3FF5102595}"/>
              </a:ext>
            </a:extLst>
          </p:cNvPr>
          <p:cNvSpPr>
            <a:spLocks noGrp="1"/>
          </p:cNvSpPr>
          <p:nvPr>
            <p:ph type="sldNum" sz="quarter" idx="12"/>
          </p:nvPr>
        </p:nvSpPr>
        <p:spPr/>
        <p:txBody>
          <a:bodyPr/>
          <a:lstStyle/>
          <a:p>
            <a:fld id="{11F7774F-FA95-4048-9163-C11F8F420648}" type="slidenum">
              <a:rPr lang="en-US" smtClean="0"/>
              <a:t>‹#›</a:t>
            </a:fld>
            <a:endParaRPr lang="en-US"/>
          </a:p>
        </p:txBody>
      </p:sp>
      <p:cxnSp>
        <p:nvCxnSpPr>
          <p:cNvPr id="7" name="Straight Connector 6">
            <a:extLst>
              <a:ext uri="{FF2B5EF4-FFF2-40B4-BE49-F238E27FC236}">
                <a16:creationId xmlns:a16="http://schemas.microsoft.com/office/drawing/2014/main" id="{4617D095-7566-4642-A678-45228DF790C0}"/>
              </a:ext>
            </a:extLst>
          </p:cNvPr>
          <p:cNvCxnSpPr/>
          <p:nvPr userDrawn="1"/>
        </p:nvCxnSpPr>
        <p:spPr>
          <a:xfrm>
            <a:off x="469025" y="4892558"/>
            <a:ext cx="822171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75A2A6C-FC1F-4137-B545-6B8BA0E95EDC}"/>
              </a:ext>
            </a:extLst>
          </p:cNvPr>
          <p:cNvSpPr>
            <a:spLocks noGrp="1"/>
          </p:cNvSpPr>
          <p:nvPr>
            <p:ph type="body" sz="quarter" idx="13" hasCustomPrompt="1"/>
          </p:nvPr>
        </p:nvSpPr>
        <p:spPr>
          <a:xfrm>
            <a:off x="469024" y="4094669"/>
            <a:ext cx="4893072" cy="793348"/>
          </a:xfrm>
        </p:spPr>
        <p:txBody>
          <a:bodyPr anchor="b">
            <a:noAutofit/>
          </a:bodyPr>
          <a:lstStyle>
            <a:lvl1pPr marL="0" indent="0">
              <a:lnSpc>
                <a:spcPct val="80000"/>
              </a:lnSpc>
              <a:buNone/>
              <a:defRPr lang="en-US" sz="6600" dirty="0">
                <a:solidFill>
                  <a:schemeClr val="accent1"/>
                </a:solidFill>
                <a:latin typeface="+mj-lt"/>
                <a:ea typeface="+mj-ea"/>
                <a:cs typeface="+mj-cs"/>
              </a:defRPr>
            </a:lvl1pPr>
          </a:lstStyle>
          <a:p>
            <a:pPr marL="857250" lvl="0" indent="-857250">
              <a:spcBef>
                <a:spcPct val="0"/>
              </a:spcBef>
            </a:pPr>
            <a:r>
              <a:rPr lang="en-US" dirty="0"/>
              <a:t>Add title here</a:t>
            </a:r>
          </a:p>
        </p:txBody>
      </p:sp>
      <p:sp>
        <p:nvSpPr>
          <p:cNvPr id="10" name="Text Placeholder 8">
            <a:extLst>
              <a:ext uri="{FF2B5EF4-FFF2-40B4-BE49-F238E27FC236}">
                <a16:creationId xmlns:a16="http://schemas.microsoft.com/office/drawing/2014/main" id="{58EF0056-64BF-4666-BB33-63A8F8238951}"/>
              </a:ext>
            </a:extLst>
          </p:cNvPr>
          <p:cNvSpPr>
            <a:spLocks noGrp="1"/>
          </p:cNvSpPr>
          <p:nvPr>
            <p:ph type="body" sz="quarter" idx="14"/>
          </p:nvPr>
        </p:nvSpPr>
        <p:spPr>
          <a:xfrm>
            <a:off x="469023" y="5139551"/>
            <a:ext cx="8221717" cy="793348"/>
          </a:xfrm>
        </p:spPr>
        <p:txBody>
          <a:bodyPr>
            <a:normAutofit/>
          </a:bodyPr>
          <a:lstStyle>
            <a:lvl1pPr marL="0" indent="0">
              <a:spcBef>
                <a:spcPts val="0"/>
              </a:spcBef>
              <a:buNone/>
              <a:defRPr lang="en-US" sz="1800" dirty="0">
                <a:solidFill>
                  <a:schemeClr val="accent1"/>
                </a:solidFill>
              </a:defRPr>
            </a:lvl1pPr>
          </a:lstStyle>
          <a:p>
            <a:pPr marL="171450" lvl="0" indent="-171450"/>
            <a:r>
              <a:rPr lang="en-US" dirty="0"/>
              <a:t>Click to edit Master text styles</a:t>
            </a:r>
          </a:p>
        </p:txBody>
      </p:sp>
    </p:spTree>
    <p:extLst>
      <p:ext uri="{BB962C8B-B14F-4D97-AF65-F5344CB8AC3E}">
        <p14:creationId xmlns:p14="http://schemas.microsoft.com/office/powerpoint/2010/main" val="489608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4FC4EFE7-61FD-4F98-BE55-58E790B22061}" type="datetimeFigureOut">
              <a:rPr lang="en-US" smtClean="0">
                <a:solidFill>
                  <a:prstClr val="black">
                    <a:tint val="75000"/>
                  </a:prstClr>
                </a:solidFill>
                <a:latin typeface="Calibri" panose="020F0502020204030204"/>
                <a:ea typeface="+mn-ea"/>
              </a:rPr>
              <a:pPr defTabSz="685800" fontAlgn="auto">
                <a:spcBef>
                  <a:spcPts val="0"/>
                </a:spcBef>
                <a:spcAft>
                  <a:spcPts val="0"/>
                </a:spcAft>
                <a:defRPr/>
              </a:pPr>
              <a:t>5/25/2023</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27355C93-7657-48C8-B989-C0ABF2F6A75A}" type="slidenum">
              <a:rPr lang="en-US" smtClean="0">
                <a:solidFill>
                  <a:prstClr val="black">
                    <a:tint val="75000"/>
                  </a:prstClr>
                </a:solidFill>
                <a:latin typeface="Calibri" panose="020F0502020204030204"/>
                <a:ea typeface="+mn-ea"/>
              </a:rPr>
              <a:pPr defTabSz="685800" fontAlgn="auto">
                <a:spcBef>
                  <a:spcPts val="0"/>
                </a:spcBef>
                <a:spcAft>
                  <a:spcPts val="0"/>
                </a:spcAft>
                <a:defRPr/>
              </a:pPr>
              <a:t>‹#›</a:t>
            </a:fld>
            <a:endParaRPr lang="en-US">
              <a:solidFill>
                <a:prstClr val="black">
                  <a:tint val="75000"/>
                </a:prstClr>
              </a:solidFill>
              <a:latin typeface="Calibri" panose="020F0502020204030204"/>
              <a:ea typeface="+mn-ea"/>
            </a:endParaRPr>
          </a:p>
        </p:txBody>
      </p:sp>
      <p:sp>
        <p:nvSpPr>
          <p:cNvPr id="7" name="Freeform 6"/>
          <p:cNvSpPr/>
          <p:nvPr userDrawn="1"/>
        </p:nvSpPr>
        <p:spPr>
          <a:xfrm flipH="1">
            <a:off x="0" y="5943600"/>
            <a:ext cx="9144000" cy="914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 name="connsiteX0" fmla="*/ 0 w 10000"/>
              <a:gd name="connsiteY0" fmla="*/ 75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500 h 10000"/>
              <a:gd name="connsiteX0" fmla="*/ 0 w 10000"/>
              <a:gd name="connsiteY0" fmla="*/ 66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6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667"/>
                </a:moveTo>
                <a:lnTo>
                  <a:pt x="10000" y="0"/>
                </a:lnTo>
                <a:lnTo>
                  <a:pt x="10000" y="10000"/>
                </a:lnTo>
                <a:lnTo>
                  <a:pt x="0" y="10000"/>
                </a:lnTo>
                <a:lnTo>
                  <a:pt x="0" y="6667"/>
                </a:lnTo>
                <a:close/>
              </a:path>
            </a:pathLst>
          </a:cu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biglogo.bmp"/>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76200" y="6045156"/>
            <a:ext cx="1066800" cy="770362"/>
          </a:xfrm>
          <a:prstGeom prst="rect">
            <a:avLst/>
          </a:prstGeom>
        </p:spPr>
      </p:pic>
      <p:sp>
        <p:nvSpPr>
          <p:cNvPr id="9" name="Rectangle 8"/>
          <p:cNvSpPr/>
          <p:nvPr userDrawn="1"/>
        </p:nvSpPr>
        <p:spPr>
          <a:xfrm>
            <a:off x="0" y="0"/>
            <a:ext cx="9144000" cy="228600"/>
          </a:xfrm>
          <a:prstGeom prst="rect">
            <a:avLst/>
          </a:pr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697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4FC4EFE7-61FD-4F98-BE55-58E790B22061}" type="datetimeFigureOut">
              <a:rPr lang="en-US" smtClean="0">
                <a:solidFill>
                  <a:prstClr val="black">
                    <a:tint val="75000"/>
                  </a:prstClr>
                </a:solidFill>
                <a:latin typeface="Calibri" panose="020F0502020204030204"/>
                <a:ea typeface="+mn-ea"/>
              </a:rPr>
              <a:pPr defTabSz="685800" fontAlgn="auto">
                <a:spcBef>
                  <a:spcPts val="0"/>
                </a:spcBef>
                <a:spcAft>
                  <a:spcPts val="0"/>
                </a:spcAft>
                <a:defRPr/>
              </a:pPr>
              <a:t>5/25/2023</a:t>
            </a:fld>
            <a:endParaRPr lang="en-US">
              <a:solidFill>
                <a:prstClr val="black">
                  <a:tint val="75000"/>
                </a:prstClr>
              </a:solidFill>
              <a:latin typeface="Calibri" panose="020F0502020204030204"/>
              <a:ea typeface="+mn-ea"/>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panose="020F0502020204030204"/>
              <a:ea typeface="+mn-ea"/>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27355C93-7657-48C8-B989-C0ABF2F6A75A}" type="slidenum">
              <a:rPr lang="en-US" smtClean="0">
                <a:solidFill>
                  <a:prstClr val="black">
                    <a:tint val="75000"/>
                  </a:prstClr>
                </a:solidFill>
                <a:latin typeface="Calibri" panose="020F0502020204030204"/>
                <a:ea typeface="+mn-ea"/>
              </a:rPr>
              <a:pPr defTabSz="685800" fontAlgn="auto">
                <a:spcBef>
                  <a:spcPts val="0"/>
                </a:spcBef>
                <a:spcAft>
                  <a:spcPts val="0"/>
                </a:spcAft>
                <a:defRPr/>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81018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4883917" y="5615000"/>
            <a:ext cx="4076900" cy="845591"/>
          </a:xfrm>
        </p:spPr>
        <p:txBody>
          <a:bodyPr anchor="b"/>
          <a:lstStyle>
            <a:lvl1pPr algn="ctr">
              <a:defRPr sz="4500"/>
            </a:lvl1pPr>
          </a:lstStyle>
          <a:p>
            <a:r>
              <a:rPr lang="en-US" dirty="0"/>
              <a:t>Click to edit Master title style</a:t>
            </a:r>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
        <p:nvSpPr>
          <p:cNvPr id="25" name="Picture Placeholder 9">
            <a:extLst>
              <a:ext uri="{FF2B5EF4-FFF2-40B4-BE49-F238E27FC236}">
                <a16:creationId xmlns:a16="http://schemas.microsoft.com/office/drawing/2014/main" id="{1F659B01-EEDA-42C7-851B-A6E682F47B50}"/>
              </a:ext>
            </a:extLst>
          </p:cNvPr>
          <p:cNvSpPr>
            <a:spLocks noGrp="1"/>
          </p:cNvSpPr>
          <p:nvPr>
            <p:ph type="pic" sz="quarter" idx="19"/>
          </p:nvPr>
        </p:nvSpPr>
        <p:spPr>
          <a:xfrm>
            <a:off x="0" y="4565945"/>
            <a:ext cx="2304108"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2674" y="4565945"/>
            <a:ext cx="2276856" cy="2286000"/>
          </a:xfrm>
          <a:ln>
            <a:noFill/>
          </a:ln>
        </p:spPr>
        <p:txBody>
          <a:bodyPr/>
          <a:lstStyle/>
          <a:p>
            <a:endParaRPr lang="en-US"/>
          </a:p>
        </p:txBody>
      </p:sp>
    </p:spTree>
    <p:extLst>
      <p:ext uri="{BB962C8B-B14F-4D97-AF65-F5344CB8AC3E}">
        <p14:creationId xmlns:p14="http://schemas.microsoft.com/office/powerpoint/2010/main" val="1805759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50530" y="5023799"/>
            <a:ext cx="6858000" cy="845591"/>
          </a:xfrm>
        </p:spPr>
        <p:txBody>
          <a:bodyPr anchor="b"/>
          <a:lstStyle>
            <a:lvl1pPr algn="ctr">
              <a:defRPr sz="45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135470" y="5869389"/>
            <a:ext cx="6858000" cy="44662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9">
            <a:extLst>
              <a:ext uri="{FF2B5EF4-FFF2-40B4-BE49-F238E27FC236}">
                <a16:creationId xmlns:a16="http://schemas.microsoft.com/office/drawing/2014/main" id="{102BD2DF-82F6-4B85-B902-09386DFBAA4A}"/>
              </a:ext>
            </a:extLst>
          </p:cNvPr>
          <p:cNvSpPr>
            <a:spLocks noGrp="1"/>
          </p:cNvSpPr>
          <p:nvPr>
            <p:ph type="pic" sz="quarter" idx="11"/>
          </p:nvPr>
        </p:nvSpPr>
        <p:spPr>
          <a:xfrm>
            <a:off x="0" y="0"/>
            <a:ext cx="2304108" cy="2286000"/>
          </a:xfrm>
          <a:ln>
            <a:noFill/>
          </a:ln>
        </p:spPr>
        <p:txBody>
          <a:bodyPr/>
          <a:lstStyle/>
          <a:p>
            <a:endParaRPr lang="en-US"/>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Tree>
    <p:extLst>
      <p:ext uri="{BB962C8B-B14F-4D97-AF65-F5344CB8AC3E}">
        <p14:creationId xmlns:p14="http://schemas.microsoft.com/office/powerpoint/2010/main" val="731988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82414" y="7052440"/>
            <a:ext cx="6858000" cy="845591"/>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213945" y="7898031"/>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9">
            <a:extLst>
              <a:ext uri="{FF2B5EF4-FFF2-40B4-BE49-F238E27FC236}">
                <a16:creationId xmlns:a16="http://schemas.microsoft.com/office/drawing/2014/main" id="{102BD2DF-82F6-4B85-B902-09386DFBAA4A}"/>
              </a:ext>
            </a:extLst>
          </p:cNvPr>
          <p:cNvSpPr>
            <a:spLocks noGrp="1"/>
          </p:cNvSpPr>
          <p:nvPr>
            <p:ph type="pic" sz="quarter" idx="11"/>
          </p:nvPr>
        </p:nvSpPr>
        <p:spPr>
          <a:xfrm>
            <a:off x="0" y="0"/>
            <a:ext cx="2304108" cy="2286000"/>
          </a:xfrm>
          <a:ln>
            <a:noFill/>
          </a:ln>
        </p:spPr>
        <p:txBody>
          <a:bodyPr/>
          <a:lstStyle/>
          <a:p>
            <a:endParaRPr lang="en-US"/>
          </a:p>
        </p:txBody>
      </p:sp>
      <p:sp>
        <p:nvSpPr>
          <p:cNvPr id="14" name="Picture Placeholder 9">
            <a:extLst>
              <a:ext uri="{FF2B5EF4-FFF2-40B4-BE49-F238E27FC236}">
                <a16:creationId xmlns:a16="http://schemas.microsoft.com/office/drawing/2014/main" id="{CB8C02BC-6B33-438D-9BBE-CE8B6E79125E}"/>
              </a:ext>
            </a:extLst>
          </p:cNvPr>
          <p:cNvSpPr>
            <a:spLocks noGrp="1"/>
          </p:cNvSpPr>
          <p:nvPr>
            <p:ph type="pic" sz="quarter" idx="12"/>
          </p:nvPr>
        </p:nvSpPr>
        <p:spPr>
          <a:xfrm>
            <a:off x="2302674" y="0"/>
            <a:ext cx="2276856" cy="2286000"/>
          </a:xfrm>
          <a:ln>
            <a:noFill/>
          </a:ln>
        </p:spPr>
        <p:txBody>
          <a:bodyPr/>
          <a:lstStyle/>
          <a:p>
            <a:endParaRPr lang="en-US"/>
          </a:p>
        </p:txBody>
      </p:sp>
      <p:sp>
        <p:nvSpPr>
          <p:cNvPr id="15" name="Picture Placeholder 9">
            <a:extLst>
              <a:ext uri="{FF2B5EF4-FFF2-40B4-BE49-F238E27FC236}">
                <a16:creationId xmlns:a16="http://schemas.microsoft.com/office/drawing/2014/main" id="{C08C52E2-B76F-4222-AF6F-A374E863E649}"/>
              </a:ext>
            </a:extLst>
          </p:cNvPr>
          <p:cNvSpPr>
            <a:spLocks noGrp="1"/>
          </p:cNvSpPr>
          <p:nvPr>
            <p:ph type="pic" sz="quarter" idx="13"/>
          </p:nvPr>
        </p:nvSpPr>
        <p:spPr>
          <a:xfrm>
            <a:off x="4573554" y="0"/>
            <a:ext cx="2276856" cy="2286000"/>
          </a:xfrm>
          <a:ln>
            <a:noFill/>
          </a:ln>
        </p:spPr>
        <p:txBody>
          <a:bodyPr/>
          <a:lstStyle/>
          <a:p>
            <a:endParaRPr lang="en-US"/>
          </a:p>
        </p:txBody>
      </p:sp>
      <p:sp>
        <p:nvSpPr>
          <p:cNvPr id="16" name="Picture Placeholder 9">
            <a:extLst>
              <a:ext uri="{FF2B5EF4-FFF2-40B4-BE49-F238E27FC236}">
                <a16:creationId xmlns:a16="http://schemas.microsoft.com/office/drawing/2014/main" id="{04C41541-98E2-465D-BD45-BA6D12D1B77A}"/>
              </a:ext>
            </a:extLst>
          </p:cNvPr>
          <p:cNvSpPr>
            <a:spLocks noGrp="1"/>
          </p:cNvSpPr>
          <p:nvPr>
            <p:ph type="pic" sz="quarter" idx="14"/>
          </p:nvPr>
        </p:nvSpPr>
        <p:spPr>
          <a:xfrm>
            <a:off x="6848976" y="0"/>
            <a:ext cx="2295024" cy="2286000"/>
          </a:xfrm>
          <a:ln>
            <a:noFill/>
          </a:ln>
        </p:spPr>
        <p:txBody>
          <a:bodyPr/>
          <a:lstStyle/>
          <a:p>
            <a:endParaRPr lang="en-US"/>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2283032"/>
            <a:ext cx="2304108" cy="2286000"/>
          </a:xfrm>
          <a:ln>
            <a:noFill/>
          </a:ln>
        </p:spPr>
        <p:txBody>
          <a:bodyPr/>
          <a:lstStyle/>
          <a:p>
            <a:endParaRPr lang="en-US"/>
          </a:p>
        </p:txBody>
      </p:sp>
      <p:sp>
        <p:nvSpPr>
          <p:cNvPr id="18" name="Picture Placeholder 9">
            <a:extLst>
              <a:ext uri="{FF2B5EF4-FFF2-40B4-BE49-F238E27FC236}">
                <a16:creationId xmlns:a16="http://schemas.microsoft.com/office/drawing/2014/main" id="{1E3F544F-D98A-41CC-9813-E8E033F352D3}"/>
              </a:ext>
            </a:extLst>
          </p:cNvPr>
          <p:cNvSpPr>
            <a:spLocks noGrp="1"/>
          </p:cNvSpPr>
          <p:nvPr>
            <p:ph type="pic" sz="quarter" idx="16"/>
          </p:nvPr>
        </p:nvSpPr>
        <p:spPr>
          <a:xfrm>
            <a:off x="2302674" y="2283032"/>
            <a:ext cx="2276856" cy="2286000"/>
          </a:xfrm>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3554" y="2283032"/>
            <a:ext cx="2276856" cy="2286000"/>
          </a:xfrm>
          <a:ln>
            <a:noFill/>
          </a:ln>
        </p:spPr>
        <p:txBody>
          <a:bodyPr/>
          <a:lstStyle/>
          <a:p>
            <a:endParaRPr lang="en-US"/>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6848976" y="2283032"/>
            <a:ext cx="2295024" cy="2286000"/>
          </a:xfrm>
          <a:ln>
            <a:noFill/>
          </a:ln>
        </p:spPr>
        <p:txBody>
          <a:bodyPr/>
          <a:lstStyle/>
          <a:p>
            <a:endParaRPr lang="en-US"/>
          </a:p>
        </p:txBody>
      </p:sp>
      <p:sp>
        <p:nvSpPr>
          <p:cNvPr id="25" name="Picture Placeholder 9">
            <a:extLst>
              <a:ext uri="{FF2B5EF4-FFF2-40B4-BE49-F238E27FC236}">
                <a16:creationId xmlns:a16="http://schemas.microsoft.com/office/drawing/2014/main" id="{1F659B01-EEDA-42C7-851B-A6E682F47B50}"/>
              </a:ext>
            </a:extLst>
          </p:cNvPr>
          <p:cNvSpPr>
            <a:spLocks noGrp="1"/>
          </p:cNvSpPr>
          <p:nvPr>
            <p:ph type="pic" sz="quarter" idx="19"/>
          </p:nvPr>
        </p:nvSpPr>
        <p:spPr>
          <a:xfrm>
            <a:off x="0" y="4565945"/>
            <a:ext cx="2304108"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2674" y="4565945"/>
            <a:ext cx="2276856" cy="2286000"/>
          </a:xfrm>
          <a:ln>
            <a:noFill/>
          </a:ln>
        </p:spPr>
        <p:txBody>
          <a:bodyPr/>
          <a:lstStyle/>
          <a:p>
            <a:endParaRPr lang="en-US"/>
          </a:p>
        </p:txBody>
      </p:sp>
      <p:sp>
        <p:nvSpPr>
          <p:cNvPr id="27" name="Picture Placeholder 9">
            <a:extLst>
              <a:ext uri="{FF2B5EF4-FFF2-40B4-BE49-F238E27FC236}">
                <a16:creationId xmlns:a16="http://schemas.microsoft.com/office/drawing/2014/main" id="{073608C1-6002-4059-9424-DA050C21BF03}"/>
              </a:ext>
            </a:extLst>
          </p:cNvPr>
          <p:cNvSpPr>
            <a:spLocks noGrp="1"/>
          </p:cNvSpPr>
          <p:nvPr>
            <p:ph type="pic" sz="quarter" idx="21"/>
          </p:nvPr>
        </p:nvSpPr>
        <p:spPr>
          <a:xfrm>
            <a:off x="4573554" y="4565945"/>
            <a:ext cx="2276856" cy="2286000"/>
          </a:xfrm>
          <a:ln>
            <a:noFill/>
          </a:ln>
        </p:spPr>
        <p:txBody>
          <a:bodyPr/>
          <a:lstStyle/>
          <a:p>
            <a:endParaRPr lang="en-US"/>
          </a:p>
        </p:txBody>
      </p:sp>
      <p:sp>
        <p:nvSpPr>
          <p:cNvPr id="28" name="Picture Placeholder 9">
            <a:extLst>
              <a:ext uri="{FF2B5EF4-FFF2-40B4-BE49-F238E27FC236}">
                <a16:creationId xmlns:a16="http://schemas.microsoft.com/office/drawing/2014/main" id="{DB8A8BC8-BE78-46AE-AB9D-791D3EBE7D0D}"/>
              </a:ext>
            </a:extLst>
          </p:cNvPr>
          <p:cNvSpPr>
            <a:spLocks noGrp="1"/>
          </p:cNvSpPr>
          <p:nvPr>
            <p:ph type="pic" sz="quarter" idx="22"/>
          </p:nvPr>
        </p:nvSpPr>
        <p:spPr>
          <a:xfrm>
            <a:off x="6848976" y="4565945"/>
            <a:ext cx="2295024" cy="2286000"/>
          </a:xfrm>
          <a:ln>
            <a:noFill/>
          </a:ln>
        </p:spPr>
        <p:txBody>
          <a:bodyPr/>
          <a:lstStyle/>
          <a:p>
            <a:endParaRPr lang="en-US"/>
          </a:p>
        </p:txBody>
      </p:sp>
    </p:spTree>
    <p:extLst>
      <p:ext uri="{BB962C8B-B14F-4D97-AF65-F5344CB8AC3E}">
        <p14:creationId xmlns:p14="http://schemas.microsoft.com/office/powerpoint/2010/main" val="52364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thos3 - aqua block left">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E8975EC-0BE1-C5B7-3CB5-665BF4BF9E1C}"/>
              </a:ext>
            </a:extLst>
          </p:cNvPr>
          <p:cNvSpPr/>
          <p:nvPr userDrawn="1"/>
        </p:nvSpPr>
        <p:spPr>
          <a:xfrm>
            <a:off x="4" y="-54428"/>
            <a:ext cx="4565405" cy="6934200"/>
          </a:xfrm>
          <a:custGeom>
            <a:avLst/>
            <a:gdLst>
              <a:gd name="connsiteX0" fmla="*/ 0 w 6087206"/>
              <a:gd name="connsiteY0" fmla="*/ 0 h 6934200"/>
              <a:gd name="connsiteX1" fmla="*/ 3717677 w 6087206"/>
              <a:gd name="connsiteY1" fmla="*/ 9462 h 6934200"/>
              <a:gd name="connsiteX2" fmla="*/ 6087206 w 6087206"/>
              <a:gd name="connsiteY2" fmla="*/ 6934200 h 6934200"/>
              <a:gd name="connsiteX3" fmla="*/ 0 w 6087206"/>
              <a:gd name="connsiteY3" fmla="*/ 6934200 h 6934200"/>
            </a:gdLst>
            <a:ahLst/>
            <a:cxnLst>
              <a:cxn ang="0">
                <a:pos x="connsiteX0" y="connsiteY0"/>
              </a:cxn>
              <a:cxn ang="0">
                <a:pos x="connsiteX1" y="connsiteY1"/>
              </a:cxn>
              <a:cxn ang="0">
                <a:pos x="connsiteX2" y="connsiteY2"/>
              </a:cxn>
              <a:cxn ang="0">
                <a:pos x="connsiteX3" y="connsiteY3"/>
              </a:cxn>
            </a:cxnLst>
            <a:rect l="l" t="t" r="r" b="b"/>
            <a:pathLst>
              <a:path w="6087206" h="6934200">
                <a:moveTo>
                  <a:pt x="0" y="0"/>
                </a:moveTo>
                <a:lnTo>
                  <a:pt x="3717677" y="9462"/>
                </a:lnTo>
                <a:lnTo>
                  <a:pt x="6087206" y="6934200"/>
                </a:lnTo>
                <a:lnTo>
                  <a:pt x="0" y="69342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3">
            <a:extLst>
              <a:ext uri="{FF2B5EF4-FFF2-40B4-BE49-F238E27FC236}">
                <a16:creationId xmlns:a16="http://schemas.microsoft.com/office/drawing/2014/main" id="{6C48287C-5EA5-0EC3-ACC0-E69AF0B6959A}"/>
              </a:ext>
            </a:extLst>
          </p:cNvPr>
          <p:cNvSpPr>
            <a:spLocks noGrp="1"/>
          </p:cNvSpPr>
          <p:nvPr>
            <p:ph sz="half" idx="2"/>
          </p:nvPr>
        </p:nvSpPr>
        <p:spPr>
          <a:xfrm>
            <a:off x="4339988" y="398586"/>
            <a:ext cx="4446518" cy="5570642"/>
          </a:xfrm>
        </p:spPr>
        <p:txBody>
          <a:bodyPr anchor="ctr"/>
          <a:lstStyle>
            <a:lvl1pPr marL="0" indent="0">
              <a:buNone/>
              <a:defRPr sz="2625" b="0">
                <a:latin typeface="+mj-lt"/>
              </a:defRPr>
            </a:lvl1pPr>
            <a:lvl2pPr marL="342900" indent="0">
              <a:buNone/>
              <a:defRPr sz="2625" b="0">
                <a:latin typeface="+mj-lt"/>
                <a:cs typeface="Calibri" panose="020F0502020204030204" pitchFamily="34" charset="0"/>
              </a:defRPr>
            </a:lvl2pPr>
            <a:lvl3pPr marL="685800" indent="0">
              <a:buNone/>
              <a:defRPr sz="2625" b="0">
                <a:latin typeface="+mj-lt"/>
                <a:cs typeface="Calibri" panose="020F0502020204030204" pitchFamily="34" charset="0"/>
              </a:defRPr>
            </a:lvl3pPr>
            <a:lvl4pPr marL="1028700" indent="0">
              <a:buNone/>
              <a:defRPr sz="2625" b="0">
                <a:latin typeface="+mj-lt"/>
                <a:cs typeface="Calibri" panose="020F0502020204030204" pitchFamily="34" charset="0"/>
              </a:defRPr>
            </a:lvl4pPr>
            <a:lvl5pPr marL="1371600" indent="0">
              <a:buNone/>
              <a:defRPr sz="2625" b="0">
                <a:latin typeface="+mj-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7CEC6424-6069-6B8A-9052-E603B296994E}"/>
              </a:ext>
            </a:extLst>
          </p:cNvPr>
          <p:cNvSpPr>
            <a:spLocks noGrp="1"/>
          </p:cNvSpPr>
          <p:nvPr>
            <p:ph type="title"/>
          </p:nvPr>
        </p:nvSpPr>
        <p:spPr>
          <a:xfrm>
            <a:off x="357494" y="3993663"/>
            <a:ext cx="3423198" cy="2387267"/>
          </a:xfrm>
        </p:spPr>
        <p:txBody>
          <a:bodyPr anchor="b">
            <a:normAutofit/>
          </a:bodyPr>
          <a:lstStyle>
            <a:lvl1pPr>
              <a:defRPr sz="30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1742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4176C2-FA06-4DE2-B3E6-E12EDB051F0F}"/>
              </a:ext>
            </a:extLst>
          </p:cNvPr>
          <p:cNvSpPr>
            <a:spLocks noGrp="1"/>
          </p:cNvSpPr>
          <p:nvPr>
            <p:ph type="body" sz="quarter" idx="23"/>
          </p:nvPr>
        </p:nvSpPr>
        <p:spPr>
          <a:xfrm>
            <a:off x="2301158" y="1338585"/>
            <a:ext cx="2276856"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1" name="Text Placeholder 7">
            <a:extLst>
              <a:ext uri="{FF2B5EF4-FFF2-40B4-BE49-F238E27FC236}">
                <a16:creationId xmlns:a16="http://schemas.microsoft.com/office/drawing/2014/main" id="{1E424B9A-2CEA-470C-93FA-707A107AF793}"/>
              </a:ext>
            </a:extLst>
          </p:cNvPr>
          <p:cNvSpPr>
            <a:spLocks noGrp="1"/>
          </p:cNvSpPr>
          <p:nvPr>
            <p:ph type="body" sz="quarter" idx="24"/>
          </p:nvPr>
        </p:nvSpPr>
        <p:spPr>
          <a:xfrm>
            <a:off x="6848971" y="1338585"/>
            <a:ext cx="2310795"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2" name="Text Placeholder 7">
            <a:extLst>
              <a:ext uri="{FF2B5EF4-FFF2-40B4-BE49-F238E27FC236}">
                <a16:creationId xmlns:a16="http://schemas.microsoft.com/office/drawing/2014/main" id="{0459CE7E-5EF0-48CA-BE53-8CA49DE86B9C}"/>
              </a:ext>
            </a:extLst>
          </p:cNvPr>
          <p:cNvSpPr>
            <a:spLocks noGrp="1"/>
          </p:cNvSpPr>
          <p:nvPr>
            <p:ph type="body" sz="quarter" idx="25"/>
          </p:nvPr>
        </p:nvSpPr>
        <p:spPr>
          <a:xfrm>
            <a:off x="4575069" y="3621454"/>
            <a:ext cx="2276856"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23" name="Text Placeholder 7">
            <a:extLst>
              <a:ext uri="{FF2B5EF4-FFF2-40B4-BE49-F238E27FC236}">
                <a16:creationId xmlns:a16="http://schemas.microsoft.com/office/drawing/2014/main" id="{34B1511A-27C9-40D4-BEB5-305C0AA96097}"/>
              </a:ext>
            </a:extLst>
          </p:cNvPr>
          <p:cNvSpPr>
            <a:spLocks noGrp="1"/>
          </p:cNvSpPr>
          <p:nvPr>
            <p:ph type="body" sz="quarter" idx="26"/>
          </p:nvPr>
        </p:nvSpPr>
        <p:spPr>
          <a:xfrm>
            <a:off x="0" y="3621454"/>
            <a:ext cx="2304111" cy="2282825"/>
          </a:xfrm>
        </p:spPr>
        <p:txBody>
          <a:bodyPr lIns="182880" tIns="182880" rIns="182880" bIns="182880" anchor="ct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a:t>
            </a:r>
          </a:p>
        </p:txBody>
      </p:sp>
      <p:sp>
        <p:nvSpPr>
          <p:cNvPr id="17" name="Picture Placeholder 9">
            <a:extLst>
              <a:ext uri="{FF2B5EF4-FFF2-40B4-BE49-F238E27FC236}">
                <a16:creationId xmlns:a16="http://schemas.microsoft.com/office/drawing/2014/main" id="{B2C37731-9D9C-4D1F-A360-2D7220E728C0}"/>
              </a:ext>
            </a:extLst>
          </p:cNvPr>
          <p:cNvSpPr>
            <a:spLocks noGrp="1"/>
          </p:cNvSpPr>
          <p:nvPr>
            <p:ph type="pic" sz="quarter" idx="15"/>
          </p:nvPr>
        </p:nvSpPr>
        <p:spPr>
          <a:xfrm>
            <a:off x="0" y="1336996"/>
            <a:ext cx="2304108" cy="2286000"/>
          </a:xfrm>
          <a:noFill/>
          <a:ln>
            <a:noFill/>
          </a:ln>
        </p:spPr>
        <p:txBody>
          <a:bodyPr/>
          <a:lstStyle/>
          <a:p>
            <a:endParaRPr lang="en-US"/>
          </a:p>
        </p:txBody>
      </p:sp>
      <p:sp>
        <p:nvSpPr>
          <p:cNvPr id="19" name="Picture Placeholder 9">
            <a:extLst>
              <a:ext uri="{FF2B5EF4-FFF2-40B4-BE49-F238E27FC236}">
                <a16:creationId xmlns:a16="http://schemas.microsoft.com/office/drawing/2014/main" id="{2AA5A8D1-77CC-4AEA-9169-4300C23117FB}"/>
              </a:ext>
            </a:extLst>
          </p:cNvPr>
          <p:cNvSpPr>
            <a:spLocks noGrp="1"/>
          </p:cNvSpPr>
          <p:nvPr>
            <p:ph type="pic" sz="quarter" idx="17"/>
          </p:nvPr>
        </p:nvSpPr>
        <p:spPr>
          <a:xfrm>
            <a:off x="4575065" y="1336996"/>
            <a:ext cx="2276856" cy="2286000"/>
          </a:xfrm>
          <a:ln>
            <a:noFill/>
          </a:ln>
        </p:spPr>
        <p:txBody>
          <a:bodyPr/>
          <a:lstStyle/>
          <a:p>
            <a:endParaRPr lang="en-US"/>
          </a:p>
        </p:txBody>
      </p:sp>
      <p:sp>
        <p:nvSpPr>
          <p:cNvPr id="26" name="Picture Placeholder 9">
            <a:extLst>
              <a:ext uri="{FF2B5EF4-FFF2-40B4-BE49-F238E27FC236}">
                <a16:creationId xmlns:a16="http://schemas.microsoft.com/office/drawing/2014/main" id="{48FE51A2-28E6-4E4A-B41A-872A176753CE}"/>
              </a:ext>
            </a:extLst>
          </p:cNvPr>
          <p:cNvSpPr>
            <a:spLocks noGrp="1"/>
          </p:cNvSpPr>
          <p:nvPr>
            <p:ph type="pic" sz="quarter" idx="20"/>
          </p:nvPr>
        </p:nvSpPr>
        <p:spPr>
          <a:xfrm>
            <a:off x="2301162" y="3619865"/>
            <a:ext cx="2276856" cy="2286000"/>
          </a:xfrm>
          <a:ln>
            <a:noFill/>
          </a:ln>
        </p:spPr>
        <p:txBody>
          <a:bodyPr/>
          <a:lstStyle/>
          <a:p>
            <a:endParaRPr lang="en-US"/>
          </a:p>
        </p:txBody>
      </p:sp>
      <p:sp>
        <p:nvSpPr>
          <p:cNvPr id="28" name="Picture Placeholder 9">
            <a:extLst>
              <a:ext uri="{FF2B5EF4-FFF2-40B4-BE49-F238E27FC236}">
                <a16:creationId xmlns:a16="http://schemas.microsoft.com/office/drawing/2014/main" id="{DB8A8BC8-BE78-46AE-AB9D-791D3EBE7D0D}"/>
              </a:ext>
            </a:extLst>
          </p:cNvPr>
          <p:cNvSpPr>
            <a:spLocks noGrp="1"/>
          </p:cNvSpPr>
          <p:nvPr>
            <p:ph type="pic" sz="quarter" idx="22"/>
          </p:nvPr>
        </p:nvSpPr>
        <p:spPr>
          <a:xfrm>
            <a:off x="6848976" y="3619865"/>
            <a:ext cx="2295024" cy="2286000"/>
          </a:xfrm>
          <a:ln>
            <a:noFill/>
          </a:ln>
        </p:spPr>
        <p:txBody>
          <a:bodyPr/>
          <a:lstStyle/>
          <a:p>
            <a:endParaRPr lang="en-US"/>
          </a:p>
        </p:txBody>
      </p:sp>
      <p:sp>
        <p:nvSpPr>
          <p:cNvPr id="24" name="Title 1">
            <a:extLst>
              <a:ext uri="{FF2B5EF4-FFF2-40B4-BE49-F238E27FC236}">
                <a16:creationId xmlns:a16="http://schemas.microsoft.com/office/drawing/2014/main" id="{DEDAFB9D-FE4B-4A4C-92A1-ABF88E0D6F36}"/>
              </a:ext>
            </a:extLst>
          </p:cNvPr>
          <p:cNvSpPr>
            <a:spLocks noGrp="1"/>
          </p:cNvSpPr>
          <p:nvPr>
            <p:ph type="title"/>
          </p:nvPr>
        </p:nvSpPr>
        <p:spPr>
          <a:xfrm>
            <a:off x="453981" y="365126"/>
            <a:ext cx="8061370" cy="769992"/>
          </a:xfrm>
        </p:spPr>
        <p:txBody>
          <a:bodyPr/>
          <a:lstStyle/>
          <a:p>
            <a:r>
              <a:rPr lang="en-US"/>
              <a:t>Click to edit Master title style</a:t>
            </a:r>
          </a:p>
        </p:txBody>
      </p:sp>
    </p:spTree>
    <p:extLst>
      <p:ext uri="{BB962C8B-B14F-4D97-AF65-F5344CB8AC3E}">
        <p14:creationId xmlns:p14="http://schemas.microsoft.com/office/powerpoint/2010/main" val="1803434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59B7CF-A9D9-418B-A87B-F45A686E8585}"/>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9CD2E156-7C54-4E90-8C9A-5C363D127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84B76-C07A-4CF4-812E-E56E5ED39E3B}"/>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6" name="Title 1">
            <a:extLst>
              <a:ext uri="{FF2B5EF4-FFF2-40B4-BE49-F238E27FC236}">
                <a16:creationId xmlns:a16="http://schemas.microsoft.com/office/drawing/2014/main" id="{B1D37BE9-E43E-4B31-8240-DD284749FF8B}"/>
              </a:ext>
            </a:extLst>
          </p:cNvPr>
          <p:cNvSpPr>
            <a:spLocks noGrp="1"/>
          </p:cNvSpPr>
          <p:nvPr>
            <p:ph type="title"/>
          </p:nvPr>
        </p:nvSpPr>
        <p:spPr>
          <a:xfrm>
            <a:off x="453981" y="365126"/>
            <a:ext cx="8061370" cy="769992"/>
          </a:xfrm>
        </p:spPr>
        <p:txBody>
          <a:bodyPr/>
          <a:lstStyle/>
          <a:p>
            <a:r>
              <a:rPr lang="en-US"/>
              <a:t>Click to edit Master title style</a:t>
            </a:r>
          </a:p>
        </p:txBody>
      </p:sp>
    </p:spTree>
    <p:extLst>
      <p:ext uri="{BB962C8B-B14F-4D97-AF65-F5344CB8AC3E}">
        <p14:creationId xmlns:p14="http://schemas.microsoft.com/office/powerpoint/2010/main" val="1188275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59B7CF-A9D9-418B-A87B-F45A686E8585}"/>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9CD2E156-7C54-4E90-8C9A-5C363D127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84B76-C07A-4CF4-812E-E56E5ED39E3B}"/>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6" name="Title 1">
            <a:extLst>
              <a:ext uri="{FF2B5EF4-FFF2-40B4-BE49-F238E27FC236}">
                <a16:creationId xmlns:a16="http://schemas.microsoft.com/office/drawing/2014/main" id="{B1D37BE9-E43E-4B31-8240-DD284749FF8B}"/>
              </a:ext>
            </a:extLst>
          </p:cNvPr>
          <p:cNvSpPr>
            <a:spLocks noGrp="1"/>
          </p:cNvSpPr>
          <p:nvPr>
            <p:ph type="title"/>
          </p:nvPr>
        </p:nvSpPr>
        <p:spPr>
          <a:xfrm>
            <a:off x="453981" y="365126"/>
            <a:ext cx="3942998" cy="769992"/>
          </a:xfrm>
        </p:spPr>
        <p:txBody>
          <a:bodyPr/>
          <a:lstStyle/>
          <a:p>
            <a:r>
              <a:rPr lang="en-US"/>
              <a:t>Click to edit Master title style</a:t>
            </a:r>
          </a:p>
        </p:txBody>
      </p:sp>
      <p:sp>
        <p:nvSpPr>
          <p:cNvPr id="7" name="Table Placeholder 6">
            <a:extLst>
              <a:ext uri="{FF2B5EF4-FFF2-40B4-BE49-F238E27FC236}">
                <a16:creationId xmlns:a16="http://schemas.microsoft.com/office/drawing/2014/main" id="{AF9EE563-6AE5-4F22-A07B-6FF04A7C306B}"/>
              </a:ext>
            </a:extLst>
          </p:cNvPr>
          <p:cNvSpPr>
            <a:spLocks noGrp="1"/>
          </p:cNvSpPr>
          <p:nvPr>
            <p:ph type="tbl" sz="quarter" idx="13"/>
          </p:nvPr>
        </p:nvSpPr>
        <p:spPr>
          <a:xfrm>
            <a:off x="4572001" y="365126"/>
            <a:ext cx="4118372" cy="5819775"/>
          </a:xfrm>
        </p:spPr>
        <p:txBody>
          <a:bodyPr/>
          <a:lstStyle/>
          <a:p>
            <a:endParaRPr lang="en-US"/>
          </a:p>
        </p:txBody>
      </p:sp>
    </p:spTree>
    <p:extLst>
      <p:ext uri="{BB962C8B-B14F-4D97-AF65-F5344CB8AC3E}">
        <p14:creationId xmlns:p14="http://schemas.microsoft.com/office/powerpoint/2010/main" val="3523158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73299" y="365126"/>
            <a:ext cx="3814087" cy="769992"/>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4572000" y="0"/>
            <a:ext cx="4572000" cy="6858000"/>
          </a:xfrm>
        </p:spPr>
        <p:txBody>
          <a:bodyPr/>
          <a:lstStyle/>
          <a:p>
            <a:endParaRPr lang="en-US"/>
          </a:p>
        </p:txBody>
      </p:sp>
    </p:spTree>
    <p:extLst>
      <p:ext uri="{BB962C8B-B14F-4D97-AF65-F5344CB8AC3E}">
        <p14:creationId xmlns:p14="http://schemas.microsoft.com/office/powerpoint/2010/main" val="461971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5054452" y="2364051"/>
            <a:ext cx="3658736" cy="769992"/>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0" y="0"/>
            <a:ext cx="4572000" cy="6858000"/>
          </a:xfrm>
        </p:spPr>
        <p:txBody>
          <a:bodyPr/>
          <a:lstStyle/>
          <a:p>
            <a:endParaRPr lang="en-US"/>
          </a:p>
        </p:txBody>
      </p:sp>
      <p:sp>
        <p:nvSpPr>
          <p:cNvPr id="4" name="Text Placeholder 3">
            <a:extLst>
              <a:ext uri="{FF2B5EF4-FFF2-40B4-BE49-F238E27FC236}">
                <a16:creationId xmlns:a16="http://schemas.microsoft.com/office/drawing/2014/main" id="{B64F0400-9F04-44FE-A0CA-979CDD61CBB1}"/>
              </a:ext>
            </a:extLst>
          </p:cNvPr>
          <p:cNvSpPr>
            <a:spLocks noGrp="1"/>
          </p:cNvSpPr>
          <p:nvPr>
            <p:ph type="body" sz="quarter" idx="11"/>
          </p:nvPr>
        </p:nvSpPr>
        <p:spPr>
          <a:xfrm>
            <a:off x="5048251" y="3587940"/>
            <a:ext cx="3707606" cy="5321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845530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2293452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895C2B-37C0-4F3F-86FC-7B9BDC25F08E}"/>
              </a:ext>
            </a:extLst>
          </p:cNvPr>
          <p:cNvSpPr>
            <a:spLocks noGrp="1"/>
          </p:cNvSpPr>
          <p:nvPr>
            <p:ph type="pic" sz="quarter" idx="13"/>
          </p:nvPr>
        </p:nvSpPr>
        <p:spPr>
          <a:xfrm>
            <a:off x="0" y="0"/>
            <a:ext cx="9144000" cy="6858000"/>
          </a:xfrm>
        </p:spPr>
        <p:txBody>
          <a:bodyPr/>
          <a:lstStyle/>
          <a:p>
            <a:endParaRPr lang="en-US"/>
          </a:p>
        </p:txBody>
      </p:sp>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628650" y="3044004"/>
            <a:ext cx="2473216"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181752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7200" y="365126"/>
            <a:ext cx="8235191" cy="769992"/>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7" name="Picture Placeholder 6">
            <a:extLst>
              <a:ext uri="{FF2B5EF4-FFF2-40B4-BE49-F238E27FC236}">
                <a16:creationId xmlns:a16="http://schemas.microsoft.com/office/drawing/2014/main" id="{384636A8-0155-4DC5-A172-694EC1C4F3B0}"/>
              </a:ext>
            </a:extLst>
          </p:cNvPr>
          <p:cNvSpPr>
            <a:spLocks noGrp="1" noChangeAspect="1"/>
          </p:cNvSpPr>
          <p:nvPr>
            <p:ph type="pic" sz="quarter" idx="13"/>
          </p:nvPr>
        </p:nvSpPr>
        <p:spPr>
          <a:xfrm>
            <a:off x="5400551" y="1234440"/>
            <a:ext cx="3291840" cy="4389120"/>
          </a:xfrm>
          <a:prstGeom prst="ellipse">
            <a:avLst/>
          </a:prstGeom>
        </p:spPr>
        <p:txBody>
          <a:bodyPr/>
          <a:lstStyle/>
          <a:p>
            <a:endParaRPr lang="en-US"/>
          </a:p>
        </p:txBody>
      </p:sp>
    </p:spTree>
    <p:extLst>
      <p:ext uri="{BB962C8B-B14F-4D97-AF65-F5344CB8AC3E}">
        <p14:creationId xmlns:p14="http://schemas.microsoft.com/office/powerpoint/2010/main" val="699685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9BA9B-D176-41F7-8A33-10CF4426B541}"/>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3" name="Footer Placeholder 2">
            <a:extLst>
              <a:ext uri="{FF2B5EF4-FFF2-40B4-BE49-F238E27FC236}">
                <a16:creationId xmlns:a16="http://schemas.microsoft.com/office/drawing/2014/main" id="{DABBBA33-2E26-462C-992E-C0E00B88F7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7DC4A-3631-441E-8994-6B3FF5102595}"/>
              </a:ext>
            </a:extLst>
          </p:cNvPr>
          <p:cNvSpPr>
            <a:spLocks noGrp="1"/>
          </p:cNvSpPr>
          <p:nvPr>
            <p:ph type="sldNum" sz="quarter" idx="12"/>
          </p:nvPr>
        </p:nvSpPr>
        <p:spPr/>
        <p:txBody>
          <a:bodyPr/>
          <a:lstStyle/>
          <a:p>
            <a:fld id="{11F7774F-FA95-4048-9163-C11F8F420648}" type="slidenum">
              <a:rPr lang="en-US" smtClean="0"/>
              <a:t>‹#›</a:t>
            </a:fld>
            <a:endParaRPr lang="en-US"/>
          </a:p>
        </p:txBody>
      </p:sp>
    </p:spTree>
    <p:extLst>
      <p:ext uri="{BB962C8B-B14F-4D97-AF65-F5344CB8AC3E}">
        <p14:creationId xmlns:p14="http://schemas.microsoft.com/office/powerpoint/2010/main" val="27663436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C4EFE7-61FD-4F98-BE55-58E790B2206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355C93-7657-48C8-B989-C0ABF2F6A75A}" type="slidenum">
              <a:rPr lang="en-US" smtClean="0">
                <a:solidFill>
                  <a:prstClr val="black">
                    <a:tint val="75000"/>
                  </a:prstClr>
                </a:solidFill>
              </a:rPr>
              <a:pPr/>
              <a:t>‹#›</a:t>
            </a:fld>
            <a:endParaRPr lang="en-US">
              <a:solidFill>
                <a:prstClr val="black">
                  <a:tint val="75000"/>
                </a:prstClr>
              </a:solidFill>
            </a:endParaRPr>
          </a:p>
        </p:txBody>
      </p:sp>
      <p:sp>
        <p:nvSpPr>
          <p:cNvPr id="7" name="Freeform 6"/>
          <p:cNvSpPr/>
          <p:nvPr userDrawn="1"/>
        </p:nvSpPr>
        <p:spPr>
          <a:xfrm flipH="1">
            <a:off x="0" y="5943600"/>
            <a:ext cx="9144000" cy="914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 name="connsiteX0" fmla="*/ 0 w 10000"/>
              <a:gd name="connsiteY0" fmla="*/ 75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500 h 10000"/>
              <a:gd name="connsiteX0" fmla="*/ 0 w 10000"/>
              <a:gd name="connsiteY0" fmla="*/ 66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6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667"/>
                </a:moveTo>
                <a:lnTo>
                  <a:pt x="10000" y="0"/>
                </a:lnTo>
                <a:lnTo>
                  <a:pt x="10000" y="10000"/>
                </a:lnTo>
                <a:lnTo>
                  <a:pt x="0" y="10000"/>
                </a:lnTo>
                <a:lnTo>
                  <a:pt x="0" y="6667"/>
                </a:lnTo>
                <a:close/>
              </a:path>
            </a:pathLst>
          </a:cu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8" name="Picture 7" descr="biglogo.bmp"/>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76200" y="6045156"/>
            <a:ext cx="1066800" cy="770362"/>
          </a:xfrm>
          <a:prstGeom prst="rect">
            <a:avLst/>
          </a:prstGeom>
        </p:spPr>
      </p:pic>
      <p:sp>
        <p:nvSpPr>
          <p:cNvPr id="9" name="Rectangle 8"/>
          <p:cNvSpPr/>
          <p:nvPr userDrawn="1"/>
        </p:nvSpPr>
        <p:spPr>
          <a:xfrm>
            <a:off x="0" y="0"/>
            <a:ext cx="9144000" cy="228600"/>
          </a:xfrm>
          <a:prstGeom prst="rect">
            <a:avLst/>
          </a:pr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85537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thos3 - aqua block left">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E109315-DAE3-69A4-C7D8-D3EA1A80A82A}"/>
              </a:ext>
            </a:extLst>
          </p:cNvPr>
          <p:cNvSpPr/>
          <p:nvPr userDrawn="1"/>
        </p:nvSpPr>
        <p:spPr>
          <a:xfrm>
            <a:off x="4" y="-54428"/>
            <a:ext cx="4565405" cy="6934200"/>
          </a:xfrm>
          <a:custGeom>
            <a:avLst/>
            <a:gdLst>
              <a:gd name="connsiteX0" fmla="*/ 0 w 6087206"/>
              <a:gd name="connsiteY0" fmla="*/ 0 h 6934200"/>
              <a:gd name="connsiteX1" fmla="*/ 3717677 w 6087206"/>
              <a:gd name="connsiteY1" fmla="*/ 9462 h 6934200"/>
              <a:gd name="connsiteX2" fmla="*/ 6087206 w 6087206"/>
              <a:gd name="connsiteY2" fmla="*/ 6934200 h 6934200"/>
              <a:gd name="connsiteX3" fmla="*/ 0 w 6087206"/>
              <a:gd name="connsiteY3" fmla="*/ 6934200 h 6934200"/>
            </a:gdLst>
            <a:ahLst/>
            <a:cxnLst>
              <a:cxn ang="0">
                <a:pos x="connsiteX0" y="connsiteY0"/>
              </a:cxn>
              <a:cxn ang="0">
                <a:pos x="connsiteX1" y="connsiteY1"/>
              </a:cxn>
              <a:cxn ang="0">
                <a:pos x="connsiteX2" y="connsiteY2"/>
              </a:cxn>
              <a:cxn ang="0">
                <a:pos x="connsiteX3" y="connsiteY3"/>
              </a:cxn>
            </a:cxnLst>
            <a:rect l="l" t="t" r="r" b="b"/>
            <a:pathLst>
              <a:path w="6087206" h="6934200">
                <a:moveTo>
                  <a:pt x="0" y="0"/>
                </a:moveTo>
                <a:lnTo>
                  <a:pt x="3717677" y="9462"/>
                </a:lnTo>
                <a:lnTo>
                  <a:pt x="6087206" y="6934200"/>
                </a:lnTo>
                <a:lnTo>
                  <a:pt x="0" y="69342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3">
            <a:extLst>
              <a:ext uri="{FF2B5EF4-FFF2-40B4-BE49-F238E27FC236}">
                <a16:creationId xmlns:a16="http://schemas.microsoft.com/office/drawing/2014/main" id="{0AC4A331-DEA4-4C7A-59C1-92156F5BDFFE}"/>
              </a:ext>
            </a:extLst>
          </p:cNvPr>
          <p:cNvSpPr>
            <a:spLocks noGrp="1"/>
          </p:cNvSpPr>
          <p:nvPr>
            <p:ph sz="half" idx="2"/>
          </p:nvPr>
        </p:nvSpPr>
        <p:spPr>
          <a:xfrm>
            <a:off x="4339988" y="398586"/>
            <a:ext cx="4446518" cy="5570642"/>
          </a:xfrm>
        </p:spPr>
        <p:txBody>
          <a:bodyPr anchor="ctr"/>
          <a:lstStyle>
            <a:lvl1pPr marL="0" indent="0">
              <a:buNone/>
              <a:defRPr sz="2625" b="0">
                <a:latin typeface="+mj-lt"/>
              </a:defRPr>
            </a:lvl1pPr>
            <a:lvl2pPr marL="342900" indent="0">
              <a:buNone/>
              <a:defRPr sz="2625" b="0">
                <a:latin typeface="+mj-lt"/>
                <a:cs typeface="Calibri" panose="020F0502020204030204" pitchFamily="34" charset="0"/>
              </a:defRPr>
            </a:lvl2pPr>
            <a:lvl3pPr marL="685800" indent="0">
              <a:buNone/>
              <a:defRPr sz="2625" b="0">
                <a:latin typeface="+mj-lt"/>
                <a:cs typeface="Calibri" panose="020F0502020204030204" pitchFamily="34" charset="0"/>
              </a:defRPr>
            </a:lvl3pPr>
            <a:lvl4pPr marL="1028700" indent="0">
              <a:buNone/>
              <a:defRPr sz="2625" b="0">
                <a:latin typeface="+mj-lt"/>
                <a:cs typeface="Calibri" panose="020F0502020204030204" pitchFamily="34" charset="0"/>
              </a:defRPr>
            </a:lvl4pPr>
            <a:lvl5pPr marL="1371600" indent="0">
              <a:buNone/>
              <a:defRPr sz="2625" b="0">
                <a:latin typeface="+mj-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31711DEE-2BA9-8990-56DF-F9BECBCF2564}"/>
              </a:ext>
            </a:extLst>
          </p:cNvPr>
          <p:cNvSpPr>
            <a:spLocks noGrp="1"/>
          </p:cNvSpPr>
          <p:nvPr>
            <p:ph type="title"/>
          </p:nvPr>
        </p:nvSpPr>
        <p:spPr>
          <a:xfrm>
            <a:off x="357494" y="3993663"/>
            <a:ext cx="3423198" cy="2387267"/>
          </a:xfrm>
        </p:spPr>
        <p:txBody>
          <a:bodyPr anchor="b">
            <a:normAutofit/>
          </a:bodyPr>
          <a:lstStyle>
            <a:lvl1pPr>
              <a:defRPr sz="30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277696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FC4EFE7-61FD-4F98-BE55-58E790B22061}"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355C93-7657-48C8-B989-C0ABF2F6A7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670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C4EFE7-61FD-4F98-BE55-58E790B22061}"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355C93-7657-48C8-B989-C0ABF2F6A7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2031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12" name="Rectangle: Rounded Corners 11">
            <a:extLst>
              <a:ext uri="{FF2B5EF4-FFF2-40B4-BE49-F238E27FC236}">
                <a16:creationId xmlns:a16="http://schemas.microsoft.com/office/drawing/2014/main" id="{A75DA0AA-CB72-4B3E-A000-DF8985F5BFDB}"/>
              </a:ext>
            </a:extLst>
          </p:cNvPr>
          <p:cNvSpPr/>
          <p:nvPr userDrawn="1"/>
        </p:nvSpPr>
        <p:spPr>
          <a:xfrm>
            <a:off x="739076" y="1270861"/>
            <a:ext cx="7665849" cy="4287864"/>
          </a:xfrm>
          <a:prstGeom prst="roundRect">
            <a:avLst>
              <a:gd name="adj" fmla="val 486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2E140DCD-6FB8-4185-9914-9E50D6469148}"/>
              </a:ext>
            </a:extLst>
          </p:cNvPr>
          <p:cNvSpPr>
            <a:spLocks noGrp="1"/>
          </p:cNvSpPr>
          <p:nvPr>
            <p:ph type="body" sz="quarter" idx="13" hasCustomPrompt="1"/>
          </p:nvPr>
        </p:nvSpPr>
        <p:spPr>
          <a:xfrm>
            <a:off x="1097474" y="1812926"/>
            <a:ext cx="6949052" cy="2683251"/>
          </a:xfrm>
          <a:noFill/>
        </p:spPr>
        <p:txBody>
          <a:bodyPr wrap="square" rtlCol="0" anchor="ctr" anchorCtr="0">
            <a:normAutofit/>
          </a:bodyPr>
          <a:lstStyle>
            <a:lvl1pPr marL="0" indent="0">
              <a:lnSpc>
                <a:spcPct val="100000"/>
              </a:lnSpc>
              <a:buNone/>
              <a:defRPr lang="en-US" sz="2400" smtClean="0">
                <a:latin typeface="+mn-lt"/>
                <a:ea typeface="Century Gothic" charset="0"/>
                <a:cs typeface="Century Gothic" charset="0"/>
              </a:defRPr>
            </a:lvl1pPr>
            <a:lvl2pPr marL="171450" indent="0">
              <a:buNone/>
              <a:defRPr lang="en-US" sz="1350" smtClean="0"/>
            </a:lvl2pPr>
            <a:lvl3pPr marL="514350" indent="0">
              <a:buNone/>
              <a:defRPr lang="en-US" sz="1350" smtClean="0"/>
            </a:lvl3pPr>
            <a:lvl4pPr marL="857250" indent="0">
              <a:buNone/>
              <a:defRPr lang="en-US" smtClean="0"/>
            </a:lvl4pPr>
            <a:lvl5pPr marL="1200150" indent="0">
              <a:buNone/>
              <a:defRPr lang="en-US"/>
            </a:lvl5pPr>
          </a:lstStyle>
          <a:p>
            <a:pPr marL="0" lvl="0" algn="ctr"/>
            <a:r>
              <a:rPr lang="en-US" dirty="0"/>
              <a:t>Add quote here</a:t>
            </a:r>
          </a:p>
        </p:txBody>
      </p:sp>
      <p:sp>
        <p:nvSpPr>
          <p:cNvPr id="16" name="Text Placeholder 15">
            <a:extLst>
              <a:ext uri="{FF2B5EF4-FFF2-40B4-BE49-F238E27FC236}">
                <a16:creationId xmlns:a16="http://schemas.microsoft.com/office/drawing/2014/main" id="{5E3ECA83-4C93-450F-84AE-3077CC59296A}"/>
              </a:ext>
            </a:extLst>
          </p:cNvPr>
          <p:cNvSpPr>
            <a:spLocks noGrp="1"/>
          </p:cNvSpPr>
          <p:nvPr>
            <p:ph type="body" sz="quarter" idx="14" hasCustomPrompt="1"/>
          </p:nvPr>
        </p:nvSpPr>
        <p:spPr>
          <a:xfrm>
            <a:off x="1097756" y="4679950"/>
            <a:ext cx="6948488" cy="457200"/>
          </a:xfrm>
        </p:spPr>
        <p:txBody>
          <a:bodyPr>
            <a:normAutofit/>
          </a:bodyPr>
          <a:lstStyle>
            <a:lvl1pPr marL="0" indent="0" algn="r">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 - Cite source here</a:t>
            </a:r>
          </a:p>
        </p:txBody>
      </p:sp>
      <p:pic>
        <p:nvPicPr>
          <p:cNvPr id="10" name="Graphic 9" descr="Open quotation mark with solid fill">
            <a:extLst>
              <a:ext uri="{FF2B5EF4-FFF2-40B4-BE49-F238E27FC236}">
                <a16:creationId xmlns:a16="http://schemas.microsoft.com/office/drawing/2014/main" id="{1D71D4B2-C5D5-4A4A-951B-582D5495B6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90" y="-6397"/>
            <a:ext cx="1668974" cy="2225298"/>
          </a:xfrm>
          <a:prstGeom prst="rect">
            <a:avLst/>
          </a:prstGeom>
        </p:spPr>
      </p:pic>
      <p:pic>
        <p:nvPicPr>
          <p:cNvPr id="11" name="Graphic 10" descr="Open quotation mark with solid fill">
            <a:extLst>
              <a:ext uri="{FF2B5EF4-FFF2-40B4-BE49-F238E27FC236}">
                <a16:creationId xmlns:a16="http://schemas.microsoft.com/office/drawing/2014/main" id="{E7602A8E-71F9-486A-A882-D69C613479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6842505" y="4621619"/>
            <a:ext cx="1668974" cy="2225298"/>
          </a:xfrm>
          <a:prstGeom prst="rect">
            <a:avLst/>
          </a:prstGeom>
        </p:spPr>
      </p:pic>
    </p:spTree>
    <p:extLst>
      <p:ext uri="{BB962C8B-B14F-4D97-AF65-F5344CB8AC3E}">
        <p14:creationId xmlns:p14="http://schemas.microsoft.com/office/powerpoint/2010/main" val="1124312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FD478-E2CE-4FE3-A7EE-73AEDE6DB693}"/>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rcRect l="8431" r="8431"/>
          <a:stretch/>
        </p:blipFill>
        <p:spPr>
          <a:xfrm>
            <a:off x="0" y="1214961"/>
            <a:ext cx="9144000" cy="5016500"/>
          </a:xfrm>
          <a:prstGeom prst="rect">
            <a:avLst/>
          </a:prstGeom>
        </p:spPr>
      </p:pic>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33" name="Text Placeholder 31">
            <a:extLst>
              <a:ext uri="{FF2B5EF4-FFF2-40B4-BE49-F238E27FC236}">
                <a16:creationId xmlns:a16="http://schemas.microsoft.com/office/drawing/2014/main" id="{4E5A7BC6-6E80-446A-9CAD-B4BC90BD08CF}"/>
              </a:ext>
            </a:extLst>
          </p:cNvPr>
          <p:cNvSpPr>
            <a:spLocks noGrp="1"/>
          </p:cNvSpPr>
          <p:nvPr>
            <p:ph type="body" sz="quarter" idx="13"/>
          </p:nvPr>
        </p:nvSpPr>
        <p:spPr>
          <a:xfrm>
            <a:off x="1381126" y="1514475"/>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
        <p:nvSpPr>
          <p:cNvPr id="34" name="Text Placeholder 31">
            <a:extLst>
              <a:ext uri="{FF2B5EF4-FFF2-40B4-BE49-F238E27FC236}">
                <a16:creationId xmlns:a16="http://schemas.microsoft.com/office/drawing/2014/main" id="{6FFE26E4-DCE6-4A73-B52B-1786AE459B0C}"/>
              </a:ext>
            </a:extLst>
          </p:cNvPr>
          <p:cNvSpPr>
            <a:spLocks noGrp="1"/>
          </p:cNvSpPr>
          <p:nvPr>
            <p:ph type="body" sz="quarter" idx="14"/>
          </p:nvPr>
        </p:nvSpPr>
        <p:spPr>
          <a:xfrm>
            <a:off x="1380602" y="3039939"/>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
        <p:nvSpPr>
          <p:cNvPr id="35" name="Text Placeholder 31">
            <a:extLst>
              <a:ext uri="{FF2B5EF4-FFF2-40B4-BE49-F238E27FC236}">
                <a16:creationId xmlns:a16="http://schemas.microsoft.com/office/drawing/2014/main" id="{D28FF16C-9A11-457A-BEF5-CB259C008515}"/>
              </a:ext>
            </a:extLst>
          </p:cNvPr>
          <p:cNvSpPr>
            <a:spLocks noGrp="1"/>
          </p:cNvSpPr>
          <p:nvPr>
            <p:ph type="body" sz="quarter" idx="15"/>
          </p:nvPr>
        </p:nvSpPr>
        <p:spPr>
          <a:xfrm>
            <a:off x="1380602" y="456540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
        <p:nvSpPr>
          <p:cNvPr id="36" name="Text Placeholder 31">
            <a:extLst>
              <a:ext uri="{FF2B5EF4-FFF2-40B4-BE49-F238E27FC236}">
                <a16:creationId xmlns:a16="http://schemas.microsoft.com/office/drawing/2014/main" id="{E8DAD67B-C31E-4AF3-9628-E925F5184D92}"/>
              </a:ext>
            </a:extLst>
          </p:cNvPr>
          <p:cNvSpPr>
            <a:spLocks noGrp="1"/>
          </p:cNvSpPr>
          <p:nvPr>
            <p:ph type="body" sz="quarter" idx="16"/>
          </p:nvPr>
        </p:nvSpPr>
        <p:spPr>
          <a:xfrm>
            <a:off x="5648293" y="1518713"/>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
        <p:nvSpPr>
          <p:cNvPr id="37" name="Text Placeholder 31">
            <a:extLst>
              <a:ext uri="{FF2B5EF4-FFF2-40B4-BE49-F238E27FC236}">
                <a16:creationId xmlns:a16="http://schemas.microsoft.com/office/drawing/2014/main" id="{52DD4A79-82AF-404A-A69D-CB07960147AF}"/>
              </a:ext>
            </a:extLst>
          </p:cNvPr>
          <p:cNvSpPr>
            <a:spLocks noGrp="1"/>
          </p:cNvSpPr>
          <p:nvPr>
            <p:ph type="body" sz="quarter" idx="17"/>
          </p:nvPr>
        </p:nvSpPr>
        <p:spPr>
          <a:xfrm>
            <a:off x="5647770" y="3044177"/>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
        <p:nvSpPr>
          <p:cNvPr id="38" name="Text Placeholder 31">
            <a:extLst>
              <a:ext uri="{FF2B5EF4-FFF2-40B4-BE49-F238E27FC236}">
                <a16:creationId xmlns:a16="http://schemas.microsoft.com/office/drawing/2014/main" id="{C42FFF50-C001-4445-9118-D652326FCF43}"/>
              </a:ext>
            </a:extLst>
          </p:cNvPr>
          <p:cNvSpPr>
            <a:spLocks noGrp="1"/>
          </p:cNvSpPr>
          <p:nvPr>
            <p:ph type="body" sz="quarter" idx="18"/>
          </p:nvPr>
        </p:nvSpPr>
        <p:spPr>
          <a:xfrm>
            <a:off x="5647770" y="4569641"/>
            <a:ext cx="3118247" cy="1371600"/>
          </a:xfrm>
          <a:noFill/>
        </p:spPr>
        <p:txBody>
          <a:bodyPr wrap="square" anchor="ctr"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Click to edit Master text styles</a:t>
            </a:r>
          </a:p>
        </p:txBody>
      </p:sp>
    </p:spTree>
    <p:extLst>
      <p:ext uri="{BB962C8B-B14F-4D97-AF65-F5344CB8AC3E}">
        <p14:creationId xmlns:p14="http://schemas.microsoft.com/office/powerpoint/2010/main" val="1647207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Speaker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CCE559-2F0D-418F-856C-F46A1CF11279}"/>
              </a:ext>
            </a:extLst>
          </p:cNvPr>
          <p:cNvSpPr>
            <a:spLocks noGrp="1"/>
          </p:cNvSpPr>
          <p:nvPr>
            <p:ph type="pic" sz="quarter" idx="10"/>
          </p:nvPr>
        </p:nvSpPr>
        <p:spPr>
          <a:xfrm>
            <a:off x="0" y="0"/>
            <a:ext cx="4572000" cy="6858000"/>
          </a:xfrm>
        </p:spPr>
        <p:txBody>
          <a:bodyPr/>
          <a:lstStyle/>
          <a:p>
            <a:endParaRPr lang="en-US"/>
          </a:p>
        </p:txBody>
      </p:sp>
      <p:sp>
        <p:nvSpPr>
          <p:cNvPr id="2" name="Title 1">
            <a:extLst>
              <a:ext uri="{FF2B5EF4-FFF2-40B4-BE49-F238E27FC236}">
                <a16:creationId xmlns:a16="http://schemas.microsoft.com/office/drawing/2014/main" id="{819154E7-CFF8-4911-A0F6-1B036C428AD7}"/>
              </a:ext>
            </a:extLst>
          </p:cNvPr>
          <p:cNvSpPr>
            <a:spLocks noGrp="1"/>
          </p:cNvSpPr>
          <p:nvPr>
            <p:ph type="title" hasCustomPrompt="1"/>
          </p:nvPr>
        </p:nvSpPr>
        <p:spPr>
          <a:xfrm>
            <a:off x="5048250" y="3800226"/>
            <a:ext cx="3658736" cy="769992"/>
          </a:xfrm>
        </p:spPr>
        <p:txBody>
          <a:bodyPr/>
          <a:lstStyle>
            <a:lvl1pPr>
              <a:defRPr/>
            </a:lvl1pPr>
          </a:lstStyle>
          <a:p>
            <a:r>
              <a:rPr lang="en-US"/>
              <a:t>Speaker Name</a:t>
            </a:r>
          </a:p>
        </p:txBody>
      </p:sp>
      <p:sp>
        <p:nvSpPr>
          <p:cNvPr id="4" name="Text Placeholder 3">
            <a:extLst>
              <a:ext uri="{FF2B5EF4-FFF2-40B4-BE49-F238E27FC236}">
                <a16:creationId xmlns:a16="http://schemas.microsoft.com/office/drawing/2014/main" id="{B64F0400-9F04-44FE-A0CA-979CDD61CBB1}"/>
              </a:ext>
            </a:extLst>
          </p:cNvPr>
          <p:cNvSpPr>
            <a:spLocks noGrp="1"/>
          </p:cNvSpPr>
          <p:nvPr>
            <p:ph type="body" sz="quarter" idx="11" hasCustomPrompt="1"/>
          </p:nvPr>
        </p:nvSpPr>
        <p:spPr>
          <a:xfrm>
            <a:off x="5048251" y="4579834"/>
            <a:ext cx="3707606" cy="532181"/>
          </a:xfrm>
        </p:spPr>
        <p:txBody>
          <a:bodyPr>
            <a:normAutofit/>
          </a:bodyPr>
          <a:lstStyle>
            <a:lvl1pPr marL="0" indent="0">
              <a:buNone/>
              <a:defRPr sz="1800"/>
            </a:lvl1pPr>
            <a:lvl2pPr marL="342900" indent="0">
              <a:buNone/>
              <a:defRPr/>
            </a:lvl2pPr>
            <a:lvl3pPr marL="685800" indent="0">
              <a:buNone/>
              <a:defRPr/>
            </a:lvl3pPr>
            <a:lvl4pPr marL="1028700" indent="0">
              <a:buNone/>
              <a:defRPr/>
            </a:lvl4pPr>
            <a:lvl5pPr marL="1371600" indent="0">
              <a:buNone/>
              <a:defRPr/>
            </a:lvl5pPr>
          </a:lstStyle>
          <a:p>
            <a:pPr lvl="0"/>
            <a:r>
              <a:rPr lang="en-US"/>
              <a:t>Speaker Title or Company Name</a:t>
            </a:r>
          </a:p>
        </p:txBody>
      </p:sp>
      <p:cxnSp>
        <p:nvCxnSpPr>
          <p:cNvPr id="9" name="Straight Connector 8">
            <a:extLst>
              <a:ext uri="{FF2B5EF4-FFF2-40B4-BE49-F238E27FC236}">
                <a16:creationId xmlns:a16="http://schemas.microsoft.com/office/drawing/2014/main" id="{2ECAC727-9535-45CE-9748-EB97C2922983}"/>
              </a:ext>
            </a:extLst>
          </p:cNvPr>
          <p:cNvCxnSpPr/>
          <p:nvPr userDrawn="1"/>
        </p:nvCxnSpPr>
        <p:spPr>
          <a:xfrm>
            <a:off x="5084380" y="5265681"/>
            <a:ext cx="356616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31">
            <a:extLst>
              <a:ext uri="{FF2B5EF4-FFF2-40B4-BE49-F238E27FC236}">
                <a16:creationId xmlns:a16="http://schemas.microsoft.com/office/drawing/2014/main" id="{1FA7091E-8FCE-49F9-A184-9A791D6F4B0D}"/>
              </a:ext>
            </a:extLst>
          </p:cNvPr>
          <p:cNvSpPr>
            <a:spLocks noGrp="1"/>
          </p:cNvSpPr>
          <p:nvPr>
            <p:ph type="body" sz="quarter" idx="13" hasCustomPrompt="1"/>
          </p:nvPr>
        </p:nvSpPr>
        <p:spPr>
          <a:xfrm>
            <a:off x="5084380" y="5558168"/>
            <a:ext cx="3622606" cy="1051560"/>
          </a:xfrm>
          <a:noFill/>
        </p:spPr>
        <p:txBody>
          <a:bodyPr wrap="square" anchor="t" anchorCtr="0">
            <a:normAutofit/>
          </a:bodyPr>
          <a:lstStyle>
            <a:lvl1pPr marL="0" indent="0">
              <a:buNone/>
              <a:defRPr lang="en-US" sz="1050" smtClean="0"/>
            </a:lvl1pPr>
            <a:lvl2pPr>
              <a:defRPr lang="en-US" sz="1350" smtClean="0"/>
            </a:lvl2pPr>
            <a:lvl3pPr>
              <a:defRPr lang="en-US" sz="1350" smtClean="0"/>
            </a:lvl3pPr>
            <a:lvl4pPr>
              <a:defRPr lang="en-US" smtClean="0"/>
            </a:lvl4pPr>
            <a:lvl5pPr>
              <a:defRPr lang="en-US"/>
            </a:lvl5pPr>
          </a:lstStyle>
          <a:p>
            <a:pPr marL="0" lvl="0"/>
            <a:r>
              <a:rPr lang="en-US"/>
              <a:t>Bio or other information here</a:t>
            </a:r>
          </a:p>
        </p:txBody>
      </p:sp>
    </p:spTree>
    <p:extLst>
      <p:ext uri="{BB962C8B-B14F-4D97-AF65-F5344CB8AC3E}">
        <p14:creationId xmlns:p14="http://schemas.microsoft.com/office/powerpoint/2010/main" val="1630298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CA5D-2F30-4D57-AE62-0A30330CB184}"/>
              </a:ext>
            </a:extLst>
          </p:cNvPr>
          <p:cNvSpPr>
            <a:spLocks noGrp="1"/>
          </p:cNvSpPr>
          <p:nvPr>
            <p:ph type="ctrTitle"/>
          </p:nvPr>
        </p:nvSpPr>
        <p:spPr>
          <a:xfrm>
            <a:off x="1150530" y="5023799"/>
            <a:ext cx="6858000" cy="845591"/>
          </a:xfrm>
        </p:spPr>
        <p:txBody>
          <a:bodyPr anchor="b"/>
          <a:lstStyle>
            <a:lvl1pPr algn="ctr">
              <a:defRPr sz="45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DCBE0C28-6B72-4B82-9879-ADCAFCE90142}"/>
              </a:ext>
            </a:extLst>
          </p:cNvPr>
          <p:cNvSpPr>
            <a:spLocks noGrp="1"/>
          </p:cNvSpPr>
          <p:nvPr>
            <p:ph type="subTitle" idx="1"/>
          </p:nvPr>
        </p:nvSpPr>
        <p:spPr>
          <a:xfrm>
            <a:off x="1135470" y="5869389"/>
            <a:ext cx="6858000" cy="44662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Picture Placeholder 9">
            <a:extLst>
              <a:ext uri="{FF2B5EF4-FFF2-40B4-BE49-F238E27FC236}">
                <a16:creationId xmlns:a16="http://schemas.microsoft.com/office/drawing/2014/main" id="{DAF43A9F-4D68-4F7E-82E3-39AFFEDB15F0}"/>
              </a:ext>
            </a:extLst>
          </p:cNvPr>
          <p:cNvSpPr>
            <a:spLocks noGrp="1"/>
          </p:cNvSpPr>
          <p:nvPr>
            <p:ph type="pic" sz="quarter" idx="18"/>
          </p:nvPr>
        </p:nvSpPr>
        <p:spPr>
          <a:xfrm>
            <a:off x="0" y="0"/>
            <a:ext cx="9144000" cy="4569032"/>
          </a:xfrm>
          <a:ln>
            <a:noFill/>
          </a:ln>
        </p:spPr>
        <p:txBody>
          <a:bodyPr/>
          <a:lstStyle/>
          <a:p>
            <a:endParaRPr lang="en-US"/>
          </a:p>
        </p:txBody>
      </p:sp>
    </p:spTree>
    <p:extLst>
      <p:ext uri="{BB962C8B-B14F-4D97-AF65-F5344CB8AC3E}">
        <p14:creationId xmlns:p14="http://schemas.microsoft.com/office/powerpoint/2010/main" val="2537915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our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4E7-CFF8-4911-A0F6-1B036C428AD7}"/>
              </a:ext>
            </a:extLst>
          </p:cNvPr>
          <p:cNvSpPr>
            <a:spLocks noGrp="1"/>
          </p:cNvSpPr>
          <p:nvPr>
            <p:ph type="title"/>
          </p:nvPr>
        </p:nvSpPr>
        <p:spPr>
          <a:xfrm>
            <a:off x="453981" y="365126"/>
            <a:ext cx="8061370" cy="769992"/>
          </a:xfrm>
        </p:spPr>
        <p:txBody>
          <a:bodyPr/>
          <a:lstStyle/>
          <a:p>
            <a:r>
              <a:rPr lang="en-US"/>
              <a:t>Click to edit Master title style</a:t>
            </a:r>
          </a:p>
        </p:txBody>
      </p:sp>
      <p:sp>
        <p:nvSpPr>
          <p:cNvPr id="3" name="Date Placeholder 2">
            <a:extLst>
              <a:ext uri="{FF2B5EF4-FFF2-40B4-BE49-F238E27FC236}">
                <a16:creationId xmlns:a16="http://schemas.microsoft.com/office/drawing/2014/main" id="{86A13064-C171-4199-89B0-236D9A35A560}"/>
              </a:ext>
            </a:extLst>
          </p:cNvPr>
          <p:cNvSpPr>
            <a:spLocks noGrp="1"/>
          </p:cNvSpPr>
          <p:nvPr>
            <p:ph type="dt" sz="half" idx="10"/>
          </p:nvPr>
        </p:nvSpPr>
        <p:spPr/>
        <p:txBody>
          <a:bodyPr/>
          <a:lstStyle/>
          <a:p>
            <a:fld id="{56EC69B3-AD0B-4446-9C89-CE72B155FC8C}" type="datetimeFigureOut">
              <a:rPr lang="en-US" smtClean="0"/>
              <a:t>5/25/2023</a:t>
            </a:fld>
            <a:endParaRPr lang="en-US"/>
          </a:p>
        </p:txBody>
      </p:sp>
      <p:sp>
        <p:nvSpPr>
          <p:cNvPr id="4" name="Footer Placeholder 3">
            <a:extLst>
              <a:ext uri="{FF2B5EF4-FFF2-40B4-BE49-F238E27FC236}">
                <a16:creationId xmlns:a16="http://schemas.microsoft.com/office/drawing/2014/main" id="{257DD4FB-2D0C-4A32-92DE-AD21A13A1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F41DB-4A33-44A5-88F1-B9CF0A34ACBD}"/>
              </a:ext>
            </a:extLst>
          </p:cNvPr>
          <p:cNvSpPr>
            <a:spLocks noGrp="1"/>
          </p:cNvSpPr>
          <p:nvPr>
            <p:ph type="sldNum" sz="quarter" idx="12"/>
          </p:nvPr>
        </p:nvSpPr>
        <p:spPr/>
        <p:txBody>
          <a:bodyPr/>
          <a:lstStyle/>
          <a:p>
            <a:fld id="{11F7774F-FA95-4048-9163-C11F8F420648}" type="slidenum">
              <a:rPr lang="en-US" smtClean="0"/>
              <a:t>‹#›</a:t>
            </a:fld>
            <a:endParaRPr lang="en-US"/>
          </a:p>
        </p:txBody>
      </p:sp>
      <p:sp>
        <p:nvSpPr>
          <p:cNvPr id="11" name="Text Placeholder 10">
            <a:extLst>
              <a:ext uri="{FF2B5EF4-FFF2-40B4-BE49-F238E27FC236}">
                <a16:creationId xmlns:a16="http://schemas.microsoft.com/office/drawing/2014/main" id="{DF29DD61-BF1C-44F0-9B48-CE57DFBC37B0}"/>
              </a:ext>
            </a:extLst>
          </p:cNvPr>
          <p:cNvSpPr>
            <a:spLocks noGrp="1"/>
          </p:cNvSpPr>
          <p:nvPr>
            <p:ph type="body" sz="quarter" idx="13"/>
          </p:nvPr>
        </p:nvSpPr>
        <p:spPr>
          <a:xfrm>
            <a:off x="463154"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2" name="Text Placeholder 10">
            <a:extLst>
              <a:ext uri="{FF2B5EF4-FFF2-40B4-BE49-F238E27FC236}">
                <a16:creationId xmlns:a16="http://schemas.microsoft.com/office/drawing/2014/main" id="{DB941606-DE76-4A40-88DC-191E900F8EAD}"/>
              </a:ext>
            </a:extLst>
          </p:cNvPr>
          <p:cNvSpPr>
            <a:spLocks noGrp="1"/>
          </p:cNvSpPr>
          <p:nvPr>
            <p:ph type="body" sz="quarter" idx="14"/>
          </p:nvPr>
        </p:nvSpPr>
        <p:spPr>
          <a:xfrm>
            <a:off x="2566012"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3" name="Text Placeholder 10">
            <a:extLst>
              <a:ext uri="{FF2B5EF4-FFF2-40B4-BE49-F238E27FC236}">
                <a16:creationId xmlns:a16="http://schemas.microsoft.com/office/drawing/2014/main" id="{FCD8A12A-328A-4792-BFE8-28C0F5F93D87}"/>
              </a:ext>
            </a:extLst>
          </p:cNvPr>
          <p:cNvSpPr>
            <a:spLocks noGrp="1"/>
          </p:cNvSpPr>
          <p:nvPr>
            <p:ph type="body" sz="quarter" idx="15"/>
          </p:nvPr>
        </p:nvSpPr>
        <p:spPr>
          <a:xfrm>
            <a:off x="4668869"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
        <p:nvSpPr>
          <p:cNvPr id="14" name="Text Placeholder 10">
            <a:extLst>
              <a:ext uri="{FF2B5EF4-FFF2-40B4-BE49-F238E27FC236}">
                <a16:creationId xmlns:a16="http://schemas.microsoft.com/office/drawing/2014/main" id="{D2259A45-66FA-4A28-95AB-6E72932EA330}"/>
              </a:ext>
            </a:extLst>
          </p:cNvPr>
          <p:cNvSpPr>
            <a:spLocks noGrp="1"/>
          </p:cNvSpPr>
          <p:nvPr>
            <p:ph type="body" sz="quarter" idx="16"/>
          </p:nvPr>
        </p:nvSpPr>
        <p:spPr>
          <a:xfrm>
            <a:off x="6771727" y="1805188"/>
            <a:ext cx="1953815" cy="4431385"/>
          </a:xfrm>
          <a:prstGeom prst="roundRect">
            <a:avLst>
              <a:gd name="adj" fmla="val 6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0" rIns="182880" bIns="274320" rtlCol="0" anchor="t">
            <a:normAutofit/>
          </a:bodyPr>
          <a:lstStyle>
            <a:lvl1pPr marL="0" indent="0" algn="ctr">
              <a:buNone/>
              <a:defRPr lang="en-US" sz="1350" smtClean="0">
                <a:solidFill>
                  <a:schemeClr val="lt1"/>
                </a:solidFill>
              </a:defRPr>
            </a:lvl1pPr>
            <a:lvl2pPr marL="171450" indent="0" algn="ctr">
              <a:buNone/>
              <a:defRPr lang="en-US" sz="1350" smtClean="0">
                <a:solidFill>
                  <a:schemeClr val="lt1"/>
                </a:solidFill>
              </a:defRPr>
            </a:lvl2pPr>
            <a:lvl3pPr marL="514350" indent="0" algn="ctr">
              <a:buNone/>
              <a:defRPr lang="en-US" sz="1350" smtClean="0">
                <a:solidFill>
                  <a:schemeClr val="lt1"/>
                </a:solidFill>
              </a:defRPr>
            </a:lvl3pPr>
            <a:lvl4pPr marL="857250" indent="0" algn="ctr">
              <a:buNone/>
              <a:defRPr lang="en-US" smtClean="0">
                <a:solidFill>
                  <a:schemeClr val="lt1"/>
                </a:solidFill>
              </a:defRPr>
            </a:lvl4pPr>
            <a:lvl5pPr marL="1200150" indent="0" algn="ctr">
              <a:buNone/>
              <a:defRPr lang="en-US">
                <a:solidFill>
                  <a:schemeClr val="lt1"/>
                </a:solidFill>
              </a:defRPr>
            </a:lvl5pPr>
          </a:lstStyle>
          <a:p>
            <a:pPr marL="0" lvl="0" algn="ctr"/>
            <a:r>
              <a:rPr lang="en-US" dirty="0"/>
              <a:t>Click to edit Master text styles</a:t>
            </a:r>
          </a:p>
        </p:txBody>
      </p:sp>
    </p:spTree>
    <p:extLst>
      <p:ext uri="{BB962C8B-B14F-4D97-AF65-F5344CB8AC3E}">
        <p14:creationId xmlns:p14="http://schemas.microsoft.com/office/powerpoint/2010/main" val="3576237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065961"/>
            <a:ext cx="758952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0"/>
            <a:ext cx="7252050" cy="456535"/>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solidFill>
                  <a:srgbClr val="FEFEFE"/>
                </a:solidFill>
                <a:latin typeface="Arial"/>
                <a:cs typeface="Arial"/>
              </a:rPr>
              <a:t>[Enter the presentation name in Insert &gt; Header &amp; Footer]      September 1, 2020 </a:t>
            </a:r>
            <a:endParaRPr lang="en-US" dirty="0">
              <a:solidFill>
                <a:srgbClr val="FEFEFE"/>
              </a:solidFill>
              <a:latin typeface="Arial"/>
              <a:cs typeface="Arial"/>
            </a:endParaRPr>
          </a:p>
        </p:txBody>
      </p:sp>
    </p:spTree>
    <p:extLst>
      <p:ext uri="{BB962C8B-B14F-4D97-AF65-F5344CB8AC3E}">
        <p14:creationId xmlns:p14="http://schemas.microsoft.com/office/powerpoint/2010/main" val="1146892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210461"/>
            <a:ext cx="758952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400800"/>
            <a:ext cx="7259320" cy="456535"/>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solidFill>
                  <a:srgbClr val="FEFEFE"/>
                </a:solidFill>
                <a:latin typeface="Arial"/>
                <a:cs typeface="Arial"/>
              </a:rPr>
              <a:t>[Enter the presentation name in Insert &gt; Header &amp; Footer]      September 1, 2020 </a:t>
            </a:r>
            <a:endParaRPr lang="en-US" dirty="0">
              <a:solidFill>
                <a:srgbClr val="FEFEFE"/>
              </a:solidFill>
              <a:latin typeface="Arial"/>
              <a:cs typeface="Arial"/>
            </a:endParaRPr>
          </a:p>
        </p:txBody>
      </p:sp>
    </p:spTree>
    <p:extLst>
      <p:ext uri="{BB962C8B-B14F-4D97-AF65-F5344CB8AC3E}">
        <p14:creationId xmlns:p14="http://schemas.microsoft.com/office/powerpoint/2010/main" val="2813307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615553"/>
          </a:xfrm>
        </p:spPr>
        <p:txBody>
          <a:bodyPr/>
          <a:lstStyle>
            <a:lvl1pPr>
              <a:defRPr sz="4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
        <p:nvSpPr>
          <p:cNvPr id="10" name="Content Placeholder 9"/>
          <p:cNvSpPr>
            <a:spLocks noGrp="1"/>
          </p:cNvSpPr>
          <p:nvPr>
            <p:ph sz="quarter" idx="13"/>
          </p:nvPr>
        </p:nvSpPr>
        <p:spPr>
          <a:xfrm>
            <a:off x="1206500" y="2290763"/>
            <a:ext cx="7464425" cy="2206245"/>
          </a:xfrm>
        </p:spPr>
        <p:txBody>
          <a:bodyPr/>
          <a:lstStyle>
            <a:lvl1pPr>
              <a:defRPr sz="2800"/>
            </a:lvl1pPr>
            <a:lvl2pPr>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52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thos3 - aqua block top">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7ACD3-4DAD-E7B7-21EA-1C2B6BE8BE4D}"/>
              </a:ext>
            </a:extLst>
          </p:cNvPr>
          <p:cNvSpPr/>
          <p:nvPr userDrawn="1"/>
        </p:nvSpPr>
        <p:spPr>
          <a:xfrm>
            <a:off x="0" y="-1270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6B740DBA-D4D7-CB99-448C-9A8A71856BA8}"/>
              </a:ext>
            </a:extLst>
          </p:cNvPr>
          <p:cNvSpPr/>
          <p:nvPr userDrawn="1"/>
        </p:nvSpPr>
        <p:spPr>
          <a:xfrm>
            <a:off x="-20223" y="5286750"/>
            <a:ext cx="9184442" cy="1571251"/>
          </a:xfrm>
          <a:custGeom>
            <a:avLst/>
            <a:gdLst>
              <a:gd name="connsiteX0" fmla="*/ 12245923 w 12245923"/>
              <a:gd name="connsiteY0" fmla="*/ 1571251 h 1571251"/>
              <a:gd name="connsiteX1" fmla="*/ 0 w 12245923"/>
              <a:gd name="connsiteY1" fmla="*/ 1571251 h 1571251"/>
              <a:gd name="connsiteX2" fmla="*/ 0 w 12245923"/>
              <a:gd name="connsiteY2" fmla="*/ 519065 h 1571251"/>
              <a:gd name="connsiteX3" fmla="*/ 53923 w 12245923"/>
              <a:gd name="connsiteY3" fmla="*/ 519065 h 1571251"/>
              <a:gd name="connsiteX4" fmla="*/ 6149923 w 12245923"/>
              <a:gd name="connsiteY4" fmla="*/ 0 h 1571251"/>
              <a:gd name="connsiteX5" fmla="*/ 12245923 w 12245923"/>
              <a:gd name="connsiteY5" fmla="*/ 519065 h 15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5923" h="1571251">
                <a:moveTo>
                  <a:pt x="12245923" y="1571251"/>
                </a:moveTo>
                <a:lnTo>
                  <a:pt x="0" y="1571251"/>
                </a:lnTo>
                <a:lnTo>
                  <a:pt x="0" y="519065"/>
                </a:lnTo>
                <a:lnTo>
                  <a:pt x="53923" y="519065"/>
                </a:lnTo>
                <a:lnTo>
                  <a:pt x="6149923" y="0"/>
                </a:lnTo>
                <a:lnTo>
                  <a:pt x="12245923" y="51906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251BFBC-C9CF-A161-265F-782553B3DC5B}"/>
              </a:ext>
            </a:extLst>
          </p:cNvPr>
          <p:cNvSpPr>
            <a:spLocks noGrp="1"/>
          </p:cNvSpPr>
          <p:nvPr>
            <p:ph idx="1"/>
          </p:nvPr>
        </p:nvSpPr>
        <p:spPr>
          <a:xfrm>
            <a:off x="449035" y="508001"/>
            <a:ext cx="8245928" cy="4531959"/>
          </a:xfrm>
        </p:spPr>
        <p:txBody>
          <a:bodyPr anchor="t"/>
          <a:lstStyle>
            <a:lvl1pPr>
              <a:defRPr>
                <a:solidFill>
                  <a:schemeClr val="bg2"/>
                </a:solidFill>
                <a:latin typeface="+mj-lt"/>
              </a:defRPr>
            </a:lvl1pPr>
            <a:lvl2pPr>
              <a:defRPr>
                <a:solidFill>
                  <a:schemeClr val="bg2"/>
                </a:solidFill>
                <a:latin typeface="+mj-lt"/>
                <a:cs typeface="Calibri" panose="020F0502020204030204" pitchFamily="34" charset="0"/>
              </a:defRPr>
            </a:lvl2pPr>
            <a:lvl3pPr>
              <a:defRPr>
                <a:solidFill>
                  <a:schemeClr val="bg2"/>
                </a:solidFill>
                <a:latin typeface="+mj-lt"/>
                <a:cs typeface="Calibri" panose="020F0502020204030204" pitchFamily="34" charset="0"/>
              </a:defRPr>
            </a:lvl3pPr>
            <a:lvl4pPr>
              <a:defRPr>
                <a:solidFill>
                  <a:schemeClr val="bg2"/>
                </a:solidFill>
                <a:latin typeface="+mj-lt"/>
                <a:cs typeface="Calibri" panose="020F0502020204030204" pitchFamily="34" charset="0"/>
              </a:defRPr>
            </a:lvl4pPr>
            <a:lvl5pPr>
              <a:defRPr>
                <a:solidFill>
                  <a:schemeClr val="bg2"/>
                </a:solidFill>
                <a:latin typeface="+mj-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2BE5DE34-26DC-6777-5CFA-3AF49B9E4DAE}"/>
              </a:ext>
            </a:extLst>
          </p:cNvPr>
          <p:cNvSpPr>
            <a:spLocks noGrp="1"/>
          </p:cNvSpPr>
          <p:nvPr>
            <p:ph type="title"/>
          </p:nvPr>
        </p:nvSpPr>
        <p:spPr>
          <a:xfrm>
            <a:off x="628649" y="5736921"/>
            <a:ext cx="7886700" cy="1024594"/>
          </a:xfrm>
        </p:spPr>
        <p:txBody>
          <a:bodyPr/>
          <a:lstStyle>
            <a:lvl1pPr algn="ct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45139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1206500" y="2226459"/>
            <a:ext cx="6406412" cy="430887"/>
          </a:xfrm>
        </p:spPr>
        <p:txBody>
          <a:bodyPr>
            <a:spAutoFit/>
          </a:bodyPr>
          <a:lstStyle>
            <a:lvl1pPr>
              <a:defRPr sz="2800"/>
            </a:lvl1pPr>
            <a:lvl4pPr>
              <a:lnSpc>
                <a:spcPts val="1800"/>
              </a:lnSpc>
              <a:defRPr/>
            </a:lvl4pPr>
            <a:lvl5pPr>
              <a:lnSpc>
                <a:spcPts val="1800"/>
              </a:lnSpc>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5" name="Picture Placeholder 14"/>
          <p:cNvSpPr>
            <a:spLocks noGrp="1"/>
          </p:cNvSpPr>
          <p:nvPr>
            <p:ph type="pic" sz="quarter" idx="17"/>
          </p:nvPr>
        </p:nvSpPr>
        <p:spPr>
          <a:xfrm>
            <a:off x="1206500" y="3136900"/>
            <a:ext cx="2463800" cy="1308100"/>
          </a:xfrm>
        </p:spPr>
        <p:txBody>
          <a:bodyPr/>
          <a:lstStyle/>
          <a:p>
            <a:r>
              <a:rPr lang="en-US" dirty="0"/>
              <a:t>Click icon to add picture</a:t>
            </a:r>
          </a:p>
        </p:txBody>
      </p:sp>
      <p:sp>
        <p:nvSpPr>
          <p:cNvPr id="16" name="Picture Placeholder 14"/>
          <p:cNvSpPr>
            <a:spLocks noGrp="1"/>
          </p:cNvSpPr>
          <p:nvPr>
            <p:ph type="pic" sz="quarter" idx="18"/>
          </p:nvPr>
        </p:nvSpPr>
        <p:spPr>
          <a:xfrm>
            <a:off x="4560888" y="3136900"/>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308100"/>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308100"/>
          </a:xfrm>
        </p:spPr>
        <p:txBody>
          <a:bodyPr/>
          <a:lstStyle/>
          <a:p>
            <a:r>
              <a:rPr lang="en-US"/>
              <a:t>Click icon to add picture</a:t>
            </a: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3218210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80884" y="2647509"/>
            <a:ext cx="4508204" cy="256480"/>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5" name="Picture Placeholder 14"/>
          <p:cNvSpPr>
            <a:spLocks noGrp="1"/>
          </p:cNvSpPr>
          <p:nvPr>
            <p:ph type="pic" sz="quarter" idx="17"/>
          </p:nvPr>
        </p:nvSpPr>
        <p:spPr>
          <a:xfrm>
            <a:off x="1206500" y="2403876"/>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306169"/>
            <a:ext cx="2463800" cy="1308100"/>
          </a:xfrm>
        </p:spPr>
        <p:txBody>
          <a:bodyPr/>
          <a:lstStyle/>
          <a:p>
            <a:r>
              <a:rPr lang="en-US"/>
              <a:t>Click icon to add picture</a:t>
            </a:r>
          </a:p>
        </p:txBody>
      </p:sp>
      <p:sp>
        <p:nvSpPr>
          <p:cNvPr id="10" name="Content Placeholder 2"/>
          <p:cNvSpPr>
            <a:spLocks noGrp="1"/>
          </p:cNvSpPr>
          <p:nvPr>
            <p:ph idx="20"/>
          </p:nvPr>
        </p:nvSpPr>
        <p:spPr>
          <a:xfrm>
            <a:off x="3880884" y="4335488"/>
            <a:ext cx="4508204" cy="256480"/>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4184841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
        <p:nvSpPr>
          <p:cNvPr id="9" name="Content Placeholder 9"/>
          <p:cNvSpPr>
            <a:spLocks noGrp="1"/>
          </p:cNvSpPr>
          <p:nvPr>
            <p:ph sz="quarter" idx="13"/>
          </p:nvPr>
        </p:nvSpPr>
        <p:spPr>
          <a:xfrm>
            <a:off x="1206500" y="2290763"/>
            <a:ext cx="7464425" cy="2116477"/>
          </a:xfrm>
        </p:spPr>
        <p:txBody>
          <a:bodyPr/>
          <a:lstStyle>
            <a:lvl1pPr>
              <a:defRPr sz="2800"/>
            </a:lvl1pPr>
            <a:lvl2pPr>
              <a:spcAft>
                <a:spcPts val="300"/>
              </a:spcAft>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3657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2157001"/>
          </a:xfrm>
        </p:spPr>
        <p:txBody>
          <a:bodyPr/>
          <a:lstStyle>
            <a:lvl1pPr>
              <a:defRPr sz="1600"/>
            </a:lvl1pPr>
            <a:lvl2pPr>
              <a:defRPr sz="2800">
                <a:solidFill>
                  <a:schemeClr val="bg2"/>
                </a:solidFill>
              </a:defRPr>
            </a:lvl2pPr>
            <a:lvl3pPr>
              <a:defRPr sz="2400"/>
            </a:lvl3pPr>
            <a:lvl4pPr algn="l">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0732" y="2194560"/>
            <a:ext cx="3666067" cy="2157001"/>
          </a:xfrm>
        </p:spPr>
        <p:txBody>
          <a:bodyPr/>
          <a:lstStyle>
            <a:lvl1pPr>
              <a:defRPr sz="1600"/>
            </a:lvl1pPr>
            <a:lvl2pPr>
              <a:defRPr sz="2800">
                <a:solidFill>
                  <a:schemeClr val="bg2"/>
                </a:solidFill>
              </a:defRPr>
            </a:lvl2pPr>
            <a:lvl3pPr>
              <a:defRPr sz="2400"/>
            </a:lvl3pPr>
            <a:lvl4pPr>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8"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2102233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algn="ctr" defTabSz="457200">
              <a:defRPr/>
            </a:pPr>
            <a:fld id="{A4AE216E-30EE-794D-82EB-E7F5CCC91463}" type="slidenum">
              <a:rPr lang="en-US" sz="1000">
                <a:solidFill>
                  <a:srgbClr val="FEFEFE"/>
                </a:solidFill>
              </a:rPr>
              <a:pPr algn="ctr" defTabSz="457200">
                <a:defRPr/>
              </a:pPr>
              <a:t>‹#›</a:t>
            </a:fld>
            <a:endParaRPr lang="en-US" sz="1000">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2643139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Text Placeholder 6"/>
          <p:cNvSpPr>
            <a:spLocks noGrp="1"/>
          </p:cNvSpPr>
          <p:nvPr>
            <p:ph type="body" sz="quarter" idx="13" hasCustomPrompt="1"/>
          </p:nvPr>
        </p:nvSpPr>
        <p:spPr>
          <a:xfrm>
            <a:off x="6698142" y="2296484"/>
            <a:ext cx="2020888" cy="538609"/>
          </a:xfrm>
        </p:spPr>
        <p:txBody>
          <a:bodyPr/>
          <a:lstStyle>
            <a:lvl1pPr>
              <a:lnSpc>
                <a:spcPts val="1400"/>
              </a:lnSpc>
              <a:spcAft>
                <a:spcPts val="0"/>
              </a:spcAft>
              <a:defRPr sz="1600">
                <a:solidFill>
                  <a:schemeClr val="bg2"/>
                </a:solidFill>
              </a:defRPr>
            </a:lvl1pPr>
            <a:lvl2pPr marL="0" indent="0">
              <a:lnSpc>
                <a:spcPts val="1400"/>
              </a:lnSpc>
              <a:spcAft>
                <a:spcPts val="0"/>
              </a:spcAft>
              <a:buNone/>
              <a:defRPr sz="16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4125912"/>
          </a:xfrm>
        </p:spPr>
        <p:txBody>
          <a:bodyPr/>
          <a:lstStyle/>
          <a:p>
            <a:r>
              <a:rPr lang="en-US"/>
              <a:t>Click icon to add picture</a:t>
            </a:r>
          </a:p>
        </p:txBody>
      </p:sp>
      <p:sp>
        <p:nvSpPr>
          <p:cNvPr id="11"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34824691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Text Placeholder 6"/>
          <p:cNvSpPr>
            <a:spLocks noGrp="1"/>
          </p:cNvSpPr>
          <p:nvPr>
            <p:ph type="body" sz="quarter" idx="13" hasCustomPrompt="1"/>
          </p:nvPr>
        </p:nvSpPr>
        <p:spPr>
          <a:xfrm>
            <a:off x="1190476" y="4656912"/>
            <a:ext cx="2275737" cy="538609"/>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2286000"/>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2286000"/>
          </a:xfrm>
        </p:spPr>
        <p:txBody>
          <a:bodyPr/>
          <a:lstStyle/>
          <a:p>
            <a:r>
              <a:rPr lang="en-US"/>
              <a:t>Click icon to add picture</a:t>
            </a:r>
          </a:p>
        </p:txBody>
      </p:sp>
      <p:sp>
        <p:nvSpPr>
          <p:cNvPr id="10" name="Text Placeholder 6"/>
          <p:cNvSpPr>
            <a:spLocks noGrp="1"/>
          </p:cNvSpPr>
          <p:nvPr>
            <p:ph type="body" sz="quarter" idx="16" hasCustomPrompt="1"/>
          </p:nvPr>
        </p:nvSpPr>
        <p:spPr>
          <a:xfrm>
            <a:off x="3976206" y="4656912"/>
            <a:ext cx="2275737" cy="538609"/>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35408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4" y="2307303"/>
            <a:ext cx="5986019" cy="2078005"/>
          </a:xfrm>
        </p:spPr>
        <p:txBody>
          <a:bodyPr/>
          <a:lstStyle>
            <a:lvl1pPr>
              <a:spcAft>
                <a:spcPts val="0"/>
              </a:spcAft>
              <a:buFont typeface="Arial" pitchFamily="34" charset="0"/>
              <a:buChar char="»"/>
              <a:defRPr lang="en-US" sz="2800" b="1" kern="1200" baseline="0" dirty="0" smtClean="0">
                <a:solidFill>
                  <a:schemeClr val="bg2"/>
                </a:solidFill>
                <a:latin typeface="Arial"/>
                <a:ea typeface="+mn-ea"/>
                <a:cs typeface="+mn-cs"/>
              </a:defRPr>
            </a:lvl1pPr>
            <a:lvl2pPr marL="228600" indent="4763">
              <a:buNone/>
              <a:defRPr sz="2400" b="0">
                <a:solidFill>
                  <a:schemeClr val="tx1">
                    <a:lumMod val="50000"/>
                    <a:lumOff val="50000"/>
                  </a:schemeClr>
                </a:solidFill>
              </a:defRPr>
            </a:lvl2pPr>
            <a:lvl3pPr>
              <a:defRPr sz="2000"/>
            </a:lvl3pPr>
            <a:lvl4pPr>
              <a:defRPr lang="en-US" sz="1800" kern="1200" dirty="0" smtClean="0">
                <a:solidFill>
                  <a:schemeClr val="tx1">
                    <a:lumMod val="75000"/>
                    <a:lumOff val="25000"/>
                  </a:schemeClr>
                </a:solidFill>
                <a:latin typeface="Arial"/>
                <a:ea typeface="+mn-ea"/>
                <a:cs typeface="+mn-cs"/>
              </a:defRPr>
            </a:lvl4pPr>
            <a:lvl5pPr>
              <a:defRPr lang="en-US" sz="1800" kern="1200" dirty="0">
                <a:solidFill>
                  <a:schemeClr val="tx1">
                    <a:lumMod val="75000"/>
                    <a:lumOff val="25000"/>
                  </a:schemeClr>
                </a:solidFill>
                <a:latin typeface="Arial"/>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404040"/>
                </a:solidFill>
              </a:rPr>
              <a:t>[Enter the presentation name in Insert &gt; Header &amp; Footer]      </a:t>
            </a:r>
            <a:fld id="{94874A69-97B2-46D9-BF6B-0F794A1AAF30}" type="datetime4">
              <a:rPr lang="en-US" smtClean="0">
                <a:solidFill>
                  <a:srgbClr val="404040"/>
                </a:solidFill>
              </a:rPr>
              <a:pPr/>
              <a:t>May 25, 2023</a:t>
            </a:fld>
            <a:r>
              <a:rPr lang="en-US" dirty="0">
                <a:solidFill>
                  <a:srgbClr val="404040"/>
                </a:solidFill>
              </a:rPr>
              <a:t> </a:t>
            </a:r>
          </a:p>
        </p:txBody>
      </p:sp>
    </p:spTree>
    <p:extLst>
      <p:ext uri="{BB962C8B-B14F-4D97-AF65-F5344CB8AC3E}">
        <p14:creationId xmlns:p14="http://schemas.microsoft.com/office/powerpoint/2010/main" val="2125748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9" y="3258324"/>
            <a:ext cx="7589520" cy="577081"/>
          </a:xfrm>
        </p:spPr>
        <p:txBody>
          <a:bodyPr lIns="0" tIns="0" rIns="0" bIns="0" anchor="b" anchorCtr="0">
            <a:spAutoFit/>
          </a:bodyPr>
          <a:lstStyle>
            <a:lvl1pPr algn="l">
              <a:defRPr sz="375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9" y="3835402"/>
            <a:ext cx="7589520" cy="161583"/>
          </a:xfrm>
        </p:spPr>
        <p:txBody>
          <a:bodyPr wrap="square" bIns="0" anchor="t" anchorCtr="0">
            <a:spAutoFit/>
          </a:bodyPr>
          <a:lstStyle>
            <a:lvl1pPr marL="0" indent="0">
              <a:buNone/>
              <a:defRPr sz="105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669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9" y="2595182"/>
            <a:ext cx="7589520" cy="1154162"/>
          </a:xfrm>
        </p:spPr>
        <p:txBody>
          <a:bodyPr wrap="square" lIns="0" tIns="0" rIns="0" bIns="0" anchor="b" anchorCtr="0">
            <a:spAutoFit/>
          </a:bodyPr>
          <a:lstStyle>
            <a:lvl1pPr algn="l">
              <a:lnSpc>
                <a:spcPts val="4500"/>
              </a:lnSpc>
              <a:defRPr sz="375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9" y="3855677"/>
            <a:ext cx="7589520" cy="161583"/>
          </a:xfrm>
        </p:spPr>
        <p:txBody>
          <a:bodyPr wrap="square" lIns="0" tIns="0" rIns="0" bIns="0">
            <a:spAutoFit/>
          </a:bodyPr>
          <a:lstStyle>
            <a:lvl1pPr marL="0" indent="0" algn="l">
              <a:buNone/>
              <a:defRPr sz="1050"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1242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thos3 - aqua block bottom">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F9C85B-3C2C-F705-AB88-2B77BD3CC3D1}"/>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6">
            <a:extLst>
              <a:ext uri="{FF2B5EF4-FFF2-40B4-BE49-F238E27FC236}">
                <a16:creationId xmlns:a16="http://schemas.microsoft.com/office/drawing/2014/main" id="{8B01BFF6-EB12-ED25-EDDE-1DDFECE449BD}"/>
              </a:ext>
            </a:extLst>
          </p:cNvPr>
          <p:cNvSpPr/>
          <p:nvPr userDrawn="1"/>
        </p:nvSpPr>
        <p:spPr>
          <a:xfrm rot="10800000">
            <a:off x="-21652" y="-50104"/>
            <a:ext cx="9184442" cy="1571251"/>
          </a:xfrm>
          <a:custGeom>
            <a:avLst/>
            <a:gdLst>
              <a:gd name="connsiteX0" fmla="*/ 12245923 w 12245923"/>
              <a:gd name="connsiteY0" fmla="*/ 1571251 h 1571251"/>
              <a:gd name="connsiteX1" fmla="*/ 0 w 12245923"/>
              <a:gd name="connsiteY1" fmla="*/ 1571251 h 1571251"/>
              <a:gd name="connsiteX2" fmla="*/ 0 w 12245923"/>
              <a:gd name="connsiteY2" fmla="*/ 519065 h 1571251"/>
              <a:gd name="connsiteX3" fmla="*/ 53923 w 12245923"/>
              <a:gd name="connsiteY3" fmla="*/ 519065 h 1571251"/>
              <a:gd name="connsiteX4" fmla="*/ 6149923 w 12245923"/>
              <a:gd name="connsiteY4" fmla="*/ 0 h 1571251"/>
              <a:gd name="connsiteX5" fmla="*/ 12245923 w 12245923"/>
              <a:gd name="connsiteY5" fmla="*/ 519065 h 15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5923" h="1571251">
                <a:moveTo>
                  <a:pt x="12245923" y="1571251"/>
                </a:moveTo>
                <a:lnTo>
                  <a:pt x="0" y="1571251"/>
                </a:lnTo>
                <a:lnTo>
                  <a:pt x="0" y="519065"/>
                </a:lnTo>
                <a:lnTo>
                  <a:pt x="53923" y="519065"/>
                </a:lnTo>
                <a:lnTo>
                  <a:pt x="6149923" y="0"/>
                </a:lnTo>
                <a:lnTo>
                  <a:pt x="12245923" y="51906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87D6BFF-E715-142B-9F1B-9EF72583F5A1}"/>
              </a:ext>
            </a:extLst>
          </p:cNvPr>
          <p:cNvSpPr>
            <a:spLocks noGrp="1"/>
          </p:cNvSpPr>
          <p:nvPr>
            <p:ph type="title"/>
          </p:nvPr>
        </p:nvSpPr>
        <p:spPr>
          <a:xfrm>
            <a:off x="659402" y="157280"/>
            <a:ext cx="7886700" cy="1191532"/>
          </a:xfrm>
        </p:spPr>
        <p:txBody>
          <a:bodyPr/>
          <a:lstStyle>
            <a:lvl1pPr algn="ctr">
              <a:defRPr>
                <a:solidFill>
                  <a:schemeClr val="tx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0846105E-12C1-3D00-115C-5C535F70EF03}"/>
              </a:ext>
            </a:extLst>
          </p:cNvPr>
          <p:cNvSpPr>
            <a:spLocks noGrp="1"/>
          </p:cNvSpPr>
          <p:nvPr>
            <p:ph idx="1"/>
          </p:nvPr>
        </p:nvSpPr>
        <p:spPr>
          <a:xfrm>
            <a:off x="479788" y="1867878"/>
            <a:ext cx="8245928" cy="4396171"/>
          </a:xfrm>
        </p:spPr>
        <p:txBody>
          <a:bodyPr/>
          <a:lstStyle>
            <a:lvl1pPr>
              <a:defRPr>
                <a:solidFill>
                  <a:schemeClr val="bg2"/>
                </a:solidFill>
              </a:defRPr>
            </a:lvl1pPr>
            <a:lvl2pPr>
              <a:defRPr>
                <a:solidFill>
                  <a:schemeClr val="bg2"/>
                </a:solidFill>
                <a:latin typeface="Calibri" panose="020F0502020204030204" pitchFamily="34" charset="0"/>
                <a:cs typeface="Calibri" panose="020F0502020204030204" pitchFamily="34" charset="0"/>
              </a:defRPr>
            </a:lvl2pPr>
            <a:lvl3pPr>
              <a:defRPr>
                <a:solidFill>
                  <a:schemeClr val="bg2"/>
                </a:solidFill>
                <a:latin typeface="Calibri" panose="020F0502020204030204" pitchFamily="34" charset="0"/>
                <a:cs typeface="Calibri" panose="020F0502020204030204" pitchFamily="34" charset="0"/>
              </a:defRPr>
            </a:lvl3pPr>
            <a:lvl4pPr>
              <a:defRPr>
                <a:solidFill>
                  <a:schemeClr val="bg2"/>
                </a:solidFill>
                <a:latin typeface="Calibri" panose="020F0502020204030204" pitchFamily="34" charset="0"/>
                <a:cs typeface="Calibri" panose="020F0502020204030204" pitchFamily="34" charset="0"/>
              </a:defRPr>
            </a:lvl4pPr>
            <a:lvl5pPr>
              <a:defRPr>
                <a:solidFill>
                  <a:schemeClr val="bg2"/>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8994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2"/>
            <a:ext cx="7946136" cy="461665"/>
          </a:xfrm>
        </p:spPr>
        <p:txBody>
          <a:bodyPr/>
          <a:lstStyle>
            <a:lvl1pPr>
              <a:defRPr sz="3000">
                <a:latin typeface="+mj-l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Content Placeholder 9"/>
          <p:cNvSpPr>
            <a:spLocks noGrp="1"/>
          </p:cNvSpPr>
          <p:nvPr>
            <p:ph sz="quarter" idx="13"/>
          </p:nvPr>
        </p:nvSpPr>
        <p:spPr>
          <a:xfrm>
            <a:off x="1206502" y="2290764"/>
            <a:ext cx="7464425" cy="1641283"/>
          </a:xfrm>
        </p:spPr>
        <p:txBody>
          <a:bodyPr/>
          <a:lstStyle>
            <a:lvl1pPr>
              <a:defRPr sz="2100">
                <a:latin typeface="+mn-lt"/>
              </a:defRPr>
            </a:lvl1pPr>
            <a:lvl2pPr>
              <a:defRPr sz="1800">
                <a:latin typeface="+mn-lt"/>
              </a:defRPr>
            </a:lvl2pPr>
            <a:lvl3pPr>
              <a:defRPr sz="1500">
                <a:solidFill>
                  <a:schemeClr val="tx1"/>
                </a:solidFill>
                <a:latin typeface="+mn-lt"/>
              </a:defRPr>
            </a:lvl3pPr>
            <a:lvl4pPr>
              <a:defRPr sz="1350">
                <a:solidFill>
                  <a:schemeClr val="tx1"/>
                </a:solidFill>
                <a:latin typeface="+mn-lt"/>
              </a:defRPr>
            </a:lvl4pPr>
            <a:lvl5pPr>
              <a:buClr>
                <a:srgbClr val="404040"/>
              </a:buClr>
              <a:buFont typeface="Arial" pitchFamily="34" charset="0"/>
              <a:buChar char="–"/>
              <a:defRPr sz="135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71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1" y="1600202"/>
            <a:ext cx="7482205" cy="415498"/>
          </a:xfrm>
        </p:spPr>
        <p:txBody>
          <a:bodyPr/>
          <a:lstStyle>
            <a:lvl1pPr>
              <a:defRPr sz="2700"/>
            </a:lvl1pPr>
          </a:lstStyle>
          <a:p>
            <a:r>
              <a:rPr lang="en-US" dirty="0"/>
              <a:t>Click to edit Master title style</a:t>
            </a:r>
          </a:p>
        </p:txBody>
      </p:sp>
      <p:sp>
        <p:nvSpPr>
          <p:cNvPr id="3" name="Content Placeholder 2"/>
          <p:cNvSpPr>
            <a:spLocks noGrp="1"/>
          </p:cNvSpPr>
          <p:nvPr>
            <p:ph idx="1"/>
          </p:nvPr>
        </p:nvSpPr>
        <p:spPr>
          <a:xfrm>
            <a:off x="1206501" y="2226462"/>
            <a:ext cx="6406412" cy="323165"/>
          </a:xfrm>
        </p:spPr>
        <p:txBody>
          <a:bodyPr>
            <a:spAutoFit/>
          </a:bodyPr>
          <a:lstStyle>
            <a:lvl1pPr>
              <a:defRPr sz="2100"/>
            </a:lvl1pPr>
            <a:lvl4pPr>
              <a:lnSpc>
                <a:spcPts val="1350"/>
              </a:lnSpc>
              <a:defRPr/>
            </a:lvl4pPr>
            <a:lvl5pPr>
              <a:lnSpc>
                <a:spcPts val="1350"/>
              </a:lnSpc>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3136900"/>
            <a:ext cx="2463800" cy="184666"/>
          </a:xfrm>
        </p:spPr>
        <p:txBody>
          <a:bodyPr/>
          <a:lstStyle/>
          <a:p>
            <a:r>
              <a:rPr lang="en-US" dirty="0"/>
              <a:t>Click icon to add picture</a:t>
            </a:r>
          </a:p>
        </p:txBody>
      </p:sp>
      <p:sp>
        <p:nvSpPr>
          <p:cNvPr id="16" name="Picture Placeholder 14"/>
          <p:cNvSpPr>
            <a:spLocks noGrp="1"/>
          </p:cNvSpPr>
          <p:nvPr>
            <p:ph type="pic" sz="quarter" idx="18"/>
          </p:nvPr>
        </p:nvSpPr>
        <p:spPr>
          <a:xfrm>
            <a:off x="4560888" y="3136900"/>
            <a:ext cx="2463800" cy="184666"/>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84666"/>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84666"/>
          </a:xfrm>
        </p:spPr>
        <p:txBody>
          <a:bodyPr/>
          <a:lstStyle/>
          <a:p>
            <a:r>
              <a:rPr lang="en-US"/>
              <a:t>Click icon to add picture</a:t>
            </a:r>
          </a:p>
        </p:txBody>
      </p:sp>
    </p:spTree>
    <p:extLst>
      <p:ext uri="{BB962C8B-B14F-4D97-AF65-F5344CB8AC3E}">
        <p14:creationId xmlns:p14="http://schemas.microsoft.com/office/powerpoint/2010/main" val="791151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1" y="1600202"/>
            <a:ext cx="7482205" cy="415498"/>
          </a:xfrm>
        </p:spPr>
        <p:txBody>
          <a:bodyPr/>
          <a:lstStyle>
            <a:lvl1pPr>
              <a:defRPr sz="2700"/>
            </a:lvl1pPr>
          </a:lstStyle>
          <a:p>
            <a:r>
              <a:rPr lang="en-US" dirty="0"/>
              <a:t>Click to edit Master title style</a:t>
            </a:r>
          </a:p>
        </p:txBody>
      </p:sp>
      <p:sp>
        <p:nvSpPr>
          <p:cNvPr id="3" name="Content Placeholder 2"/>
          <p:cNvSpPr>
            <a:spLocks noGrp="1"/>
          </p:cNvSpPr>
          <p:nvPr>
            <p:ph idx="1"/>
          </p:nvPr>
        </p:nvSpPr>
        <p:spPr>
          <a:xfrm>
            <a:off x="3880885" y="2647510"/>
            <a:ext cx="4508204"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2403876"/>
            <a:ext cx="2463800" cy="184666"/>
          </a:xfrm>
        </p:spPr>
        <p:txBody>
          <a:bodyPr/>
          <a:lstStyle/>
          <a:p>
            <a:r>
              <a:rPr lang="en-US"/>
              <a:t>Click icon to add picture</a:t>
            </a:r>
          </a:p>
        </p:txBody>
      </p:sp>
      <p:sp>
        <p:nvSpPr>
          <p:cNvPr id="17" name="Picture Placeholder 14"/>
          <p:cNvSpPr>
            <a:spLocks noGrp="1"/>
          </p:cNvSpPr>
          <p:nvPr>
            <p:ph type="pic" sz="quarter" idx="19"/>
          </p:nvPr>
        </p:nvSpPr>
        <p:spPr>
          <a:xfrm>
            <a:off x="1206500" y="4306170"/>
            <a:ext cx="2463800" cy="184666"/>
          </a:xfrm>
        </p:spPr>
        <p:txBody>
          <a:bodyPr/>
          <a:lstStyle/>
          <a:p>
            <a:r>
              <a:rPr lang="en-US"/>
              <a:t>Click icon to add picture</a:t>
            </a:r>
          </a:p>
        </p:txBody>
      </p:sp>
      <p:sp>
        <p:nvSpPr>
          <p:cNvPr id="10" name="Content Placeholder 2"/>
          <p:cNvSpPr>
            <a:spLocks noGrp="1"/>
          </p:cNvSpPr>
          <p:nvPr>
            <p:ph idx="20"/>
          </p:nvPr>
        </p:nvSpPr>
        <p:spPr>
          <a:xfrm>
            <a:off x="3880885" y="4335488"/>
            <a:ext cx="4508204" cy="184666"/>
          </a:xfrm>
        </p:spPr>
        <p:txBody>
          <a:bodyPr wrap="square">
            <a:spAutoFit/>
          </a:bodyPr>
          <a:lstStyle>
            <a:lvl1pPr>
              <a:spcAft>
                <a:spcPts val="0"/>
              </a:spcAft>
              <a:defRPr/>
            </a:lvl1pPr>
            <a:lvl4pPr>
              <a:lnSpc>
                <a:spcPts val="1350"/>
              </a:lnSpc>
              <a:defRPr/>
            </a:lvl4pPr>
            <a:lvl5pPr>
              <a:lnSpc>
                <a:spcPts val="1350"/>
              </a:lnSpc>
              <a:defRPr/>
            </a:lvl5pPr>
          </a:lstStyle>
          <a:p>
            <a:pPr lvl="0"/>
            <a:r>
              <a:rPr lang="en-US"/>
              <a:t>Click to edit Master text styles</a:t>
            </a:r>
          </a:p>
        </p:txBody>
      </p:sp>
    </p:spTree>
    <p:extLst>
      <p:ext uri="{BB962C8B-B14F-4D97-AF65-F5344CB8AC3E}">
        <p14:creationId xmlns:p14="http://schemas.microsoft.com/office/powerpoint/2010/main" val="3072430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2"/>
            <a:ext cx="7946136" cy="415498"/>
          </a:xfrm>
        </p:spPr>
        <p:txBody>
          <a:bodyPr/>
          <a:lstStyle>
            <a:lvl1pPr>
              <a:defRPr sz="27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Content Placeholder 9"/>
          <p:cNvSpPr>
            <a:spLocks noGrp="1"/>
          </p:cNvSpPr>
          <p:nvPr>
            <p:ph sz="quarter" idx="13"/>
          </p:nvPr>
        </p:nvSpPr>
        <p:spPr>
          <a:xfrm>
            <a:off x="1206502" y="2290764"/>
            <a:ext cx="7464425" cy="1564339"/>
          </a:xfrm>
        </p:spPr>
        <p:txBody>
          <a:bodyPr/>
          <a:lstStyle>
            <a:lvl1pPr>
              <a:defRPr sz="2100"/>
            </a:lvl1pPr>
            <a:lvl2pPr>
              <a:spcAft>
                <a:spcPts val="225"/>
              </a:spcAft>
              <a:defRPr sz="1800"/>
            </a:lvl2pPr>
            <a:lvl3pPr>
              <a:defRPr sz="1500">
                <a:solidFill>
                  <a:schemeClr val="tx1"/>
                </a:solidFill>
              </a:defRPr>
            </a:lvl3pPr>
            <a:lvl4pPr>
              <a:defRPr sz="1350">
                <a:solidFill>
                  <a:schemeClr val="tx1"/>
                </a:solidFill>
              </a:defRPr>
            </a:lvl4pPr>
            <a:lvl5pPr>
              <a:buClr>
                <a:srgbClr val="404040"/>
              </a:buClr>
              <a:buFont typeface="Arial" pitchFamily="34" charset="0"/>
              <a:buChar char="–"/>
              <a:defRPr sz="13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9675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2"/>
            <a:ext cx="3535683" cy="1598002"/>
          </a:xfrm>
        </p:spPr>
        <p:txBody>
          <a:bodyPr/>
          <a:lstStyle>
            <a:lvl1pPr>
              <a:defRPr sz="1200"/>
            </a:lvl1pPr>
            <a:lvl2pPr>
              <a:defRPr sz="2100">
                <a:solidFill>
                  <a:schemeClr val="bg2"/>
                </a:solidFill>
              </a:defRPr>
            </a:lvl2pPr>
            <a:lvl3pPr>
              <a:defRPr sz="1800"/>
            </a:lvl3pPr>
            <a:lvl4pPr algn="l">
              <a:defRPr sz="1350"/>
            </a:lvl4pPr>
            <a:lvl5pPr>
              <a:defRPr lang="en-US" sz="1350"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0734" y="2194562"/>
            <a:ext cx="3666067" cy="1598002"/>
          </a:xfrm>
        </p:spPr>
        <p:txBody>
          <a:bodyPr/>
          <a:lstStyle>
            <a:lvl1pPr>
              <a:defRPr sz="1200"/>
            </a:lvl1pPr>
            <a:lvl2pPr>
              <a:defRPr sz="2100">
                <a:solidFill>
                  <a:schemeClr val="bg2"/>
                </a:solidFill>
              </a:defRPr>
            </a:lvl2pPr>
            <a:lvl3pPr>
              <a:defRPr sz="1800"/>
            </a:lvl3pPr>
            <a:lvl4pPr>
              <a:defRPr sz="1350"/>
            </a:lvl4pPr>
            <a:lvl5pPr>
              <a:defRPr lang="en-US" sz="1350"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188720" y="1600202"/>
            <a:ext cx="7946136" cy="415498"/>
          </a:xfrm>
        </p:spPr>
        <p:txBody>
          <a:bodyPr/>
          <a:lstStyle>
            <a:lvl1pPr>
              <a:defRPr sz="2700"/>
            </a:lvl1pPr>
          </a:lstStyle>
          <a:p>
            <a:r>
              <a:rPr lang="en-US" dirty="0"/>
              <a:t>Click to edit Master title style</a:t>
            </a:r>
          </a:p>
        </p:txBody>
      </p:sp>
    </p:spTree>
    <p:extLst>
      <p:ext uri="{BB962C8B-B14F-4D97-AF65-F5344CB8AC3E}">
        <p14:creationId xmlns:p14="http://schemas.microsoft.com/office/powerpoint/2010/main" val="36238483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2"/>
            <a:ext cx="7946136" cy="415498"/>
          </a:xfrm>
        </p:spPr>
        <p:txBody>
          <a:bodyPr/>
          <a:lstStyle>
            <a:lvl1pPr>
              <a:defRPr sz="27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marL="0" marR="0" lvl="0" indent="0" algn="ctr" defTabSz="3429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75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420794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2"/>
            <a:ext cx="7946136" cy="415498"/>
          </a:xfrm>
        </p:spPr>
        <p:txBody>
          <a:bodyPr/>
          <a:lstStyle>
            <a:lvl1pPr>
              <a:defRPr sz="27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6698143" y="2296486"/>
            <a:ext cx="2020888" cy="287515"/>
          </a:xfrm>
        </p:spPr>
        <p:txBody>
          <a:bodyPr/>
          <a:lstStyle>
            <a:lvl1pPr>
              <a:lnSpc>
                <a:spcPts val="1050"/>
              </a:lnSpc>
              <a:spcAft>
                <a:spcPts val="0"/>
              </a:spcAft>
              <a:defRPr sz="1200">
                <a:solidFill>
                  <a:schemeClr val="bg2"/>
                </a:solidFill>
              </a:defRPr>
            </a:lvl1pPr>
            <a:lvl2pPr marL="0" indent="0">
              <a:lnSpc>
                <a:spcPts val="105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6" y="2274888"/>
            <a:ext cx="5295900" cy="184666"/>
          </a:xfrm>
        </p:spPr>
        <p:txBody>
          <a:bodyPr/>
          <a:lstStyle/>
          <a:p>
            <a:r>
              <a:rPr lang="en-US"/>
              <a:t>Click icon to add picture</a:t>
            </a:r>
          </a:p>
        </p:txBody>
      </p:sp>
    </p:spTree>
    <p:extLst>
      <p:ext uri="{BB962C8B-B14F-4D97-AF65-F5344CB8AC3E}">
        <p14:creationId xmlns:p14="http://schemas.microsoft.com/office/powerpoint/2010/main" val="3669912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2"/>
            <a:ext cx="7946136" cy="415498"/>
          </a:xfrm>
        </p:spPr>
        <p:txBody>
          <a:bodyPr/>
          <a:lstStyle>
            <a:lvl1pPr>
              <a:defRPr sz="27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190478" y="4656914"/>
            <a:ext cx="2275737" cy="292581"/>
          </a:xfrm>
        </p:spPr>
        <p:txBody>
          <a:bodyPr/>
          <a:lstStyle>
            <a:lvl1pPr>
              <a:lnSpc>
                <a:spcPts val="1050"/>
              </a:lnSpc>
              <a:spcAft>
                <a:spcPts val="0"/>
              </a:spcAft>
              <a:defRPr sz="1350">
                <a:solidFill>
                  <a:schemeClr val="bg2"/>
                </a:solidFill>
              </a:defRPr>
            </a:lvl1pPr>
            <a:lvl2pPr marL="0" indent="0">
              <a:lnSpc>
                <a:spcPts val="1050"/>
              </a:lnSpc>
              <a:spcAft>
                <a:spcPts val="0"/>
              </a:spcAft>
              <a:buNone/>
              <a:defRPr sz="135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7" y="2274888"/>
            <a:ext cx="2286223" cy="184666"/>
          </a:xfrm>
        </p:spPr>
        <p:txBody>
          <a:bodyPr/>
          <a:lstStyle/>
          <a:p>
            <a:r>
              <a:rPr lang="en-US"/>
              <a:t>Click icon to add picture</a:t>
            </a:r>
          </a:p>
        </p:txBody>
      </p:sp>
      <p:sp>
        <p:nvSpPr>
          <p:cNvPr id="8" name="Picture Placeholder 8"/>
          <p:cNvSpPr>
            <a:spLocks noGrp="1"/>
          </p:cNvSpPr>
          <p:nvPr>
            <p:ph type="pic" sz="quarter" idx="15"/>
          </p:nvPr>
        </p:nvSpPr>
        <p:spPr>
          <a:xfrm>
            <a:off x="3965724" y="2274888"/>
            <a:ext cx="2286223" cy="184666"/>
          </a:xfrm>
        </p:spPr>
        <p:txBody>
          <a:bodyPr/>
          <a:lstStyle/>
          <a:p>
            <a:r>
              <a:rPr lang="en-US"/>
              <a:t>Click icon to add picture</a:t>
            </a:r>
          </a:p>
        </p:txBody>
      </p:sp>
      <p:sp>
        <p:nvSpPr>
          <p:cNvPr id="10" name="Text Placeholder 6"/>
          <p:cNvSpPr>
            <a:spLocks noGrp="1"/>
          </p:cNvSpPr>
          <p:nvPr>
            <p:ph type="body" sz="quarter" idx="16" hasCustomPrompt="1"/>
          </p:nvPr>
        </p:nvSpPr>
        <p:spPr>
          <a:xfrm>
            <a:off x="3976209" y="4656914"/>
            <a:ext cx="2275737" cy="292581"/>
          </a:xfrm>
        </p:spPr>
        <p:txBody>
          <a:bodyPr/>
          <a:lstStyle>
            <a:lvl1pPr>
              <a:lnSpc>
                <a:spcPts val="1050"/>
              </a:lnSpc>
              <a:spcAft>
                <a:spcPts val="0"/>
              </a:spcAft>
              <a:defRPr sz="1350">
                <a:solidFill>
                  <a:schemeClr val="bg2"/>
                </a:solidFill>
              </a:defRPr>
            </a:lvl1pPr>
            <a:lvl2pPr marL="0" indent="0">
              <a:lnSpc>
                <a:spcPts val="1050"/>
              </a:lnSpc>
              <a:spcAft>
                <a:spcPts val="0"/>
              </a:spcAft>
              <a:buNone/>
              <a:defRPr sz="1350" b="0">
                <a:solidFill>
                  <a:schemeClr val="tx1"/>
                </a:solidFill>
              </a:defRPr>
            </a:lvl2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47022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3" name="Regular Pentagon 2"/>
          <p:cNvSpPr/>
          <p:nvPr userDrawn="1"/>
        </p:nvSpPr>
        <p:spPr>
          <a:xfrm>
            <a:off x="0" y="4648200"/>
            <a:ext cx="9144000" cy="2247900"/>
          </a:xfrm>
          <a:custGeom>
            <a:avLst/>
            <a:gdLst>
              <a:gd name="connsiteX0" fmla="*/ 10 w 9144000"/>
              <a:gd name="connsiteY0" fmla="*/ 780773 h 2044095"/>
              <a:gd name="connsiteX1" fmla="*/ 4572000 w 9144000"/>
              <a:gd name="connsiteY1" fmla="*/ 0 h 2044095"/>
              <a:gd name="connsiteX2" fmla="*/ 9143990 w 9144000"/>
              <a:gd name="connsiteY2" fmla="*/ 780773 h 2044095"/>
              <a:gd name="connsiteX3" fmla="*/ 7397645 w 9144000"/>
              <a:gd name="connsiteY3" fmla="*/ 2044090 h 2044095"/>
              <a:gd name="connsiteX4" fmla="*/ 1746355 w 9144000"/>
              <a:gd name="connsiteY4" fmla="*/ 2044090 h 2044095"/>
              <a:gd name="connsiteX5" fmla="*/ 10 w 9144000"/>
              <a:gd name="connsiteY5" fmla="*/ 780773 h 2044095"/>
              <a:gd name="connsiteX0" fmla="*/ 3433 w 9147413"/>
              <a:gd name="connsiteY0" fmla="*/ 780773 h 2044090"/>
              <a:gd name="connsiteX1" fmla="*/ 4575423 w 9147413"/>
              <a:gd name="connsiteY1" fmla="*/ 0 h 2044090"/>
              <a:gd name="connsiteX2" fmla="*/ 9147413 w 9147413"/>
              <a:gd name="connsiteY2" fmla="*/ 780773 h 2044090"/>
              <a:gd name="connsiteX3" fmla="*/ 7401068 w 9147413"/>
              <a:gd name="connsiteY3" fmla="*/ 2044090 h 2044090"/>
              <a:gd name="connsiteX4" fmla="*/ 0 w 9147413"/>
              <a:gd name="connsiteY4" fmla="*/ 2001757 h 2044090"/>
              <a:gd name="connsiteX5" fmla="*/ 3433 w 9147413"/>
              <a:gd name="connsiteY5" fmla="*/ 780773 h 2044090"/>
              <a:gd name="connsiteX0" fmla="*/ 3433 w 9164957"/>
              <a:gd name="connsiteY0" fmla="*/ 780773 h 2029979"/>
              <a:gd name="connsiteX1" fmla="*/ 4575423 w 9164957"/>
              <a:gd name="connsiteY1" fmla="*/ 0 h 2029979"/>
              <a:gd name="connsiteX2" fmla="*/ 9147413 w 9164957"/>
              <a:gd name="connsiteY2" fmla="*/ 780773 h 2029979"/>
              <a:gd name="connsiteX3" fmla="*/ 9164957 w 9164957"/>
              <a:gd name="connsiteY3" fmla="*/ 2029979 h 2029979"/>
              <a:gd name="connsiteX4" fmla="*/ 0 w 9164957"/>
              <a:gd name="connsiteY4" fmla="*/ 2001757 h 2029979"/>
              <a:gd name="connsiteX5" fmla="*/ 3433 w 9164957"/>
              <a:gd name="connsiteY5" fmla="*/ 780773 h 2029979"/>
              <a:gd name="connsiteX0" fmla="*/ 3433 w 9164957"/>
              <a:gd name="connsiteY0" fmla="*/ 233773 h 1482979"/>
              <a:gd name="connsiteX1" fmla="*/ 4575423 w 9164957"/>
              <a:gd name="connsiteY1" fmla="*/ 0 h 1482979"/>
              <a:gd name="connsiteX2" fmla="*/ 9147413 w 9164957"/>
              <a:gd name="connsiteY2" fmla="*/ 233773 h 1482979"/>
              <a:gd name="connsiteX3" fmla="*/ 9164957 w 9164957"/>
              <a:gd name="connsiteY3" fmla="*/ 1482979 h 1482979"/>
              <a:gd name="connsiteX4" fmla="*/ 0 w 9164957"/>
              <a:gd name="connsiteY4" fmla="*/ 1454757 h 1482979"/>
              <a:gd name="connsiteX5" fmla="*/ 3433 w 9164957"/>
              <a:gd name="connsiteY5" fmla="*/ 233773 h 14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4957" h="1482979">
                <a:moveTo>
                  <a:pt x="3433" y="233773"/>
                </a:moveTo>
                <a:lnTo>
                  <a:pt x="4575423" y="0"/>
                </a:lnTo>
                <a:lnTo>
                  <a:pt x="9147413" y="233773"/>
                </a:lnTo>
                <a:lnTo>
                  <a:pt x="9164957" y="1482979"/>
                </a:lnTo>
                <a:lnTo>
                  <a:pt x="0" y="1454757"/>
                </a:lnTo>
                <a:cubicBezTo>
                  <a:pt x="1144" y="1047762"/>
                  <a:pt x="2289" y="640768"/>
                  <a:pt x="3433" y="23377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4" name="Title 3"/>
          <p:cNvSpPr>
            <a:spLocks noGrp="1"/>
          </p:cNvSpPr>
          <p:nvPr>
            <p:ph type="title" hasCustomPrompt="1"/>
          </p:nvPr>
        </p:nvSpPr>
        <p:spPr>
          <a:xfrm>
            <a:off x="2657475" y="4876800"/>
            <a:ext cx="3829050" cy="800100"/>
          </a:xfrm>
        </p:spPr>
        <p:txBody>
          <a:bodyPr/>
          <a:lstStyle>
            <a:lvl1pPr>
              <a:defRPr sz="3000">
                <a:solidFill>
                  <a:srgbClr val="006D9F"/>
                </a:solidFill>
                <a:latin typeface="Segoe Print" charset="0"/>
                <a:ea typeface="Segoe Print" charset="0"/>
                <a:cs typeface="Segoe Print" charset="0"/>
              </a:defRPr>
            </a:lvl1pPr>
          </a:lstStyle>
          <a:p>
            <a:r>
              <a:rPr lang="en-US"/>
              <a:t>Click to edit title</a:t>
            </a:r>
          </a:p>
        </p:txBody>
      </p:sp>
      <p:sp>
        <p:nvSpPr>
          <p:cNvPr id="6" name="Text Placeholder 5"/>
          <p:cNvSpPr>
            <a:spLocks noGrp="1"/>
          </p:cNvSpPr>
          <p:nvPr>
            <p:ph type="body" sz="quarter" idx="10"/>
          </p:nvPr>
        </p:nvSpPr>
        <p:spPr>
          <a:xfrm>
            <a:off x="114300" y="5676900"/>
            <a:ext cx="8915400" cy="1028700"/>
          </a:xfrm>
        </p:spPr>
        <p:txBody>
          <a:bodyPr/>
          <a:lstStyle>
            <a:lvl1pPr>
              <a:defRPr lang="en-US" altLang="en-US" sz="1800" dirty="0">
                <a:solidFill>
                  <a:srgbClr val="6D3362"/>
                </a:solidFill>
                <a:latin typeface="Calibri" panose="020F0502020204030204" pitchFamily="34" charset="0"/>
              </a:defRPr>
            </a:lvl1pPr>
          </a:lstStyle>
          <a:p>
            <a:pPr algn="ctr"/>
            <a:endParaRPr lang="en-US" altLang="en-US" sz="2100" dirty="0">
              <a:solidFill>
                <a:srgbClr val="6D3362"/>
              </a:solidFill>
              <a:latin typeface="Century Gothic" panose="020B0502020202020204" pitchFamily="34" charset="0"/>
              <a:ea typeface="+mn-ea"/>
            </a:endParaRPr>
          </a:p>
        </p:txBody>
      </p:sp>
    </p:spTree>
    <p:extLst>
      <p:ext uri="{BB962C8B-B14F-4D97-AF65-F5344CB8AC3E}">
        <p14:creationId xmlns:p14="http://schemas.microsoft.com/office/powerpoint/2010/main" val="155226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2.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6.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a:t>
            </a:r>
          </a:p>
        </p:txBody>
      </p:sp>
      <p:sp>
        <p:nvSpPr>
          <p:cNvPr id="1741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p:txBody>
      </p:sp>
    </p:spTree>
    <p:extLst>
      <p:ext uri="{BB962C8B-B14F-4D97-AF65-F5344CB8AC3E}">
        <p14:creationId xmlns:p14="http://schemas.microsoft.com/office/powerpoint/2010/main" val="624589281"/>
      </p:ext>
    </p:extLst>
  </p:cSld>
  <p:clrMap bg1="lt1" tx1="dk1" bg2="lt2" tx2="dk2" accent1="accent1" accent2="accent2" accent3="accent3" accent4="accent4" accent5="accent5" accent6="accent6" hlink="hlink" folHlink="folHlink"/>
  <p:sldLayoutIdLst>
    <p:sldLayoutId id="2147484115" r:id="rId1"/>
    <p:sldLayoutId id="2147484105" r:id="rId2"/>
    <p:sldLayoutId id="2147484112" r:id="rId3"/>
    <p:sldLayoutId id="2147484113" r:id="rId4"/>
    <p:sldLayoutId id="2147484106" r:id="rId5"/>
    <p:sldLayoutId id="2147484117" r:id="rId6"/>
    <p:sldLayoutId id="2147484107" r:id="rId7"/>
    <p:sldLayoutId id="2147484108" r:id="rId8"/>
    <p:sldLayoutId id="2147484114" r:id="rId9"/>
    <p:sldLayoutId id="2147484118" r:id="rId10"/>
    <p:sldLayoutId id="2147484119" r:id="rId11"/>
    <p:sldLayoutId id="2147484120" r:id="rId12"/>
  </p:sldLayoutIdLst>
  <p:txStyles>
    <p:titleStyle>
      <a:lvl1pPr algn="l" defTabSz="342900" rtl="0" eaLnBrk="0" fontAlgn="base" hangingPunct="0">
        <a:spcBef>
          <a:spcPct val="0"/>
        </a:spcBef>
        <a:spcAft>
          <a:spcPct val="0"/>
        </a:spcAft>
        <a:defRPr sz="3900" b="1" i="0" kern="1200" cap="none">
          <a:solidFill>
            <a:srgbClr val="041724"/>
          </a:solidFill>
          <a:latin typeface="Century Gothic" panose="020B0502020202020204" pitchFamily="34" charset="0"/>
          <a:ea typeface="Century Gothic" panose="020B0502020202020204" pitchFamily="34" charset="0"/>
          <a:cs typeface="Calibri" panose="020F0502020204030204" pitchFamily="34" charset="0"/>
        </a:defRPr>
      </a:lvl1pPr>
      <a:lvl2pPr algn="ctr" defTabSz="342900" rtl="0" eaLnBrk="0" fontAlgn="base" hangingPunct="0">
        <a:spcBef>
          <a:spcPct val="0"/>
        </a:spcBef>
        <a:spcAft>
          <a:spcPct val="0"/>
        </a:spcAft>
        <a:defRPr sz="2625" b="1">
          <a:solidFill>
            <a:srgbClr val="041724"/>
          </a:solidFill>
          <a:latin typeface="Calibri" pitchFamily="34" charset="0"/>
          <a:ea typeface="Arial Black" pitchFamily="34" charset="0"/>
          <a:cs typeface="Arial Black" pitchFamily="34" charset="0"/>
        </a:defRPr>
      </a:lvl2pPr>
      <a:lvl3pPr algn="ctr" defTabSz="342900" rtl="0" eaLnBrk="0" fontAlgn="base" hangingPunct="0">
        <a:spcBef>
          <a:spcPct val="0"/>
        </a:spcBef>
        <a:spcAft>
          <a:spcPct val="0"/>
        </a:spcAft>
        <a:defRPr sz="2625" b="1">
          <a:solidFill>
            <a:srgbClr val="041724"/>
          </a:solidFill>
          <a:latin typeface="Calibri" pitchFamily="34" charset="0"/>
          <a:ea typeface="Arial Black" pitchFamily="34" charset="0"/>
          <a:cs typeface="Arial Black" pitchFamily="34" charset="0"/>
        </a:defRPr>
      </a:lvl3pPr>
      <a:lvl4pPr algn="ctr" defTabSz="342900" rtl="0" eaLnBrk="0" fontAlgn="base" hangingPunct="0">
        <a:spcBef>
          <a:spcPct val="0"/>
        </a:spcBef>
        <a:spcAft>
          <a:spcPct val="0"/>
        </a:spcAft>
        <a:defRPr sz="2625" b="1">
          <a:solidFill>
            <a:srgbClr val="041724"/>
          </a:solidFill>
          <a:latin typeface="Calibri" pitchFamily="34" charset="0"/>
          <a:ea typeface="Arial Black" pitchFamily="34" charset="0"/>
          <a:cs typeface="Arial Black" pitchFamily="34" charset="0"/>
        </a:defRPr>
      </a:lvl4pPr>
      <a:lvl5pPr algn="ctr" defTabSz="342900" rtl="0" eaLnBrk="0" fontAlgn="base" hangingPunct="0">
        <a:spcBef>
          <a:spcPct val="0"/>
        </a:spcBef>
        <a:spcAft>
          <a:spcPct val="0"/>
        </a:spcAft>
        <a:defRPr sz="2625" b="1">
          <a:solidFill>
            <a:srgbClr val="041724"/>
          </a:solidFill>
          <a:latin typeface="Calibri" pitchFamily="34" charset="0"/>
          <a:ea typeface="Arial Black" pitchFamily="34" charset="0"/>
          <a:cs typeface="Arial Black" pitchFamily="34" charset="0"/>
        </a:defRPr>
      </a:lvl5pPr>
      <a:lvl6pPr marL="342900" algn="ctr" defTabSz="342900" rtl="0" fontAlgn="base">
        <a:spcBef>
          <a:spcPct val="0"/>
        </a:spcBef>
        <a:spcAft>
          <a:spcPct val="0"/>
        </a:spcAft>
        <a:defRPr sz="2250">
          <a:solidFill>
            <a:schemeClr val="tx1"/>
          </a:solidFill>
          <a:latin typeface="Arial Black" pitchFamily="34" charset="0"/>
          <a:ea typeface="Arial Black" pitchFamily="34" charset="0"/>
          <a:cs typeface="Arial Black" pitchFamily="34" charset="0"/>
        </a:defRPr>
      </a:lvl6pPr>
      <a:lvl7pPr marL="685800" algn="ctr" defTabSz="342900" rtl="0" fontAlgn="base">
        <a:spcBef>
          <a:spcPct val="0"/>
        </a:spcBef>
        <a:spcAft>
          <a:spcPct val="0"/>
        </a:spcAft>
        <a:defRPr sz="2250">
          <a:solidFill>
            <a:schemeClr val="tx1"/>
          </a:solidFill>
          <a:latin typeface="Arial Black" pitchFamily="34" charset="0"/>
          <a:ea typeface="Arial Black" pitchFamily="34" charset="0"/>
          <a:cs typeface="Arial Black" pitchFamily="34" charset="0"/>
        </a:defRPr>
      </a:lvl7pPr>
      <a:lvl8pPr marL="1028700" algn="ctr" defTabSz="342900" rtl="0" fontAlgn="base">
        <a:spcBef>
          <a:spcPct val="0"/>
        </a:spcBef>
        <a:spcAft>
          <a:spcPct val="0"/>
        </a:spcAft>
        <a:defRPr sz="2250">
          <a:solidFill>
            <a:schemeClr val="tx1"/>
          </a:solidFill>
          <a:latin typeface="Arial Black" pitchFamily="34" charset="0"/>
          <a:ea typeface="Arial Black" pitchFamily="34" charset="0"/>
          <a:cs typeface="Arial Black" pitchFamily="34" charset="0"/>
        </a:defRPr>
      </a:lvl8pPr>
      <a:lvl9pPr marL="1371600" algn="ctr" defTabSz="342900" rtl="0" fontAlgn="base">
        <a:spcBef>
          <a:spcPct val="0"/>
        </a:spcBef>
        <a:spcAft>
          <a:spcPct val="0"/>
        </a:spcAft>
        <a:defRPr sz="2250">
          <a:solidFill>
            <a:schemeClr val="tx1"/>
          </a:solidFill>
          <a:latin typeface="Arial Black" pitchFamily="34" charset="0"/>
          <a:ea typeface="Arial Black" pitchFamily="34" charset="0"/>
          <a:cs typeface="Arial Black"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defRPr sz="1950" b="0" i="0" kern="1200">
          <a:solidFill>
            <a:srgbClr val="041724"/>
          </a:solidFill>
          <a:latin typeface="+mj-lt"/>
          <a:ea typeface="Calibri" panose="020F0502020204030204" pitchFamily="34" charset="0"/>
          <a:cs typeface="Calibri" panose="020F0502020204030204" pitchFamily="34"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b="0" i="0" kern="1200">
          <a:solidFill>
            <a:srgbClr val="041724"/>
          </a:solidFill>
          <a:latin typeface="Century Gothic" charset="0"/>
          <a:ea typeface="Century Gothic" charset="0"/>
          <a:cs typeface="Century Gothic" charset="0"/>
        </a:defRPr>
      </a:lvl2pPr>
      <a:lvl3pPr marL="857250" indent="-171450" algn="l" defTabSz="342900" rtl="0" eaLnBrk="0" fontAlgn="base" hangingPunct="0">
        <a:spcBef>
          <a:spcPct val="20000"/>
        </a:spcBef>
        <a:spcAft>
          <a:spcPct val="0"/>
        </a:spcAft>
        <a:buFont typeface="Courier New" panose="02070309020205020404" pitchFamily="49" charset="0"/>
        <a:buChar char="o"/>
        <a:defRPr sz="1800" b="0" i="0" kern="1200">
          <a:solidFill>
            <a:srgbClr val="041724"/>
          </a:solidFill>
          <a:latin typeface="Century Gothic" charset="0"/>
          <a:ea typeface="Century Gothic" charset="0"/>
          <a:cs typeface="Century Gothic"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b="0" i="0" kern="1200">
          <a:solidFill>
            <a:srgbClr val="041724"/>
          </a:solidFill>
          <a:latin typeface="Century Gothic" charset="0"/>
          <a:ea typeface="Century Gothic" charset="0"/>
          <a:cs typeface="Century Gothic"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b="0" i="0" kern="1200">
          <a:solidFill>
            <a:srgbClr val="041724"/>
          </a:solidFill>
          <a:latin typeface="Century Gothic" charset="0"/>
          <a:ea typeface="Century Gothic" charset="0"/>
          <a:cs typeface="Century 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300082"/>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1" y="2194561"/>
            <a:ext cx="7365999" cy="1150058"/>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342900" marR="0" lvl="3" indent="-171450" algn="l" defTabSz="342900" rtl="0" eaLnBrk="1" fontAlgn="auto" latinLnBrk="0" hangingPunct="1">
              <a:lnSpc>
                <a:spcPct val="100000"/>
              </a:lnSpc>
              <a:spcBef>
                <a:spcPts val="225"/>
              </a:spcBef>
              <a:spcAft>
                <a:spcPts val="225"/>
              </a:spcAft>
              <a:buClrTx/>
              <a:buSzTx/>
              <a:tabLst/>
              <a:defRPr/>
            </a:pPr>
            <a:r>
              <a:rPr lang="en-US" dirty="0"/>
              <a:t>Fourth level</a:t>
            </a:r>
          </a:p>
          <a:p>
            <a:pPr marL="342900" marR="0" lvl="4" indent="-171450" algn="l" defTabSz="3429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75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100170" y="6417304"/>
            <a:ext cx="7464425"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May 25, 2023</a:t>
            </a:fld>
            <a:r>
              <a:rPr lang="en-US" dirty="0"/>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5" r:id="rId3"/>
    <p:sldLayoutId id="2147483650" r:id="rId4"/>
    <p:sldLayoutId id="2147483656" r:id="rId5"/>
    <p:sldLayoutId id="2147483657" r:id="rId6"/>
    <p:sldLayoutId id="2147483652" r:id="rId7"/>
    <p:sldLayoutId id="2147483654" r:id="rId8"/>
    <p:sldLayoutId id="2147483658" r:id="rId9"/>
    <p:sldLayoutId id="2147483659" r:id="rId10"/>
    <p:sldLayoutId id="2147483660" r:id="rId11"/>
  </p:sldLayoutIdLst>
  <p:hf sldNum="0" hdr="0"/>
  <p:txStyles>
    <p:titleStyle>
      <a:lvl1pPr algn="l" defTabSz="342900" rtl="0" eaLnBrk="1" latinLnBrk="0" hangingPunct="1">
        <a:spcBef>
          <a:spcPct val="0"/>
        </a:spcBef>
        <a:buNone/>
        <a:defRPr sz="1950" b="1" kern="1200">
          <a:solidFill>
            <a:schemeClr val="tx1"/>
          </a:solidFill>
          <a:latin typeface="Arial"/>
          <a:ea typeface="+mj-ea"/>
          <a:cs typeface="+mj-cs"/>
        </a:defRPr>
      </a:lvl1pPr>
    </p:titleStyle>
    <p:bodyStyle>
      <a:lvl1pPr marL="0" indent="-171450" algn="l" defTabSz="342900" rtl="0" eaLnBrk="1" latinLnBrk="0" hangingPunct="1">
        <a:lnSpc>
          <a:spcPct val="100000"/>
        </a:lnSpc>
        <a:spcBef>
          <a:spcPts val="0"/>
        </a:spcBef>
        <a:spcAft>
          <a:spcPts val="750"/>
        </a:spcAft>
        <a:buClr>
          <a:schemeClr val="tx1">
            <a:lumMod val="75000"/>
            <a:lumOff val="25000"/>
          </a:schemeClr>
        </a:buClr>
        <a:buFontTx/>
        <a:buNone/>
        <a:defRPr sz="1200" b="1" kern="1200" baseline="0">
          <a:solidFill>
            <a:schemeClr val="tx1"/>
          </a:solidFill>
          <a:latin typeface="Arial"/>
          <a:ea typeface="+mn-ea"/>
          <a:cs typeface="+mn-cs"/>
        </a:defRPr>
      </a:lvl1pPr>
      <a:lvl2pPr marL="171450" indent="-171450" algn="l" defTabSz="342900" rtl="0" eaLnBrk="1" latinLnBrk="0" hangingPunct="1">
        <a:lnSpc>
          <a:spcPct val="100000"/>
        </a:lnSpc>
        <a:spcBef>
          <a:spcPts val="0"/>
        </a:spcBef>
        <a:spcAft>
          <a:spcPts val="750"/>
        </a:spcAft>
        <a:buClr>
          <a:schemeClr val="tx1"/>
        </a:buClr>
        <a:buFont typeface="Lucida Grande"/>
        <a:buChar char="»"/>
        <a:defRPr sz="1200" b="1" kern="1200">
          <a:solidFill>
            <a:schemeClr val="bg2"/>
          </a:solidFill>
          <a:latin typeface="Arial"/>
          <a:ea typeface="+mn-ea"/>
          <a:cs typeface="+mn-cs"/>
        </a:defRPr>
      </a:lvl2pPr>
      <a:lvl3pPr marL="171450" marR="0" indent="0" algn="l" defTabSz="342900" rtl="0" eaLnBrk="1" fontAlgn="auto" latinLnBrk="0" hangingPunct="1">
        <a:lnSpc>
          <a:spcPct val="120000"/>
        </a:lnSpc>
        <a:spcBef>
          <a:spcPts val="0"/>
        </a:spcBef>
        <a:spcAft>
          <a:spcPts val="225"/>
        </a:spcAft>
        <a:buClrTx/>
        <a:buSzTx/>
        <a:buFontTx/>
        <a:buNone/>
        <a:tabLst/>
        <a:defRPr sz="1050" kern="1200">
          <a:solidFill>
            <a:schemeClr val="tx1"/>
          </a:solidFill>
          <a:latin typeface="Arial"/>
          <a:ea typeface="+mn-ea"/>
          <a:cs typeface="+mn-cs"/>
        </a:defRPr>
      </a:lvl3pPr>
      <a:lvl4pPr marL="342900" indent="-171450" algn="l" defTabSz="342900" rtl="0" eaLnBrk="1" latinLnBrk="0" hangingPunct="1">
        <a:lnSpc>
          <a:spcPct val="120000"/>
        </a:lnSpc>
        <a:spcBef>
          <a:spcPts val="0"/>
        </a:spcBef>
        <a:spcAft>
          <a:spcPts val="225"/>
        </a:spcAft>
        <a:buFont typeface="Lucida Grande"/>
        <a:buChar char="»"/>
        <a:defRPr sz="900" kern="1200">
          <a:solidFill>
            <a:schemeClr val="tx1"/>
          </a:solidFill>
          <a:latin typeface="Arial"/>
          <a:ea typeface="+mn-ea"/>
          <a:cs typeface="+mn-cs"/>
        </a:defRPr>
      </a:lvl4pPr>
      <a:lvl5pPr marL="342900" marR="0" indent="-171450" algn="l" defTabSz="342900" rtl="0" eaLnBrk="1" fontAlgn="auto" latinLnBrk="0" hangingPunct="1">
        <a:lnSpc>
          <a:spcPct val="120000"/>
        </a:lnSpc>
        <a:spcBef>
          <a:spcPts val="225"/>
        </a:spcBef>
        <a:spcAft>
          <a:spcPts val="225"/>
        </a:spcAft>
        <a:buClrTx/>
        <a:buSzTx/>
        <a:buFont typeface="Arial"/>
        <a:buNone/>
        <a:tabLst/>
        <a:defRPr lang="en-US" sz="900" kern="1200" dirty="0" smtClean="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50072-2909-4728-AD49-1B9FC0C8AB0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5C2A1-6C06-4F00-82D5-E772920B99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9E149-630C-498D-8F34-7BA42B6E78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EC69B3-AD0B-4446-9C89-CE72B155FC8C}" type="datetimeFigureOut">
              <a:rPr lang="en-US" smtClean="0"/>
              <a:t>5/25/2023</a:t>
            </a:fld>
            <a:endParaRPr lang="en-US"/>
          </a:p>
        </p:txBody>
      </p:sp>
      <p:sp>
        <p:nvSpPr>
          <p:cNvPr id="5" name="Footer Placeholder 4">
            <a:extLst>
              <a:ext uri="{FF2B5EF4-FFF2-40B4-BE49-F238E27FC236}">
                <a16:creationId xmlns:a16="http://schemas.microsoft.com/office/drawing/2014/main" id="{543607D9-6FD9-444F-B631-DE2E86C699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5B570B-1DA5-4496-81D5-2FB57A396A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7774F-FA95-4048-9163-C11F8F420648}" type="slidenum">
              <a:rPr lang="en-US" smtClean="0"/>
              <a:t>‹#›</a:t>
            </a:fld>
            <a:endParaRPr lang="en-US"/>
          </a:p>
        </p:txBody>
      </p:sp>
    </p:spTree>
    <p:extLst>
      <p:ext uri="{BB962C8B-B14F-4D97-AF65-F5344CB8AC3E}">
        <p14:creationId xmlns:p14="http://schemas.microsoft.com/office/powerpoint/2010/main" val="228826026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 id="2147484140" r:id="rId19"/>
    <p:sldLayoutId id="2147484141" r:id="rId20"/>
    <p:sldLayoutId id="2147484142" r:id="rId21"/>
    <p:sldLayoutId id="2147484164" r:id="rId22"/>
    <p:sldLayoutId id="2147484165"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50072-2909-4728-AD49-1B9FC0C8AB0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5C2A1-6C06-4F00-82D5-E772920B99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9E149-630C-498D-8F34-7BA42B6E78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EC69B3-AD0B-4446-9C89-CE72B155FC8C}" type="datetimeFigureOut">
              <a:rPr lang="en-US" smtClean="0"/>
              <a:t>5/25/2023</a:t>
            </a:fld>
            <a:endParaRPr lang="en-US"/>
          </a:p>
        </p:txBody>
      </p:sp>
      <p:sp>
        <p:nvSpPr>
          <p:cNvPr id="5" name="Footer Placeholder 4">
            <a:extLst>
              <a:ext uri="{FF2B5EF4-FFF2-40B4-BE49-F238E27FC236}">
                <a16:creationId xmlns:a16="http://schemas.microsoft.com/office/drawing/2014/main" id="{543607D9-6FD9-444F-B631-DE2E86C699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5B570B-1DA5-4496-81D5-2FB57A396A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7774F-FA95-4048-9163-C11F8F420648}" type="slidenum">
              <a:rPr lang="en-US" smtClean="0"/>
              <a:t>‹#›</a:t>
            </a:fld>
            <a:endParaRPr lang="en-US"/>
          </a:p>
        </p:txBody>
      </p:sp>
    </p:spTree>
    <p:extLst>
      <p:ext uri="{BB962C8B-B14F-4D97-AF65-F5344CB8AC3E}">
        <p14:creationId xmlns:p14="http://schemas.microsoft.com/office/powerpoint/2010/main" val="2131686647"/>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0" y="2194560"/>
            <a:ext cx="7365999"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pPr defTabSz="457200"/>
            <a:fld id="{A4AE216E-30EE-794D-82EB-E7F5CCC91463}" type="slidenum">
              <a:rPr lang="en-US" smtClean="0">
                <a:solidFill>
                  <a:srgbClr val="FEFEFE"/>
                </a:solidFill>
              </a:rPr>
              <a:pPr defTabSz="457200"/>
              <a:t>‹#›</a:t>
            </a:fld>
            <a:endParaRPr lang="en-US" dirty="0">
              <a:solidFill>
                <a:srgbClr val="FEFEFE"/>
              </a:solidFill>
            </a:endParaRP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pPr defTabSz="457200"/>
            <a:r>
              <a:rPr lang="en-US" dirty="0">
                <a:solidFill>
                  <a:srgbClr val="404040"/>
                </a:solidFill>
              </a:rPr>
              <a:t>[Enter the presentation name in Insert &gt; Header &amp; Footer]      </a:t>
            </a:r>
            <a:fld id="{94874A69-97B2-46D9-BF6B-0F794A1AAF30}" type="datetime4">
              <a:rPr lang="en-US" smtClean="0">
                <a:solidFill>
                  <a:srgbClr val="404040"/>
                </a:solidFill>
              </a:rPr>
              <a:pPr defTabSz="457200"/>
              <a:t>May 25, 2023</a:t>
            </a:fld>
            <a:r>
              <a:rPr lang="en-US" dirty="0">
                <a:solidFill>
                  <a:srgbClr val="404040"/>
                </a:solidFill>
              </a:rPr>
              <a:t> </a:t>
            </a:r>
          </a:p>
        </p:txBody>
      </p:sp>
    </p:spTree>
    <p:extLst>
      <p:ext uri="{BB962C8B-B14F-4D97-AF65-F5344CB8AC3E}">
        <p14:creationId xmlns:p14="http://schemas.microsoft.com/office/powerpoint/2010/main" val="367269111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sldNum="0" hdr="0" ft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2"/>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2"/>
            <a:ext cx="7946136" cy="300082"/>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1188723" y="2194560"/>
            <a:ext cx="7365999" cy="1150058"/>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342900" marR="0" lvl="3" indent="-171450" algn="l" defTabSz="342900" rtl="0" eaLnBrk="1" fontAlgn="auto" latinLnBrk="0" hangingPunct="1">
              <a:lnSpc>
                <a:spcPct val="100000"/>
              </a:lnSpc>
              <a:spcBef>
                <a:spcPts val="225"/>
              </a:spcBef>
              <a:spcAft>
                <a:spcPts val="225"/>
              </a:spcAft>
              <a:buClrTx/>
              <a:buSzTx/>
              <a:tabLst/>
              <a:defRPr/>
            </a:pPr>
            <a:r>
              <a:rPr lang="en-US" dirty="0"/>
              <a:t>Fourth level</a:t>
            </a:r>
          </a:p>
          <a:p>
            <a:pPr marL="342900" marR="0" lvl="4" indent="-171450" algn="l" defTabSz="3429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75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480411" y="6419088"/>
            <a:ext cx="7464425" cy="438912"/>
          </a:xfrm>
          <a:prstGeom prst="rect">
            <a:avLst/>
          </a:prstGeom>
        </p:spPr>
        <p:txBody>
          <a:bodyPr vert="horz" lIns="91440" tIns="45720" rIns="91440" bIns="45720" rtlCol="0" anchor="ctr"/>
          <a:lstStyle>
            <a:lvl1pPr algn="l">
              <a:defRPr sz="675">
                <a:solidFill>
                  <a:schemeClr val="tx1"/>
                </a:solidFill>
              </a:defRPr>
            </a:lvl1pPr>
          </a:lstStyle>
          <a:p>
            <a:endParaRPr lang="en-US" dirty="0"/>
          </a:p>
        </p:txBody>
      </p:sp>
    </p:spTree>
    <p:extLst>
      <p:ext uri="{BB962C8B-B14F-4D97-AF65-F5344CB8AC3E}">
        <p14:creationId xmlns:p14="http://schemas.microsoft.com/office/powerpoint/2010/main" val="421333836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hf sldNum="0" hdr="0" dt="0"/>
  <p:txStyles>
    <p:titleStyle>
      <a:lvl1pPr algn="l" defTabSz="342900" rtl="0" eaLnBrk="1" latinLnBrk="0" hangingPunct="1">
        <a:spcBef>
          <a:spcPct val="0"/>
        </a:spcBef>
        <a:buNone/>
        <a:defRPr sz="1950" b="1" kern="1200">
          <a:solidFill>
            <a:schemeClr val="tx1"/>
          </a:solidFill>
          <a:latin typeface="+mj-lt"/>
          <a:ea typeface="+mj-ea"/>
          <a:cs typeface="+mj-cs"/>
        </a:defRPr>
      </a:lvl1pPr>
    </p:titleStyle>
    <p:bodyStyle>
      <a:lvl1pPr marL="0" indent="-171450" algn="l" defTabSz="342900" rtl="0" eaLnBrk="1" latinLnBrk="0" hangingPunct="1">
        <a:lnSpc>
          <a:spcPct val="100000"/>
        </a:lnSpc>
        <a:spcBef>
          <a:spcPts val="0"/>
        </a:spcBef>
        <a:spcAft>
          <a:spcPts val="750"/>
        </a:spcAft>
        <a:buClr>
          <a:schemeClr val="tx1">
            <a:lumMod val="75000"/>
            <a:lumOff val="25000"/>
          </a:schemeClr>
        </a:buClr>
        <a:buFontTx/>
        <a:buNone/>
        <a:defRPr sz="1200" b="1" kern="1200" baseline="0">
          <a:solidFill>
            <a:schemeClr val="tx1"/>
          </a:solidFill>
          <a:latin typeface="+mn-lt"/>
          <a:ea typeface="+mn-ea"/>
          <a:cs typeface="+mn-cs"/>
        </a:defRPr>
      </a:lvl1pPr>
      <a:lvl2pPr marL="171450" indent="-171450" algn="l" defTabSz="342900" rtl="0" eaLnBrk="1" latinLnBrk="0" hangingPunct="1">
        <a:lnSpc>
          <a:spcPct val="100000"/>
        </a:lnSpc>
        <a:spcBef>
          <a:spcPts val="0"/>
        </a:spcBef>
        <a:spcAft>
          <a:spcPts val="750"/>
        </a:spcAft>
        <a:buClr>
          <a:schemeClr val="tx1"/>
        </a:buClr>
        <a:buFont typeface="Lucida Grande"/>
        <a:buChar char="»"/>
        <a:defRPr sz="1200" b="1" kern="1200">
          <a:solidFill>
            <a:schemeClr val="bg2"/>
          </a:solidFill>
          <a:latin typeface="+mn-lt"/>
          <a:ea typeface="+mn-ea"/>
          <a:cs typeface="+mn-cs"/>
        </a:defRPr>
      </a:lvl2pPr>
      <a:lvl3pPr marL="171450" marR="0" indent="0" algn="l" defTabSz="342900" rtl="0" eaLnBrk="1" fontAlgn="auto" latinLnBrk="0" hangingPunct="1">
        <a:lnSpc>
          <a:spcPct val="120000"/>
        </a:lnSpc>
        <a:spcBef>
          <a:spcPts val="0"/>
        </a:spcBef>
        <a:spcAft>
          <a:spcPts val="225"/>
        </a:spcAft>
        <a:buClrTx/>
        <a:buSzTx/>
        <a:buFontTx/>
        <a:buNone/>
        <a:tabLst/>
        <a:defRPr sz="1050" kern="1200">
          <a:solidFill>
            <a:schemeClr val="tx1"/>
          </a:solidFill>
          <a:latin typeface="+mn-lt"/>
          <a:ea typeface="+mn-ea"/>
          <a:cs typeface="+mn-cs"/>
        </a:defRPr>
      </a:lvl3pPr>
      <a:lvl4pPr marL="342900" indent="-171450" algn="l" defTabSz="342900" rtl="0" eaLnBrk="1" latinLnBrk="0" hangingPunct="1">
        <a:lnSpc>
          <a:spcPct val="120000"/>
        </a:lnSpc>
        <a:spcBef>
          <a:spcPts val="0"/>
        </a:spcBef>
        <a:spcAft>
          <a:spcPts val="225"/>
        </a:spcAft>
        <a:buFont typeface="Lucida Grande"/>
        <a:buChar char="»"/>
        <a:defRPr sz="900" kern="1200">
          <a:solidFill>
            <a:schemeClr val="tx1"/>
          </a:solidFill>
          <a:latin typeface="+mn-lt"/>
          <a:ea typeface="+mn-ea"/>
          <a:cs typeface="+mn-cs"/>
        </a:defRPr>
      </a:lvl4pPr>
      <a:lvl5pPr marL="342900" marR="0" indent="-171450" algn="l" defTabSz="342900" rtl="0" eaLnBrk="1" fontAlgn="auto" latinLnBrk="0" hangingPunct="1">
        <a:lnSpc>
          <a:spcPct val="120000"/>
        </a:lnSpc>
        <a:spcBef>
          <a:spcPts val="225"/>
        </a:spcBef>
        <a:spcAft>
          <a:spcPts val="225"/>
        </a:spcAft>
        <a:buClrTx/>
        <a:buSzTx/>
        <a:buFont typeface="Arial"/>
        <a:buNone/>
        <a:tabLst/>
        <a:defRPr lang="en-US" sz="900" kern="1200" dirty="0" smtClean="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hyperlink" Target="http://www.networkforphl.org/resources/topics__resources/school_nursin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8.xml"/><Relationship Id="rId16" Type="http://schemas.openxmlformats.org/officeDocument/2006/relationships/image" Target="../media/image48.svg"/><Relationship Id="rId1" Type="http://schemas.openxmlformats.org/officeDocument/2006/relationships/slideLayout" Target="../slideLayouts/slideLayout38.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hyperlink" Target="https://eric.ed.gov/?q=source%3A%22Ohio+Department+of+Education%22&amp;id=ED58012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53.xml"/><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0.xml"/><Relationship Id="rId4" Type="http://schemas.openxmlformats.org/officeDocument/2006/relationships/hyperlink" Target="mailto:kstanislo@nasn.org"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eplc.org/wp-content/uploads/2016/12/Non-Academic-Barriers-Presentation-revised-5-5-16.pdf" TargetMode="External"/><Relationship Id="rId7" Type="http://schemas.openxmlformats.org/officeDocument/2006/relationships/hyperlink" Target="https://eric.ed.gov/?q=source%3A%22Ohio+Department+of+Education%22&amp;id=ED580128" TargetMode="External"/><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hyperlink" Target="https://www.nasn.org/about-nasn/about" TargetMode="External"/><Relationship Id="rId5" Type="http://schemas.openxmlformats.org/officeDocument/2006/relationships/hyperlink" Target="https://societyhealth.vcu.edu/work/the-projects/why-education-matters-to-health-exploring-the-causes.html#gsc.tab=0" TargetMode="External"/><Relationship Id="rId4" Type="http://schemas.openxmlformats.org/officeDocument/2006/relationships/hyperlink" Target="https://hrl.nyc/node/hbl-links" TargetMode="External"/><Relationship Id="rId9" Type="http://schemas.openxmlformats.org/officeDocument/2006/relationships/image" Target="../media/image65.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9.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9.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hyperlink" Target="https://njpsa.org/wp-content/uploads/2023/03/NJPN_MarijuanaToolkit_School_v12.5.pdf" TargetMode="External"/><Relationship Id="rId2" Type="http://schemas.openxmlformats.org/officeDocument/2006/relationships/hyperlink" Target="https://www.njsba.org/wp-content/uploads/2019/01/NJSBA.Medical.Marijuana.Policy.pdf" TargetMode="External"/><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marylandpublicschools.org/about/Documents/DSFSS/SSSP/GuidelinesPublicSchoolAdminMedicalCannabisStudents.pdf" TargetMode="External"/><Relationship Id="rId1" Type="http://schemas.openxmlformats.org/officeDocument/2006/relationships/slideLayout" Target="../slideLayouts/slideLayout69.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hyperlink" Target="mailto:mswinburne@law.umaryland.edu" TargetMode="External"/><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hyperlink" Target="http://www.networkforphl.org/resources/topics__resources/school_nursing/" TargetMode="External"/><Relationship Id="rId2" Type="http://schemas.openxmlformats.org/officeDocument/2006/relationships/notesSlide" Target="../notesSlides/notesSlide6.xml"/><Relationship Id="rId1" Type="http://schemas.openxmlformats.org/officeDocument/2006/relationships/slideLayout" Target="../slideLayouts/slideLayout8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462" y="2010246"/>
            <a:ext cx="5692140" cy="2260427"/>
          </a:xfrm>
        </p:spPr>
        <p:txBody>
          <a:bodyPr/>
          <a:lstStyle/>
          <a:p>
            <a:r>
              <a:rPr lang="en-US" sz="3300" dirty="0"/>
              <a:t>Legal Issues in School Health: Scope of Practice, Standardized Data, and Special Topics</a:t>
            </a:r>
          </a:p>
        </p:txBody>
      </p:sp>
      <p:sp>
        <p:nvSpPr>
          <p:cNvPr id="3" name="Text Placeholder 2"/>
          <p:cNvSpPr>
            <a:spLocks noGrp="1"/>
          </p:cNvSpPr>
          <p:nvPr>
            <p:ph type="subTitle" idx="1"/>
          </p:nvPr>
        </p:nvSpPr>
        <p:spPr>
          <a:xfrm>
            <a:off x="1725930" y="4639963"/>
            <a:ext cx="5692140" cy="276999"/>
          </a:xfrm>
        </p:spPr>
        <p:txBody>
          <a:bodyPr/>
          <a:lstStyle/>
          <a:p>
            <a:r>
              <a:rPr lang="en-US" sz="1800" dirty="0"/>
              <a:t>May 25th, 2023</a:t>
            </a:r>
            <a:endParaRPr lang="en-US" dirty="0"/>
          </a:p>
        </p:txBody>
      </p:sp>
    </p:spTree>
    <p:extLst>
      <p:ext uri="{BB962C8B-B14F-4D97-AF65-F5344CB8AC3E}">
        <p14:creationId xmlns:p14="http://schemas.microsoft.com/office/powerpoint/2010/main" val="33470806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139" y="1732539"/>
            <a:ext cx="8380837" cy="738664"/>
          </a:xfrm>
        </p:spPr>
        <p:txBody>
          <a:bodyPr/>
          <a:lstStyle/>
          <a:p>
            <a:r>
              <a:rPr lang="en-US" sz="2400" dirty="0"/>
              <a:t>Registered school nurses are a largely untapped national resource for public health.</a:t>
            </a:r>
          </a:p>
        </p:txBody>
      </p:sp>
      <p:sp>
        <p:nvSpPr>
          <p:cNvPr id="4" name="Content Placeholder 3"/>
          <p:cNvSpPr>
            <a:spLocks noGrp="1"/>
          </p:cNvSpPr>
          <p:nvPr>
            <p:ph sz="quarter" idx="13"/>
          </p:nvPr>
        </p:nvSpPr>
        <p:spPr>
          <a:xfrm>
            <a:off x="585138" y="2658673"/>
            <a:ext cx="7879132" cy="1197764"/>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1800" dirty="0">
                <a:solidFill>
                  <a:srgbClr val="E25423"/>
                </a:solidFill>
              </a:rPr>
              <a:t>Education</a:t>
            </a:r>
            <a:r>
              <a:rPr lang="en-US" sz="1800" dirty="0"/>
              <a:t> is a strong indicator of health outcomes. Ensuring positive academic outcomes for kids is an important public health objective.</a:t>
            </a:r>
          </a:p>
          <a:p>
            <a:pPr marL="129779" lvl="2" indent="213122">
              <a:lnSpc>
                <a:spcPct val="100000"/>
              </a:lnSpc>
              <a:spcBef>
                <a:spcPts val="450"/>
              </a:spcBef>
              <a:buClr>
                <a:schemeClr val="bg2">
                  <a:lumMod val="50000"/>
                </a:schemeClr>
              </a:buClr>
              <a:buFont typeface="Wingdings" pitchFamily="2" charset="2"/>
              <a:buChar char=""/>
            </a:pPr>
            <a:r>
              <a:rPr lang="en-US" sz="1800" dirty="0"/>
              <a:t>U.S. chronic disease burden has its roots in </a:t>
            </a:r>
            <a:r>
              <a:rPr lang="en-US" sz="1800" dirty="0">
                <a:solidFill>
                  <a:srgbClr val="E25423"/>
                </a:solidFill>
              </a:rPr>
              <a:t>preventable childhood exposures</a:t>
            </a:r>
            <a:r>
              <a:rPr lang="en-US" sz="1800" dirty="0"/>
              <a:t>, such as nutrition, physical inactivity, and tobacco use.</a:t>
            </a:r>
          </a:p>
        </p:txBody>
      </p:sp>
      <p:pic>
        <p:nvPicPr>
          <p:cNvPr id="6" name="Picture 5"/>
          <p:cNvPicPr>
            <a:picLocks noChangeAspect="1"/>
          </p:cNvPicPr>
          <p:nvPr/>
        </p:nvPicPr>
        <p:blipFill>
          <a:blip r:embed="rId3"/>
          <a:stretch>
            <a:fillRect/>
          </a:stretch>
        </p:blipFill>
        <p:spPr>
          <a:xfrm>
            <a:off x="7226420" y="3591323"/>
            <a:ext cx="1577482" cy="2361500"/>
          </a:xfrm>
          <a:prstGeom prst="rect">
            <a:avLst/>
          </a:prstGeom>
        </p:spPr>
      </p:pic>
      <p:sp>
        <p:nvSpPr>
          <p:cNvPr id="3" name="TextBox 2">
            <a:extLst>
              <a:ext uri="{FF2B5EF4-FFF2-40B4-BE49-F238E27FC236}">
                <a16:creationId xmlns:a16="http://schemas.microsoft.com/office/drawing/2014/main" id="{DA69313F-34DD-C249-844B-DC7FE6B07818}"/>
              </a:ext>
            </a:extLst>
          </p:cNvPr>
          <p:cNvSpPr txBox="1"/>
          <p:nvPr/>
        </p:nvSpPr>
        <p:spPr>
          <a:xfrm>
            <a:off x="496124" y="3921174"/>
            <a:ext cx="6568224" cy="1831271"/>
          </a:xfrm>
          <a:prstGeom prst="rect">
            <a:avLst/>
          </a:prstGeom>
          <a:noFill/>
        </p:spPr>
        <p:txBody>
          <a:bodyPr wrap="square" rtlCol="0">
            <a:spAutoFit/>
          </a:bodyPr>
          <a:lstStyle/>
          <a:p>
            <a:pPr marL="129779" lvl="2" indent="213122" eaLnBrk="0" hangingPunct="0">
              <a:spcBef>
                <a:spcPts val="300"/>
              </a:spcBef>
              <a:buClr>
                <a:srgbClr val="008877">
                  <a:lumMod val="50000"/>
                </a:srgbClr>
              </a:buClr>
              <a:buFont typeface="Wingdings" pitchFamily="2" charset="2"/>
              <a:buChar char=""/>
            </a:pPr>
            <a:r>
              <a:rPr lang="en-US" dirty="0">
                <a:solidFill>
                  <a:srgbClr val="404040"/>
                </a:solidFill>
                <a:latin typeface="Calibri"/>
                <a:ea typeface="+mn-ea"/>
              </a:rPr>
              <a:t>RSNs are </a:t>
            </a:r>
            <a:r>
              <a:rPr lang="en-US" dirty="0">
                <a:solidFill>
                  <a:srgbClr val="E25423"/>
                </a:solidFill>
                <a:latin typeface="Calibri"/>
                <a:ea typeface="+mn-ea"/>
              </a:rPr>
              <a:t>uniquely positioned </a:t>
            </a:r>
            <a:r>
              <a:rPr lang="en-US" dirty="0">
                <a:solidFill>
                  <a:srgbClr val="404040"/>
                </a:solidFill>
                <a:latin typeface="Calibri"/>
                <a:ea typeface="+mn-ea"/>
              </a:rPr>
              <a:t>at the intersection of student health and education</a:t>
            </a:r>
          </a:p>
          <a:p>
            <a:pPr marL="129779" lvl="2" indent="213122" eaLnBrk="0" hangingPunct="0">
              <a:spcBef>
                <a:spcPts val="300"/>
              </a:spcBef>
              <a:buClr>
                <a:srgbClr val="008877">
                  <a:lumMod val="50000"/>
                </a:srgbClr>
              </a:buClr>
              <a:buFont typeface="Wingdings" pitchFamily="2" charset="2"/>
              <a:buChar char=""/>
            </a:pPr>
            <a:r>
              <a:rPr lang="en-US" dirty="0">
                <a:solidFill>
                  <a:srgbClr val="E25423"/>
                </a:solidFill>
                <a:latin typeface="Calibri"/>
                <a:ea typeface="+mn-ea"/>
              </a:rPr>
              <a:t>Trained</a:t>
            </a:r>
            <a:r>
              <a:rPr lang="en-US" dirty="0">
                <a:solidFill>
                  <a:srgbClr val="404040"/>
                </a:solidFill>
                <a:latin typeface="Calibri"/>
                <a:ea typeface="+mn-ea"/>
              </a:rPr>
              <a:t> to understand the complexity</a:t>
            </a:r>
            <a:r>
              <a:rPr lang="en-US" dirty="0">
                <a:solidFill>
                  <a:srgbClr val="E25423"/>
                </a:solidFill>
                <a:latin typeface="Calibri"/>
                <a:ea typeface="+mn-ea"/>
              </a:rPr>
              <a:t> </a:t>
            </a:r>
            <a:r>
              <a:rPr lang="en-US" dirty="0">
                <a:solidFill>
                  <a:srgbClr val="404040"/>
                </a:solidFill>
                <a:latin typeface="Calibri"/>
                <a:ea typeface="+mn-ea"/>
              </a:rPr>
              <a:t>of the relationships among, physical/mental wellbeing, and educational attainment</a:t>
            </a:r>
          </a:p>
          <a:p>
            <a:pPr marL="129779" lvl="2" indent="213122" eaLnBrk="0" hangingPunct="0">
              <a:spcBef>
                <a:spcPts val="300"/>
              </a:spcBef>
              <a:buClr>
                <a:srgbClr val="008877">
                  <a:lumMod val="50000"/>
                </a:srgbClr>
              </a:buClr>
              <a:buFont typeface="Wingdings" pitchFamily="2" charset="2"/>
              <a:buChar char=""/>
            </a:pPr>
            <a:r>
              <a:rPr lang="en-US" dirty="0">
                <a:solidFill>
                  <a:srgbClr val="404040"/>
                </a:solidFill>
                <a:latin typeface="Calibri"/>
                <a:ea typeface="+mn-ea"/>
              </a:rPr>
              <a:t>Opportunity to reach kids where they spend a </a:t>
            </a:r>
            <a:r>
              <a:rPr lang="en-US" dirty="0">
                <a:solidFill>
                  <a:srgbClr val="E25423"/>
                </a:solidFill>
                <a:latin typeface="Calibri"/>
                <a:ea typeface="+mn-ea"/>
              </a:rPr>
              <a:t>majority of their time</a:t>
            </a:r>
          </a:p>
        </p:txBody>
      </p:sp>
    </p:spTree>
    <p:extLst>
      <p:ext uri="{BB962C8B-B14F-4D97-AF65-F5344CB8AC3E}">
        <p14:creationId xmlns:p14="http://schemas.microsoft.com/office/powerpoint/2010/main" val="116680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78321" y="2065649"/>
            <a:ext cx="7794040" cy="1231106"/>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000" dirty="0"/>
              <a:t>RSNs provide </a:t>
            </a:r>
            <a:r>
              <a:rPr lang="en-US" sz="2000" dirty="0">
                <a:solidFill>
                  <a:srgbClr val="E25423"/>
                </a:solidFill>
              </a:rPr>
              <a:t>access</a:t>
            </a:r>
            <a:r>
              <a:rPr lang="en-US" sz="2000" dirty="0"/>
              <a:t> to prevention services, early detection, and mental health services for school-aged children and adolescents, especially in rural and urban areas, where better child health can help break cycles of health inequity. </a:t>
            </a:r>
          </a:p>
        </p:txBody>
      </p:sp>
      <p:pic>
        <p:nvPicPr>
          <p:cNvPr id="6" name="Picture 5">
            <a:extLst>
              <a:ext uri="{FF2B5EF4-FFF2-40B4-BE49-F238E27FC236}">
                <a16:creationId xmlns:a16="http://schemas.microsoft.com/office/drawing/2014/main" id="{25CE49F8-D21F-2792-82D3-603C00CA50E6}"/>
              </a:ext>
            </a:extLst>
          </p:cNvPr>
          <p:cNvPicPr>
            <a:picLocks noChangeAspect="1"/>
          </p:cNvPicPr>
          <p:nvPr/>
        </p:nvPicPr>
        <p:blipFill>
          <a:blip r:embed="rId3"/>
          <a:stretch>
            <a:fillRect/>
          </a:stretch>
        </p:blipFill>
        <p:spPr>
          <a:xfrm>
            <a:off x="5049431" y="3806665"/>
            <a:ext cx="3913923" cy="2091774"/>
          </a:xfrm>
          <a:prstGeom prst="rect">
            <a:avLst/>
          </a:prstGeom>
        </p:spPr>
      </p:pic>
      <p:sp>
        <p:nvSpPr>
          <p:cNvPr id="8" name="TextBox 7">
            <a:extLst>
              <a:ext uri="{FF2B5EF4-FFF2-40B4-BE49-F238E27FC236}">
                <a16:creationId xmlns:a16="http://schemas.microsoft.com/office/drawing/2014/main" id="{FCB8818C-6214-2232-8250-5545F9F72FAC}"/>
              </a:ext>
            </a:extLst>
          </p:cNvPr>
          <p:cNvSpPr txBox="1"/>
          <p:nvPr/>
        </p:nvSpPr>
        <p:spPr>
          <a:xfrm>
            <a:off x="678321" y="3425642"/>
            <a:ext cx="4572000" cy="1015663"/>
          </a:xfrm>
          <a:prstGeom prst="rect">
            <a:avLst/>
          </a:prstGeom>
          <a:noFill/>
        </p:spPr>
        <p:txBody>
          <a:bodyPr wrap="square">
            <a:spAutoFit/>
          </a:bodyPr>
          <a:lstStyle/>
          <a:p>
            <a:pPr marL="129779" lvl="2" indent="213122" eaLnBrk="0" hangingPunct="0">
              <a:spcBef>
                <a:spcPts val="450"/>
              </a:spcBef>
              <a:buClr>
                <a:srgbClr val="008877">
                  <a:lumMod val="50000"/>
                </a:srgbClr>
              </a:buClr>
              <a:buFont typeface="Wingdings" pitchFamily="2" charset="2"/>
              <a:buChar char=""/>
            </a:pPr>
            <a:r>
              <a:rPr lang="en-US" sz="2000" dirty="0">
                <a:solidFill>
                  <a:srgbClr val="404040"/>
                </a:solidFill>
                <a:latin typeface="Calibri"/>
                <a:ea typeface="+mn-ea"/>
              </a:rPr>
              <a:t>For many children in areas, the school nurse may be their </a:t>
            </a:r>
            <a:r>
              <a:rPr lang="en-US" sz="2000" dirty="0">
                <a:solidFill>
                  <a:srgbClr val="E25423"/>
                </a:solidFill>
                <a:latin typeface="Calibri"/>
                <a:ea typeface="+mn-ea"/>
              </a:rPr>
              <a:t>primary health care provider</a:t>
            </a:r>
            <a:r>
              <a:rPr lang="en-US" sz="2000" dirty="0">
                <a:solidFill>
                  <a:srgbClr val="404040"/>
                </a:solidFill>
                <a:latin typeface="Calibri"/>
                <a:ea typeface="+mn-ea"/>
              </a:rPr>
              <a:t>.</a:t>
            </a:r>
          </a:p>
        </p:txBody>
      </p:sp>
    </p:spTree>
    <p:extLst>
      <p:ext uri="{BB962C8B-B14F-4D97-AF65-F5344CB8AC3E}">
        <p14:creationId xmlns:p14="http://schemas.microsoft.com/office/powerpoint/2010/main" val="2798133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350" y="1848853"/>
            <a:ext cx="7759301" cy="430887"/>
          </a:xfrm>
        </p:spPr>
        <p:txBody>
          <a:bodyPr/>
          <a:lstStyle/>
          <a:p>
            <a:r>
              <a:rPr lang="en-US" sz="2800" dirty="0"/>
              <a:t>State laws affecting access to school nursing services</a:t>
            </a:r>
          </a:p>
        </p:txBody>
      </p:sp>
      <p:sp>
        <p:nvSpPr>
          <p:cNvPr id="4" name="Content Placeholder 3"/>
          <p:cNvSpPr>
            <a:spLocks noGrp="1"/>
          </p:cNvSpPr>
          <p:nvPr>
            <p:ph sz="quarter" idx="13"/>
          </p:nvPr>
        </p:nvSpPr>
        <p:spPr>
          <a:xfrm>
            <a:off x="692349" y="2466947"/>
            <a:ext cx="5409046" cy="2911053"/>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000" dirty="0"/>
              <a:t>With few exceptions, laws across the country have not recognized the critical role that school nurses can play in improving the health and wellbeing of the next generation. </a:t>
            </a:r>
          </a:p>
          <a:p>
            <a:pPr marL="301229" lvl="3" indent="213122">
              <a:lnSpc>
                <a:spcPct val="100000"/>
              </a:lnSpc>
              <a:buClr>
                <a:schemeClr val="bg2">
                  <a:lumMod val="50000"/>
                </a:schemeClr>
              </a:buClr>
              <a:buFont typeface="Wingdings" pitchFamily="2" charset="2"/>
              <a:buChar char="ü"/>
            </a:pPr>
            <a:r>
              <a:rPr lang="en-US" sz="2000" dirty="0">
                <a:solidFill>
                  <a:srgbClr val="006A71"/>
                </a:solidFill>
              </a:rPr>
              <a:t>For example, only Delaware requires a full-time registered nurse in every school.</a:t>
            </a:r>
          </a:p>
          <a:p>
            <a:pPr marL="129779" lvl="2" indent="213122">
              <a:lnSpc>
                <a:spcPct val="100000"/>
              </a:lnSpc>
              <a:spcBef>
                <a:spcPts val="450"/>
              </a:spcBef>
              <a:buClr>
                <a:schemeClr val="bg2">
                  <a:lumMod val="50000"/>
                </a:schemeClr>
              </a:buClr>
              <a:buFont typeface="Wingdings" pitchFamily="2" charset="2"/>
              <a:buChar char=""/>
            </a:pPr>
            <a:r>
              <a:rPr lang="en-US" sz="2000" dirty="0"/>
              <a:t>Many jurisdictions require districts to “share” a school nurse or do not have one at all. </a:t>
            </a:r>
          </a:p>
          <a:p>
            <a:pPr marL="301229" lvl="3" indent="213122">
              <a:lnSpc>
                <a:spcPct val="100000"/>
              </a:lnSpc>
              <a:buClr>
                <a:schemeClr val="bg2">
                  <a:lumMod val="50000"/>
                </a:schemeClr>
              </a:buClr>
              <a:buFont typeface="Wingdings" pitchFamily="2" charset="2"/>
              <a:buChar char="ü"/>
            </a:pPr>
            <a:r>
              <a:rPr lang="en-US" sz="2000" dirty="0">
                <a:solidFill>
                  <a:srgbClr val="006A71"/>
                </a:solidFill>
              </a:rPr>
              <a:t>Sharing is not ideal for many reasons…</a:t>
            </a:r>
          </a:p>
        </p:txBody>
      </p:sp>
      <p:pic>
        <p:nvPicPr>
          <p:cNvPr id="2050" name="Picture 2" descr="Petition · Higher Wages for School Nurses (DOE and DOHMH) · Change.org">
            <a:extLst>
              <a:ext uri="{FF2B5EF4-FFF2-40B4-BE49-F238E27FC236}">
                <a16:creationId xmlns:a16="http://schemas.microsoft.com/office/drawing/2014/main" id="{9DAEF748-C357-087E-EA92-280DE837E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283" y="4262672"/>
            <a:ext cx="2643956" cy="148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4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sz="quarter" idx="13"/>
          </p:nvPr>
        </p:nvSpPr>
        <p:spPr>
          <a:xfrm>
            <a:off x="557048" y="1725478"/>
            <a:ext cx="8418786" cy="4149854"/>
          </a:xfrm>
        </p:spPr>
        <p:txBody>
          <a:bodyPr/>
          <a:lstStyle/>
          <a:p>
            <a:pPr marL="129779" lvl="2">
              <a:lnSpc>
                <a:spcPct val="100000"/>
              </a:lnSpc>
              <a:spcBef>
                <a:spcPct val="0"/>
              </a:spcBef>
              <a:buClr>
                <a:schemeClr val="bg2">
                  <a:lumMod val="50000"/>
                </a:schemeClr>
              </a:buClr>
            </a:pPr>
            <a:r>
              <a:rPr lang="en-US" sz="2800" b="1" dirty="0">
                <a:latin typeface="+mj-lt"/>
                <a:ea typeface="+mj-ea"/>
                <a:cs typeface="+mj-cs"/>
              </a:rPr>
              <a:t>Ratio laws</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t>AAP recommends one FT nurse in every school.</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t>HP 2020 set an objective to increase the proportion of elementary, middle, and high schools that have a full-time registered school nurse-to-student ratio of </a:t>
            </a:r>
            <a:r>
              <a:rPr lang="en-US" sz="2000" dirty="0">
                <a:solidFill>
                  <a:schemeClr val="accent6"/>
                </a:solidFill>
              </a:rPr>
              <a:t>at least 1:750</a:t>
            </a:r>
            <a:r>
              <a:rPr lang="en-US" sz="2000" dirty="0"/>
              <a:t>. (ECBP-5)</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t>HP2030 </a:t>
            </a:r>
            <a:r>
              <a:rPr lang="en-US" sz="2000" i="1" dirty="0"/>
              <a:t>reframed</a:t>
            </a:r>
            <a:r>
              <a:rPr lang="en-US" sz="2000" dirty="0"/>
              <a:t> the objective to “increase the proportion of </a:t>
            </a:r>
            <a:r>
              <a:rPr lang="en-US" sz="2000" i="1" dirty="0"/>
              <a:t>secondary schools </a:t>
            </a:r>
            <a:r>
              <a:rPr lang="en-US" sz="2000" dirty="0"/>
              <a:t>with a full-time registered nurse who provides health services to students.” (AH-R08)</a:t>
            </a:r>
          </a:p>
          <a:p>
            <a:pPr marL="914400" lvl="5" indent="-342900">
              <a:spcBef>
                <a:spcPts val="600"/>
              </a:spcBef>
              <a:buClr>
                <a:schemeClr val="bg2">
                  <a:lumMod val="50000"/>
                </a:schemeClr>
              </a:buClr>
              <a:buFont typeface="Wingdings" panose="05000000000000000000" pitchFamily="2" charset="2"/>
              <a:buChar char="§"/>
            </a:pPr>
            <a:r>
              <a:rPr lang="en-US" sz="1800" dirty="0">
                <a:solidFill>
                  <a:schemeClr val="accent6"/>
                </a:solidFill>
              </a:rPr>
              <a:t>Research Status</a:t>
            </a:r>
            <a:r>
              <a:rPr lang="en-US" sz="1800" dirty="0">
                <a:solidFill>
                  <a:srgbClr val="0D1941"/>
                </a:solidFill>
              </a:rPr>
              <a:t>: meaning it is a “high-priority public health issue that doesn’t yet have evidence-based interventions developed to address it.” May become a core 2030 objective with availability of both baseline data and evidence-based interventions. </a:t>
            </a:r>
            <a:endParaRPr lang="en-US" sz="1600" dirty="0"/>
          </a:p>
        </p:txBody>
      </p:sp>
    </p:spTree>
    <p:extLst>
      <p:ext uri="{BB962C8B-B14F-4D97-AF65-F5344CB8AC3E}">
        <p14:creationId xmlns:p14="http://schemas.microsoft.com/office/powerpoint/2010/main" val="2196242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D8F9A-A997-7538-8CA9-3F8894F54648}"/>
              </a:ext>
            </a:extLst>
          </p:cNvPr>
          <p:cNvPicPr>
            <a:picLocks noChangeAspect="1"/>
          </p:cNvPicPr>
          <p:nvPr/>
        </p:nvPicPr>
        <p:blipFill>
          <a:blip r:embed="rId3"/>
          <a:stretch>
            <a:fillRect/>
          </a:stretch>
        </p:blipFill>
        <p:spPr>
          <a:xfrm>
            <a:off x="712313" y="3379776"/>
            <a:ext cx="7230484" cy="1724266"/>
          </a:xfrm>
          <a:prstGeom prst="rect">
            <a:avLst/>
          </a:prstGeom>
        </p:spPr>
      </p:pic>
      <p:pic>
        <p:nvPicPr>
          <p:cNvPr id="7" name="Picture 6">
            <a:extLst>
              <a:ext uri="{FF2B5EF4-FFF2-40B4-BE49-F238E27FC236}">
                <a16:creationId xmlns:a16="http://schemas.microsoft.com/office/drawing/2014/main" id="{E2618A2A-9F66-7BD1-631C-7F8E141D979E}"/>
              </a:ext>
            </a:extLst>
          </p:cNvPr>
          <p:cNvPicPr>
            <a:picLocks noChangeAspect="1"/>
          </p:cNvPicPr>
          <p:nvPr/>
        </p:nvPicPr>
        <p:blipFill>
          <a:blip r:embed="rId4"/>
          <a:stretch>
            <a:fillRect/>
          </a:stretch>
        </p:blipFill>
        <p:spPr>
          <a:xfrm>
            <a:off x="712314" y="1571366"/>
            <a:ext cx="7201905" cy="1857634"/>
          </a:xfrm>
          <a:prstGeom prst="rect">
            <a:avLst/>
          </a:prstGeom>
        </p:spPr>
      </p:pic>
      <p:sp>
        <p:nvSpPr>
          <p:cNvPr id="10" name="TextBox 9">
            <a:extLst>
              <a:ext uri="{FF2B5EF4-FFF2-40B4-BE49-F238E27FC236}">
                <a16:creationId xmlns:a16="http://schemas.microsoft.com/office/drawing/2014/main" id="{4ACE7916-8212-F3DD-CC08-035A249B2A36}"/>
              </a:ext>
            </a:extLst>
          </p:cNvPr>
          <p:cNvSpPr txBox="1"/>
          <p:nvPr/>
        </p:nvSpPr>
        <p:spPr>
          <a:xfrm>
            <a:off x="441434" y="5517862"/>
            <a:ext cx="8471338" cy="523220"/>
          </a:xfrm>
          <a:prstGeom prst="rect">
            <a:avLst/>
          </a:prstGeom>
          <a:noFill/>
        </p:spPr>
        <p:txBody>
          <a:bodyPr wrap="square" rtlCol="0">
            <a:spAutoFit/>
          </a:bodyPr>
          <a:lstStyle/>
          <a:p>
            <a:pPr eaLnBrk="0" hangingPunct="0"/>
            <a:r>
              <a:rPr lang="en-US" sz="1400" i="1" dirty="0">
                <a:solidFill>
                  <a:srgbClr val="404040"/>
                </a:solidFill>
                <a:latin typeface="Myriad Web Pro" panose="020B0503030403020204" pitchFamily="34" charset="0"/>
                <a:ea typeface="+mn-ea"/>
              </a:rPr>
              <a:t>Healthy People 2020 Midcourse Review</a:t>
            </a:r>
            <a:r>
              <a:rPr lang="en-US" sz="1400" dirty="0">
                <a:solidFill>
                  <a:srgbClr val="404040"/>
                </a:solidFill>
                <a:latin typeface="Myriad Web Pro" panose="020B0503030403020204" pitchFamily="34" charset="0"/>
                <a:ea typeface="+mn-ea"/>
              </a:rPr>
              <a:t>, Chapter 11, Educational and Community-Based Programs (ECBP)</a:t>
            </a:r>
          </a:p>
        </p:txBody>
      </p:sp>
    </p:spTree>
    <p:extLst>
      <p:ext uri="{BB962C8B-B14F-4D97-AF65-F5344CB8AC3E}">
        <p14:creationId xmlns:p14="http://schemas.microsoft.com/office/powerpoint/2010/main" val="199157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sz="quarter" idx="13"/>
          </p:nvPr>
        </p:nvSpPr>
        <p:spPr>
          <a:xfrm>
            <a:off x="740893" y="2545286"/>
            <a:ext cx="4001041" cy="2641749"/>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000" dirty="0"/>
              <a:t>25 percent of U.S. schools offer no nursing support at all. </a:t>
            </a:r>
          </a:p>
          <a:p>
            <a:pPr marL="129779" lvl="2" indent="213122">
              <a:lnSpc>
                <a:spcPct val="100000"/>
              </a:lnSpc>
              <a:spcBef>
                <a:spcPts val="450"/>
              </a:spcBef>
              <a:buClr>
                <a:schemeClr val="bg2">
                  <a:lumMod val="50000"/>
                </a:schemeClr>
              </a:buClr>
              <a:buFont typeface="Wingdings" pitchFamily="2" charset="2"/>
              <a:buChar char=""/>
            </a:pPr>
            <a:r>
              <a:rPr lang="en-US" sz="2000" dirty="0"/>
              <a:t>“Ratio laws” try to address this by mandating a certain RSN-to-student ratio</a:t>
            </a:r>
          </a:p>
          <a:p>
            <a:pPr marL="129779" lvl="2" indent="213122">
              <a:lnSpc>
                <a:spcPct val="100000"/>
              </a:lnSpc>
              <a:spcBef>
                <a:spcPts val="450"/>
              </a:spcBef>
              <a:buClr>
                <a:schemeClr val="bg2">
                  <a:lumMod val="50000"/>
                </a:schemeClr>
              </a:buClr>
              <a:buFont typeface="Wingdings" pitchFamily="2" charset="2"/>
              <a:buChar char=""/>
            </a:pPr>
            <a:r>
              <a:rPr lang="en-US" sz="2000" dirty="0"/>
              <a:t> As of April 2023, 21 states </a:t>
            </a:r>
            <a:r>
              <a:rPr lang="en-US" sz="2000" i="1" dirty="0">
                <a:solidFill>
                  <a:srgbClr val="E25423"/>
                </a:solidFill>
              </a:rPr>
              <a:t>require</a:t>
            </a:r>
            <a:r>
              <a:rPr lang="en-US" sz="2000" dirty="0"/>
              <a:t> some level of school nursing services by law (30 states do not). </a:t>
            </a:r>
          </a:p>
        </p:txBody>
      </p:sp>
      <p:sp>
        <p:nvSpPr>
          <p:cNvPr id="4" name="Title 3">
            <a:extLst>
              <a:ext uri="{FF2B5EF4-FFF2-40B4-BE49-F238E27FC236}">
                <a16:creationId xmlns:a16="http://schemas.microsoft.com/office/drawing/2014/main" id="{43381112-974D-4A3E-DBB7-AEEECC8EFAE6}"/>
              </a:ext>
            </a:extLst>
          </p:cNvPr>
          <p:cNvSpPr>
            <a:spLocks noGrp="1"/>
          </p:cNvSpPr>
          <p:nvPr>
            <p:ph type="title"/>
          </p:nvPr>
        </p:nvSpPr>
        <p:spPr>
          <a:xfrm>
            <a:off x="874785" y="1784133"/>
            <a:ext cx="7946136" cy="461665"/>
          </a:xfrm>
        </p:spPr>
        <p:txBody>
          <a:bodyPr/>
          <a:lstStyle/>
          <a:p>
            <a:r>
              <a:rPr lang="en-US" dirty="0"/>
              <a:t>Ratio laws</a:t>
            </a:r>
          </a:p>
        </p:txBody>
      </p:sp>
      <p:pic>
        <p:nvPicPr>
          <p:cNvPr id="3074" name="Picture 2" descr="Shortage means millions of kids have no access to a school nurse during COVID-19 crisis  photo 4">
            <a:extLst>
              <a:ext uri="{FF2B5EF4-FFF2-40B4-BE49-F238E27FC236}">
                <a16:creationId xmlns:a16="http://schemas.microsoft.com/office/drawing/2014/main" id="{1CCA9978-A5FB-177E-03DD-133CDE98B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302" y="2545285"/>
            <a:ext cx="3890992" cy="2197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CDCFAA-CDFE-ACDC-3792-5319827F7E49}"/>
              </a:ext>
            </a:extLst>
          </p:cNvPr>
          <p:cNvSpPr txBox="1"/>
          <p:nvPr/>
        </p:nvSpPr>
        <p:spPr>
          <a:xfrm>
            <a:off x="5020303" y="4766092"/>
            <a:ext cx="2203295" cy="307777"/>
          </a:xfrm>
          <a:prstGeom prst="rect">
            <a:avLst/>
          </a:prstGeom>
          <a:noFill/>
        </p:spPr>
        <p:txBody>
          <a:bodyPr wrap="none" rtlCol="0">
            <a:spAutoFit/>
          </a:bodyPr>
          <a:lstStyle/>
          <a:p>
            <a:pPr eaLnBrk="0" hangingPunct="0"/>
            <a:r>
              <a:rPr lang="en-US" sz="1400" i="1" dirty="0">
                <a:solidFill>
                  <a:srgbClr val="404040"/>
                </a:solidFill>
                <a:latin typeface="Myriad Web Pro" panose="020B0503030403020204" pitchFamily="34" charset="0"/>
                <a:ea typeface="+mn-ea"/>
              </a:rPr>
              <a:t>Source: </a:t>
            </a:r>
            <a:r>
              <a:rPr lang="en-US" sz="1400" i="1" dirty="0" err="1">
                <a:solidFill>
                  <a:srgbClr val="404040"/>
                </a:solidFill>
                <a:latin typeface="Myriad Web Pro" panose="020B0503030403020204" pitchFamily="34" charset="0"/>
                <a:ea typeface="+mn-ea"/>
              </a:rPr>
              <a:t>foxbaltimore.com</a:t>
            </a:r>
            <a:endParaRPr lang="en-US" sz="1400" i="1" dirty="0">
              <a:solidFill>
                <a:srgbClr val="404040"/>
              </a:solidFill>
              <a:latin typeface="Myriad Web Pro" panose="020B0503030403020204" pitchFamily="34" charset="0"/>
              <a:ea typeface="+mn-ea"/>
            </a:endParaRPr>
          </a:p>
        </p:txBody>
      </p:sp>
    </p:spTree>
    <p:extLst>
      <p:ext uri="{BB962C8B-B14F-4D97-AF65-F5344CB8AC3E}">
        <p14:creationId xmlns:p14="http://schemas.microsoft.com/office/powerpoint/2010/main" val="221925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99" y="1708479"/>
            <a:ext cx="6364393" cy="430887"/>
          </a:xfrm>
        </p:spPr>
        <p:txBody>
          <a:bodyPr/>
          <a:lstStyle/>
          <a:p>
            <a:r>
              <a:rPr lang="en-US" sz="2800" dirty="0"/>
              <a:t>Ratio Laws</a:t>
            </a:r>
          </a:p>
        </p:txBody>
      </p:sp>
      <p:sp>
        <p:nvSpPr>
          <p:cNvPr id="5" name="Content Placeholder 3"/>
          <p:cNvSpPr>
            <a:spLocks noGrp="1"/>
          </p:cNvSpPr>
          <p:nvPr>
            <p:ph sz="quarter" idx="13"/>
          </p:nvPr>
        </p:nvSpPr>
        <p:spPr>
          <a:xfrm>
            <a:off x="608298" y="2247650"/>
            <a:ext cx="8415386" cy="3088025"/>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200" dirty="0"/>
              <a:t>Only 11 states </a:t>
            </a:r>
            <a:r>
              <a:rPr lang="en-US" sz="2200" i="1" dirty="0">
                <a:solidFill>
                  <a:srgbClr val="E25423"/>
                </a:solidFill>
              </a:rPr>
              <a:t>require</a:t>
            </a:r>
            <a:r>
              <a:rPr lang="en-US" sz="2200" dirty="0"/>
              <a:t> certain staffing ratios for the general student population.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u="sng" dirty="0">
                <a:solidFill>
                  <a:srgbClr val="006A71"/>
                </a:solidFill>
              </a:rPr>
              <a:t>Georgia</a:t>
            </a:r>
            <a:r>
              <a:rPr lang="en-US" sz="2000" dirty="0">
                <a:solidFill>
                  <a:srgbClr val="006A71"/>
                </a:solidFill>
              </a:rPr>
              <a:t> </a:t>
            </a:r>
            <a:r>
              <a:rPr lang="en-US" sz="2000" dirty="0"/>
              <a:t>law requires one SN per 750 elementary school students and one school nurse per 1,500 middle and high school students.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u="sng" dirty="0">
                <a:solidFill>
                  <a:srgbClr val="006A71"/>
                </a:solidFill>
              </a:rPr>
              <a:t>Arkansas</a:t>
            </a:r>
            <a:r>
              <a:rPr lang="en-US" sz="2000" dirty="0">
                <a:solidFill>
                  <a:srgbClr val="006A71"/>
                </a:solidFill>
              </a:rPr>
              <a:t> </a:t>
            </a:r>
            <a:r>
              <a:rPr lang="en-US" sz="2000" dirty="0"/>
              <a:t>requires one SN per 750 students, and 1:400 in districts with a “high concentration of children with disabling conditions” and law stipulates </a:t>
            </a:r>
            <a:r>
              <a:rPr lang="en-US" sz="2000" i="1" dirty="0">
                <a:solidFill>
                  <a:srgbClr val="E25423"/>
                </a:solidFill>
              </a:rPr>
              <a:t>penalty</a:t>
            </a:r>
            <a:r>
              <a:rPr lang="en-US" sz="2000" dirty="0">
                <a:solidFill>
                  <a:srgbClr val="006A71"/>
                </a:solidFill>
              </a:rPr>
              <a:t> </a:t>
            </a:r>
            <a:r>
              <a:rPr lang="en-US" sz="2000" dirty="0"/>
              <a:t>(“probationary status”) for schools/districts that fail to employ a nurse. </a:t>
            </a:r>
          </a:p>
          <a:p>
            <a:pPr marL="1257300" lvl="5" indent="-342900">
              <a:spcBef>
                <a:spcPts val="600"/>
              </a:spcBef>
              <a:buClr>
                <a:schemeClr val="bg2">
                  <a:lumMod val="50000"/>
                </a:schemeClr>
              </a:buClr>
              <a:buFont typeface="Wingdings" pitchFamily="2" charset="2"/>
              <a:buChar char="§"/>
            </a:pPr>
            <a:r>
              <a:rPr lang="en-US" sz="2000" dirty="0">
                <a:solidFill>
                  <a:srgbClr val="006A71"/>
                </a:solidFill>
              </a:rPr>
              <a:t>These ratios depend on availability of state funds…</a:t>
            </a:r>
          </a:p>
        </p:txBody>
      </p:sp>
    </p:spTree>
    <p:extLst>
      <p:ext uri="{BB962C8B-B14F-4D97-AF65-F5344CB8AC3E}">
        <p14:creationId xmlns:p14="http://schemas.microsoft.com/office/powerpoint/2010/main" val="3084405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79" y="1744573"/>
            <a:ext cx="6364393" cy="430887"/>
          </a:xfrm>
        </p:spPr>
        <p:txBody>
          <a:bodyPr/>
          <a:lstStyle/>
          <a:p>
            <a:r>
              <a:rPr lang="en-US" sz="2800" dirty="0"/>
              <a:t>Ratio Laws</a:t>
            </a:r>
          </a:p>
        </p:txBody>
      </p:sp>
      <p:sp>
        <p:nvSpPr>
          <p:cNvPr id="5" name="Content Placeholder 3"/>
          <p:cNvSpPr>
            <a:spLocks noGrp="1"/>
          </p:cNvSpPr>
          <p:nvPr>
            <p:ph sz="quarter" idx="13"/>
          </p:nvPr>
        </p:nvSpPr>
        <p:spPr>
          <a:xfrm>
            <a:off x="656425" y="2340712"/>
            <a:ext cx="8235327" cy="2818720"/>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200" dirty="0"/>
              <a:t>Three states </a:t>
            </a:r>
            <a:r>
              <a:rPr lang="en-US" sz="2200" i="1" dirty="0">
                <a:solidFill>
                  <a:srgbClr val="E25423"/>
                </a:solidFill>
              </a:rPr>
              <a:t>encourage</a:t>
            </a:r>
            <a:r>
              <a:rPr lang="en-US" sz="2200" i="1" dirty="0"/>
              <a:t>—</a:t>
            </a:r>
            <a:r>
              <a:rPr lang="en-US" sz="2200" dirty="0"/>
              <a:t>but do not mandate—a ratio for general student population.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250" dirty="0">
                <a:solidFill>
                  <a:srgbClr val="006A71"/>
                </a:solidFill>
              </a:rPr>
              <a:t> </a:t>
            </a:r>
            <a:r>
              <a:rPr lang="en-US" sz="2000" dirty="0">
                <a:solidFill>
                  <a:srgbClr val="006A71"/>
                </a:solidFill>
              </a:rPr>
              <a:t>Oregon </a:t>
            </a:r>
            <a:r>
              <a:rPr lang="en-US" sz="2000" dirty="0"/>
              <a:t>requires ratios for medically fragile or complex students but only </a:t>
            </a:r>
            <a:r>
              <a:rPr lang="en-US" sz="2000" i="1" dirty="0"/>
              <a:t>encourages</a:t>
            </a:r>
            <a:r>
              <a:rPr lang="en-US" sz="2000" dirty="0"/>
              <a:t> a ratio of 1:500 for other students.</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solidFill>
                  <a:srgbClr val="006A71"/>
                </a:solidFill>
              </a:rPr>
              <a:t> Utah </a:t>
            </a:r>
            <a:r>
              <a:rPr lang="en-US" sz="2000" dirty="0"/>
              <a:t>encourages LEAs to provide SN equivalent to 1:2,000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solidFill>
                  <a:srgbClr val="006A71"/>
                </a:solidFill>
              </a:rPr>
              <a:t> Virginia </a:t>
            </a:r>
            <a:r>
              <a:rPr lang="en-US" sz="2000" dirty="0"/>
              <a:t>law requires school boards to provide at least 3 “specialized support positions,” which </a:t>
            </a:r>
            <a:r>
              <a:rPr lang="en-US" sz="2000" u="sng" dirty="0"/>
              <a:t>may</a:t>
            </a:r>
            <a:r>
              <a:rPr lang="en-US" sz="2000" dirty="0"/>
              <a:t> include SNs (but also include others), per 1000 students. </a:t>
            </a:r>
          </a:p>
        </p:txBody>
      </p:sp>
    </p:spTree>
    <p:extLst>
      <p:ext uri="{BB962C8B-B14F-4D97-AF65-F5344CB8AC3E}">
        <p14:creationId xmlns:p14="http://schemas.microsoft.com/office/powerpoint/2010/main" val="221198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78" y="1764404"/>
            <a:ext cx="7862298" cy="430887"/>
          </a:xfrm>
        </p:spPr>
        <p:txBody>
          <a:bodyPr/>
          <a:lstStyle/>
          <a:p>
            <a:r>
              <a:rPr lang="en-US" sz="2800" dirty="0"/>
              <a:t>Delegation of nursing services</a:t>
            </a:r>
          </a:p>
        </p:txBody>
      </p:sp>
      <p:sp>
        <p:nvSpPr>
          <p:cNvPr id="5" name="Content Placeholder 3"/>
          <p:cNvSpPr>
            <a:spLocks noGrp="1"/>
          </p:cNvSpPr>
          <p:nvPr>
            <p:ph sz="quarter" idx="13"/>
          </p:nvPr>
        </p:nvSpPr>
        <p:spPr>
          <a:xfrm>
            <a:off x="625279" y="2387216"/>
            <a:ext cx="8299781" cy="3241913"/>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400" dirty="0"/>
              <a:t>Medication administration</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250" dirty="0"/>
              <a:t>Epinephrine</a:t>
            </a:r>
          </a:p>
          <a:p>
            <a:pPr marL="914400" lvl="5" indent="-262890">
              <a:spcBef>
                <a:spcPts val="300"/>
              </a:spcBef>
              <a:buClr>
                <a:schemeClr val="bg2">
                  <a:lumMod val="50000"/>
                </a:schemeClr>
              </a:buClr>
              <a:buFont typeface="Wingdings" pitchFamily="2" charset="2"/>
              <a:buChar char="§"/>
            </a:pPr>
            <a:r>
              <a:rPr lang="en-US" sz="2000" dirty="0">
                <a:solidFill>
                  <a:srgbClr val="006A71"/>
                </a:solidFill>
              </a:rPr>
              <a:t>Most states allow any trained school employees to administer epinephrine</a:t>
            </a:r>
          </a:p>
          <a:p>
            <a:pPr marL="914400" lvl="5" indent="-262890">
              <a:spcBef>
                <a:spcPts val="300"/>
              </a:spcBef>
              <a:buClr>
                <a:schemeClr val="bg2">
                  <a:lumMod val="50000"/>
                </a:schemeClr>
              </a:buClr>
              <a:buFont typeface="Wingdings" pitchFamily="2" charset="2"/>
              <a:buChar char="§"/>
            </a:pPr>
            <a:r>
              <a:rPr lang="en-US" sz="2000" dirty="0">
                <a:solidFill>
                  <a:srgbClr val="006A71"/>
                </a:solidFill>
              </a:rPr>
              <a:t>Alaska allows a SN to delegate administration of injectable medications to a certified medical assistant, but only if the RN is onsite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250" dirty="0"/>
              <a:t>Insulin/Glucagon</a:t>
            </a:r>
          </a:p>
          <a:p>
            <a:pPr marL="914400" lvl="5" indent="-262890">
              <a:spcBef>
                <a:spcPts val="300"/>
              </a:spcBef>
              <a:buClr>
                <a:schemeClr val="bg2">
                  <a:lumMod val="50000"/>
                </a:schemeClr>
              </a:buClr>
              <a:buFont typeface="Wingdings" pitchFamily="2" charset="2"/>
              <a:buChar char="§"/>
            </a:pPr>
            <a:r>
              <a:rPr lang="en-US" sz="2000" dirty="0">
                <a:solidFill>
                  <a:srgbClr val="006A71"/>
                </a:solidFill>
              </a:rPr>
              <a:t>Several states (e.g., AL, VA, AZ, AR, CO) allow any trained employee to administer insulin and glucagon</a:t>
            </a:r>
          </a:p>
        </p:txBody>
      </p:sp>
    </p:spTree>
    <p:extLst>
      <p:ext uri="{BB962C8B-B14F-4D97-AF65-F5344CB8AC3E}">
        <p14:creationId xmlns:p14="http://schemas.microsoft.com/office/powerpoint/2010/main" val="3623664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78" y="1744573"/>
            <a:ext cx="7862298" cy="430887"/>
          </a:xfrm>
        </p:spPr>
        <p:txBody>
          <a:bodyPr/>
          <a:lstStyle/>
          <a:p>
            <a:r>
              <a:rPr lang="en-US" sz="2800" dirty="0"/>
              <a:t>Delegation of nursing services</a:t>
            </a:r>
          </a:p>
        </p:txBody>
      </p:sp>
      <p:sp>
        <p:nvSpPr>
          <p:cNvPr id="5" name="Content Placeholder 3"/>
          <p:cNvSpPr>
            <a:spLocks noGrp="1"/>
          </p:cNvSpPr>
          <p:nvPr>
            <p:ph sz="quarter" idx="13"/>
          </p:nvPr>
        </p:nvSpPr>
        <p:spPr>
          <a:xfrm>
            <a:off x="625279" y="2501034"/>
            <a:ext cx="4539150" cy="2857192"/>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400" dirty="0"/>
              <a:t>Medication administration</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250" dirty="0">
                <a:solidFill>
                  <a:srgbClr val="006A71"/>
                </a:solidFill>
              </a:rPr>
              <a:t>Naloxone/opioid antagonists </a:t>
            </a:r>
          </a:p>
          <a:p>
            <a:pPr marL="914400" lvl="5" indent="-262890">
              <a:spcBef>
                <a:spcPts val="300"/>
              </a:spcBef>
              <a:buClr>
                <a:schemeClr val="bg2">
                  <a:lumMod val="50000"/>
                </a:schemeClr>
              </a:buClr>
              <a:buFont typeface="Wingdings" pitchFamily="2" charset="2"/>
              <a:buChar char="§"/>
            </a:pPr>
            <a:r>
              <a:rPr lang="en-US" sz="2000" dirty="0">
                <a:solidFill>
                  <a:srgbClr val="006A71"/>
                </a:solidFill>
              </a:rPr>
              <a:t>Illinois </a:t>
            </a:r>
            <a:r>
              <a:rPr lang="en-US" sz="2000" dirty="0"/>
              <a:t>law allows trained personnel to administer Naloxone.</a:t>
            </a:r>
          </a:p>
          <a:p>
            <a:pPr marL="914400" lvl="5" indent="-262890">
              <a:spcBef>
                <a:spcPts val="300"/>
              </a:spcBef>
              <a:buClr>
                <a:schemeClr val="bg2">
                  <a:lumMod val="50000"/>
                </a:schemeClr>
              </a:buClr>
              <a:buFont typeface="Wingdings" pitchFamily="2" charset="2"/>
              <a:buChar char="§"/>
            </a:pPr>
            <a:r>
              <a:rPr lang="en-US" sz="2000" dirty="0">
                <a:solidFill>
                  <a:srgbClr val="006A71"/>
                </a:solidFill>
              </a:rPr>
              <a:t>Indiana </a:t>
            </a:r>
            <a:r>
              <a:rPr lang="en-US" sz="2000" dirty="0"/>
              <a:t>allows schools to stock Naloxone and allows trained employees to administer it.</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250" i="1" dirty="0">
                <a:solidFill>
                  <a:srgbClr val="006A71"/>
                </a:solidFill>
              </a:rPr>
              <a:t>Medical cannabis…</a:t>
            </a:r>
          </a:p>
        </p:txBody>
      </p:sp>
      <p:pic>
        <p:nvPicPr>
          <p:cNvPr id="1028" name="Picture 4" descr="School Nurses Stock Drug To Reverse Opioid Overdoses : Shots - Health News  : NPR">
            <a:extLst>
              <a:ext uri="{FF2B5EF4-FFF2-40B4-BE49-F238E27FC236}">
                <a16:creationId xmlns:a16="http://schemas.microsoft.com/office/drawing/2014/main" id="{0CCD775F-F544-ED17-2054-C375FC062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090" y="2541678"/>
            <a:ext cx="3558175" cy="266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9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59" y="2116458"/>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a:defRPr/>
            </a:pPr>
            <a:fld id="{A4AE216E-30EE-794D-82EB-E7F5CCC91463}" type="slidenum">
              <a:rPr lang="en-US">
                <a:solidFill>
                  <a:srgbClr val="FEFEFE"/>
                </a:solidFill>
              </a:rPr>
              <a:pPr defTabSz="257175">
                <a:defRPr/>
              </a:pPr>
              <a:t>2</a:t>
            </a:fld>
            <a:endParaRPr lang="en-US">
              <a:solidFill>
                <a:srgbClr val="FEFEFE"/>
              </a:solidFill>
            </a:endParaRPr>
          </a:p>
        </p:txBody>
      </p:sp>
      <p:sp>
        <p:nvSpPr>
          <p:cNvPr id="6" name="Rectangle 5"/>
          <p:cNvSpPr/>
          <p:nvPr/>
        </p:nvSpPr>
        <p:spPr>
          <a:xfrm>
            <a:off x="3539739" y="2782892"/>
            <a:ext cx="4738438" cy="1246495"/>
          </a:xfrm>
          <a:prstGeom prst="rect">
            <a:avLst/>
          </a:prstGeom>
        </p:spPr>
        <p:txBody>
          <a:bodyPr wrap="square">
            <a:spAutoFit/>
          </a:bodyPr>
          <a:lstStyle/>
          <a:p>
            <a:pPr>
              <a:spcAft>
                <a:spcPts val="563"/>
              </a:spcAft>
            </a:pPr>
            <a:r>
              <a:rPr lang="en-US" sz="1875" b="1" dirty="0">
                <a:solidFill>
                  <a:srgbClr val="008877"/>
                </a:solidFill>
                <a:latin typeface="+mj-lt"/>
              </a:rPr>
              <a:t>Kerri McGowan Lowrey, </a:t>
            </a:r>
            <a:r>
              <a:rPr lang="en-US" sz="1875" dirty="0">
                <a:latin typeface="+mj-lt"/>
              </a:rPr>
              <a:t>JD, MPH, Deputy Director and Director for Grants and Research, Network for Public Health Law—Eastern Region Office</a:t>
            </a:r>
          </a:p>
        </p:txBody>
      </p:sp>
      <p:pic>
        <p:nvPicPr>
          <p:cNvPr id="7" name="Picture 6" descr="A picture containing human face, person, smile, clothing&#10;&#10;Description automatically generated">
            <a:extLst>
              <a:ext uri="{FF2B5EF4-FFF2-40B4-BE49-F238E27FC236}">
                <a16:creationId xmlns:a16="http://schemas.microsoft.com/office/drawing/2014/main" id="{AE8E1F87-19E5-3BCA-B0C2-65CE56E10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659" y="2620326"/>
            <a:ext cx="1571625" cy="1571625"/>
          </a:xfrm>
          <a:prstGeom prst="rect">
            <a:avLst/>
          </a:prstGeom>
        </p:spPr>
      </p:pic>
    </p:spTree>
    <p:extLst>
      <p:ext uri="{BB962C8B-B14F-4D97-AF65-F5344CB8AC3E}">
        <p14:creationId xmlns:p14="http://schemas.microsoft.com/office/powerpoint/2010/main" val="424569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09" y="1819418"/>
            <a:ext cx="8371339" cy="430887"/>
          </a:xfrm>
        </p:spPr>
        <p:txBody>
          <a:bodyPr/>
          <a:lstStyle/>
          <a:p>
            <a:r>
              <a:rPr lang="en-US" sz="2800" dirty="0"/>
              <a:t>Other legal issues: Telehealth and training requirements</a:t>
            </a:r>
          </a:p>
        </p:txBody>
      </p:sp>
      <p:sp>
        <p:nvSpPr>
          <p:cNvPr id="5" name="Content Placeholder 3"/>
          <p:cNvSpPr>
            <a:spLocks noGrp="1"/>
          </p:cNvSpPr>
          <p:nvPr>
            <p:ph sz="quarter" idx="13"/>
          </p:nvPr>
        </p:nvSpPr>
        <p:spPr>
          <a:xfrm>
            <a:off x="682509" y="2556078"/>
            <a:ext cx="7920579" cy="2975173"/>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000" dirty="0"/>
              <a:t>A 2014 study found that </a:t>
            </a:r>
            <a:r>
              <a:rPr lang="en-US" sz="2000" dirty="0">
                <a:solidFill>
                  <a:srgbClr val="E25423"/>
                </a:solidFill>
              </a:rPr>
              <a:t>rural school nurses </a:t>
            </a:r>
            <a:r>
              <a:rPr lang="en-US" sz="2000" dirty="0"/>
              <a:t>were twice as likely as non-rural nurses to: </a:t>
            </a:r>
          </a:p>
          <a:p>
            <a:pPr marL="644129" lvl="3" indent="-342900">
              <a:lnSpc>
                <a:spcPct val="100000"/>
              </a:lnSpc>
              <a:spcAft>
                <a:spcPts val="300"/>
              </a:spcAft>
              <a:buClr>
                <a:schemeClr val="bg2">
                  <a:lumMod val="50000"/>
                </a:schemeClr>
              </a:buClr>
              <a:buBlip>
                <a:blip r:embed="rId2"/>
              </a:buBlip>
            </a:pPr>
            <a:r>
              <a:rPr lang="en-US" sz="2000" dirty="0">
                <a:solidFill>
                  <a:srgbClr val="006A71"/>
                </a:solidFill>
              </a:rPr>
              <a:t>Provide clinical services to multiple schools</a:t>
            </a:r>
          </a:p>
          <a:p>
            <a:pPr marL="644129" lvl="3" indent="-342900">
              <a:lnSpc>
                <a:spcPct val="100000"/>
              </a:lnSpc>
              <a:spcAft>
                <a:spcPts val="300"/>
              </a:spcAft>
              <a:buClr>
                <a:schemeClr val="bg2">
                  <a:lumMod val="50000"/>
                </a:schemeClr>
              </a:buClr>
              <a:buBlip>
                <a:blip r:embed="rId2"/>
              </a:buBlip>
            </a:pPr>
            <a:r>
              <a:rPr lang="en-US" sz="2000" dirty="0">
                <a:solidFill>
                  <a:srgbClr val="006A71"/>
                </a:solidFill>
              </a:rPr>
              <a:t>Less likely to hold a nursing degree at the bachelor’s level or higher</a:t>
            </a:r>
          </a:p>
          <a:p>
            <a:pPr marL="644129" lvl="3" indent="-342900">
              <a:lnSpc>
                <a:spcPct val="100000"/>
              </a:lnSpc>
              <a:spcAft>
                <a:spcPts val="300"/>
              </a:spcAft>
              <a:buClr>
                <a:schemeClr val="bg2">
                  <a:lumMod val="50000"/>
                </a:schemeClr>
              </a:buClr>
              <a:buBlip>
                <a:blip r:embed="rId2"/>
              </a:buBlip>
            </a:pPr>
            <a:r>
              <a:rPr lang="en-US" sz="2000" dirty="0">
                <a:solidFill>
                  <a:srgbClr val="006A71"/>
                </a:solidFill>
              </a:rPr>
              <a:t>Less likely to have received recent continuing education on anaphylaxis, asthma, healthy weight, diabetes, and suicide prevention. </a:t>
            </a:r>
          </a:p>
          <a:p>
            <a:pPr marL="129779" lvl="2" indent="213122">
              <a:lnSpc>
                <a:spcPct val="100000"/>
              </a:lnSpc>
              <a:spcBef>
                <a:spcPts val="450"/>
              </a:spcBef>
              <a:buClr>
                <a:schemeClr val="bg2">
                  <a:lumMod val="50000"/>
                </a:schemeClr>
              </a:buClr>
              <a:buFont typeface="Wingdings" pitchFamily="2" charset="2"/>
              <a:buChar char=""/>
            </a:pPr>
            <a:r>
              <a:rPr lang="en-US" sz="2000" dirty="0"/>
              <a:t>Laws that enable training and services via telehealth are potentially important to close these gaps in rural areas but are inconsistent across the country. </a:t>
            </a:r>
          </a:p>
        </p:txBody>
      </p:sp>
    </p:spTree>
    <p:extLst>
      <p:ext uri="{BB962C8B-B14F-4D97-AF65-F5344CB8AC3E}">
        <p14:creationId xmlns:p14="http://schemas.microsoft.com/office/powerpoint/2010/main" val="84758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12" y="1734062"/>
            <a:ext cx="7969394" cy="861774"/>
          </a:xfrm>
        </p:spPr>
        <p:txBody>
          <a:bodyPr/>
          <a:lstStyle/>
          <a:p>
            <a:r>
              <a:rPr lang="en-US" sz="2800" dirty="0"/>
              <a:t>Other legal issues: Medicaid billing for school nursing services</a:t>
            </a:r>
          </a:p>
        </p:txBody>
      </p:sp>
      <p:sp>
        <p:nvSpPr>
          <p:cNvPr id="5" name="Content Placeholder 3"/>
          <p:cNvSpPr>
            <a:spLocks noGrp="1"/>
          </p:cNvSpPr>
          <p:nvPr>
            <p:ph sz="quarter" idx="13"/>
          </p:nvPr>
        </p:nvSpPr>
        <p:spPr>
          <a:xfrm>
            <a:off x="761913" y="2812234"/>
            <a:ext cx="8049821" cy="2764859"/>
          </a:xfrm>
        </p:spPr>
        <p:txBody>
          <a:bodyPr/>
          <a:lstStyle/>
          <a:p>
            <a:pPr marL="129779" lvl="2" indent="213122">
              <a:lnSpc>
                <a:spcPct val="100000"/>
              </a:lnSpc>
              <a:spcBef>
                <a:spcPts val="450"/>
              </a:spcBef>
              <a:buClr>
                <a:schemeClr val="bg2">
                  <a:lumMod val="50000"/>
                </a:schemeClr>
              </a:buClr>
              <a:buFont typeface="Wingdings" pitchFamily="2" charset="2"/>
              <a:buChar char=""/>
            </a:pPr>
            <a:r>
              <a:rPr lang="en-US" sz="2400" dirty="0"/>
              <a:t>Ability to bill </a:t>
            </a:r>
            <a:r>
              <a:rPr lang="en-US" sz="2400" dirty="0">
                <a:solidFill>
                  <a:srgbClr val="E25423"/>
                </a:solidFill>
              </a:rPr>
              <a:t>Medicaid</a:t>
            </a:r>
            <a:r>
              <a:rPr lang="en-US" sz="2400" dirty="0"/>
              <a:t> for school nursing services varies by state.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solidFill>
                  <a:srgbClr val="006A71"/>
                </a:solidFill>
              </a:rPr>
              <a:t>Massachusetts </a:t>
            </a:r>
            <a:r>
              <a:rPr lang="en-US" sz="2000" dirty="0"/>
              <a:t>allows school nurses to bill Medicaid for all Medicaid-eligible services through the State Amendment Plan approved by Centers on Medicare and Medicaid (CMS) in early 2017. </a:t>
            </a:r>
          </a:p>
          <a:p>
            <a:pPr marL="301229" lvl="4" indent="213122">
              <a:lnSpc>
                <a:spcPct val="100000"/>
              </a:lnSpc>
              <a:spcBef>
                <a:spcPts val="600"/>
              </a:spcBef>
              <a:spcAft>
                <a:spcPts val="0"/>
              </a:spcAft>
              <a:buClr>
                <a:schemeClr val="bg2">
                  <a:lumMod val="50000"/>
                </a:schemeClr>
              </a:buClr>
              <a:buFont typeface="Wingdings" pitchFamily="2" charset="2"/>
              <a:buChar char="ü"/>
            </a:pPr>
            <a:r>
              <a:rPr lang="en-US" sz="2000" dirty="0"/>
              <a:t>Some other states, such as </a:t>
            </a:r>
            <a:r>
              <a:rPr lang="en-US" sz="2000" dirty="0">
                <a:solidFill>
                  <a:srgbClr val="006A71"/>
                </a:solidFill>
              </a:rPr>
              <a:t>Florida and Kentucky</a:t>
            </a:r>
            <a:r>
              <a:rPr lang="en-US" sz="2000" dirty="0"/>
              <a:t>, only address Medicaid reimbursement for health care services that are listed in Individual Education Plans (IEPs).</a:t>
            </a:r>
          </a:p>
        </p:txBody>
      </p:sp>
    </p:spTree>
    <p:extLst>
      <p:ext uri="{BB962C8B-B14F-4D97-AF65-F5344CB8AC3E}">
        <p14:creationId xmlns:p14="http://schemas.microsoft.com/office/powerpoint/2010/main" val="781908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mputer, human face, person&#10;&#10;Description automatically generated">
            <a:extLst>
              <a:ext uri="{FF2B5EF4-FFF2-40B4-BE49-F238E27FC236}">
                <a16:creationId xmlns:a16="http://schemas.microsoft.com/office/drawing/2014/main" id="{CFC5414B-EBC2-CE56-49AD-95F0AF1D1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12" y="953256"/>
            <a:ext cx="6855976" cy="4153534"/>
          </a:xfrm>
          <a:prstGeom prst="rect">
            <a:avLst/>
          </a:prstGeom>
        </p:spPr>
      </p:pic>
      <p:sp>
        <p:nvSpPr>
          <p:cNvPr id="4" name="TextBox 3">
            <a:extLst>
              <a:ext uri="{FF2B5EF4-FFF2-40B4-BE49-F238E27FC236}">
                <a16:creationId xmlns:a16="http://schemas.microsoft.com/office/drawing/2014/main" id="{C80568FB-2AE6-C89B-EA8C-583A04C28ADD}"/>
              </a:ext>
            </a:extLst>
          </p:cNvPr>
          <p:cNvSpPr txBox="1"/>
          <p:nvPr/>
        </p:nvSpPr>
        <p:spPr>
          <a:xfrm>
            <a:off x="572512" y="5337233"/>
            <a:ext cx="8353560" cy="369332"/>
          </a:xfrm>
          <a:prstGeom prst="rect">
            <a:avLst/>
          </a:prstGeom>
          <a:noFill/>
        </p:spPr>
        <p:txBody>
          <a:bodyPr wrap="square" rtlCol="0">
            <a:spAutoFit/>
          </a:bodyPr>
          <a:lstStyle/>
          <a:p>
            <a:pPr eaLnBrk="0" hangingPunct="0"/>
            <a:r>
              <a:rPr lang="en-US" dirty="0">
                <a:solidFill>
                  <a:srgbClr val="C00000"/>
                </a:solidFill>
                <a:latin typeface="Myriad Web Pro" panose="020B0503030403020204" pitchFamily="34" charset="0"/>
                <a:ea typeface="+mn-ea"/>
                <a:hlinkClick r:id="rId4">
                  <a:extLst>
                    <a:ext uri="{A12FA001-AC4F-418D-AE19-62706E023703}">
                      <ahyp:hlinkClr xmlns:ahyp="http://schemas.microsoft.com/office/drawing/2018/hyperlinkcolor" val="tx"/>
                    </a:ext>
                  </a:extLst>
                </a:hlinkClick>
              </a:rPr>
              <a:t>www.networkforphl.org/resources/topics__resources/school_nursing/</a:t>
            </a:r>
            <a:endParaRPr lang="en-US" dirty="0">
              <a:solidFill>
                <a:srgbClr val="C00000"/>
              </a:solidFill>
              <a:latin typeface="Myriad Web Pro" panose="020B0503030403020204" pitchFamily="34" charset="0"/>
              <a:ea typeface="+mn-ea"/>
            </a:endParaRPr>
          </a:p>
        </p:txBody>
      </p:sp>
    </p:spTree>
    <p:extLst>
      <p:ext uri="{BB962C8B-B14F-4D97-AF65-F5344CB8AC3E}">
        <p14:creationId xmlns:p14="http://schemas.microsoft.com/office/powerpoint/2010/main" val="141192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08760" y="2907030"/>
            <a:ext cx="6492240" cy="1938992"/>
          </a:xfrm>
        </p:spPr>
        <p:txBody>
          <a:bodyPr/>
          <a:lstStyle/>
          <a:p>
            <a:pPr algn="ctr">
              <a:spcAft>
                <a:spcPts val="0"/>
              </a:spcAft>
            </a:pPr>
            <a:r>
              <a:rPr lang="en-US" sz="1800" dirty="0">
                <a:solidFill>
                  <a:schemeClr val="bg1">
                    <a:lumMod val="10000"/>
                  </a:schemeClr>
                </a:solidFill>
              </a:rPr>
              <a:t>Kerri McGowan Lowrey, JD, MPH</a:t>
            </a:r>
          </a:p>
          <a:p>
            <a:pPr algn="ctr">
              <a:spcAft>
                <a:spcPts val="0"/>
              </a:spcAft>
            </a:pPr>
            <a:r>
              <a:rPr lang="en-US" sz="1800" b="0" dirty="0">
                <a:solidFill>
                  <a:schemeClr val="bg1">
                    <a:lumMod val="25000"/>
                  </a:schemeClr>
                </a:solidFill>
              </a:rPr>
              <a:t>Deputy Director</a:t>
            </a:r>
          </a:p>
          <a:p>
            <a:pPr algn="ctr">
              <a:spcAft>
                <a:spcPts val="0"/>
              </a:spcAft>
            </a:pPr>
            <a:r>
              <a:rPr lang="en-US" sz="1800" b="0" dirty="0">
                <a:solidFill>
                  <a:schemeClr val="bg1">
                    <a:lumMod val="25000"/>
                  </a:schemeClr>
                </a:solidFill>
              </a:rPr>
              <a:t>Director for Grants &amp; Research</a:t>
            </a:r>
          </a:p>
          <a:p>
            <a:pPr algn="ctr">
              <a:spcAft>
                <a:spcPts val="0"/>
              </a:spcAft>
            </a:pPr>
            <a:r>
              <a:rPr lang="en-US" sz="1800" b="0" dirty="0">
                <a:solidFill>
                  <a:schemeClr val="bg1">
                    <a:lumMod val="25000"/>
                  </a:schemeClr>
                </a:solidFill>
              </a:rPr>
              <a:t>Network for Public Health Law—Eastern Region</a:t>
            </a:r>
          </a:p>
          <a:p>
            <a:pPr algn="ctr">
              <a:spcAft>
                <a:spcPts val="0"/>
              </a:spcAft>
            </a:pPr>
            <a:r>
              <a:rPr lang="en-US" sz="1800" b="0" dirty="0">
                <a:solidFill>
                  <a:schemeClr val="bg1">
                    <a:lumMod val="25000"/>
                  </a:schemeClr>
                </a:solidFill>
              </a:rPr>
              <a:t>University of Maryland Francis King Carey School of Law</a:t>
            </a:r>
          </a:p>
          <a:p>
            <a:pPr algn="ctr">
              <a:spcAft>
                <a:spcPts val="0"/>
              </a:spcAft>
            </a:pPr>
            <a:r>
              <a:rPr lang="en-US" sz="1800" b="0" dirty="0">
                <a:solidFill>
                  <a:schemeClr val="bg1">
                    <a:lumMod val="25000"/>
                  </a:schemeClr>
                </a:solidFill>
              </a:rPr>
              <a:t>klowrey@law.umaryland.edu</a:t>
            </a:r>
          </a:p>
          <a:p>
            <a:pPr algn="ctr">
              <a:spcAft>
                <a:spcPts val="0"/>
              </a:spcAft>
            </a:pPr>
            <a:r>
              <a:rPr lang="en-US" sz="1800" b="0" dirty="0">
                <a:solidFill>
                  <a:schemeClr val="bg1">
                    <a:lumMod val="25000"/>
                  </a:schemeClr>
                </a:solidFill>
              </a:rPr>
              <a:t>410-706-5994</a:t>
            </a:r>
          </a:p>
        </p:txBody>
      </p:sp>
      <p:sp>
        <p:nvSpPr>
          <p:cNvPr id="2" name="Title 1"/>
          <p:cNvSpPr>
            <a:spLocks noGrp="1"/>
          </p:cNvSpPr>
          <p:nvPr>
            <p:ph type="title"/>
          </p:nvPr>
        </p:nvSpPr>
        <p:spPr>
          <a:xfrm>
            <a:off x="1493520" y="2011979"/>
            <a:ext cx="6499860" cy="415499"/>
          </a:xfrm>
        </p:spPr>
        <p:txBody>
          <a:bodyPr/>
          <a:lstStyle/>
          <a:p>
            <a:pPr algn="ctr"/>
            <a:r>
              <a:rPr lang="en-US" dirty="0"/>
              <a:t>Contact</a:t>
            </a:r>
          </a:p>
        </p:txBody>
      </p:sp>
      <p:sp>
        <p:nvSpPr>
          <p:cNvPr id="5" name="TextBox 4"/>
          <p:cNvSpPr txBox="1"/>
          <p:nvPr/>
        </p:nvSpPr>
        <p:spPr>
          <a:xfrm>
            <a:off x="1485900" y="5149389"/>
            <a:ext cx="6515100" cy="369332"/>
          </a:xfrm>
          <a:prstGeom prst="rect">
            <a:avLst/>
          </a:prstGeom>
          <a:noFill/>
        </p:spPr>
        <p:txBody>
          <a:bodyPr wrap="square" rtlCol="0">
            <a:spAutoFit/>
          </a:bodyPr>
          <a:lstStyle/>
          <a:p>
            <a:pPr algn="ctr" defTabSz="342900" fontAlgn="auto">
              <a:spcBef>
                <a:spcPts val="0"/>
              </a:spcBef>
              <a:spcAft>
                <a:spcPts val="0"/>
              </a:spcAft>
            </a:pPr>
            <a:r>
              <a:rPr lang="en-US" b="1" dirty="0">
                <a:solidFill>
                  <a:srgbClr val="C00000"/>
                </a:solidFill>
                <a:latin typeface="Calibri"/>
                <a:ea typeface="+mn-ea"/>
              </a:rPr>
              <a:t>www.networkforphl.org</a:t>
            </a:r>
          </a:p>
        </p:txBody>
      </p:sp>
    </p:spTree>
    <p:extLst>
      <p:ext uri="{BB962C8B-B14F-4D97-AF65-F5344CB8AC3E}">
        <p14:creationId xmlns:p14="http://schemas.microsoft.com/office/powerpoint/2010/main" val="1759415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B8A60D5-EE8B-4751-8260-07F78C141186}"/>
              </a:ext>
            </a:extLst>
          </p:cNvPr>
          <p:cNvSpPr>
            <a:spLocks noGrp="1"/>
          </p:cNvSpPr>
          <p:nvPr>
            <p:ph type="ctrTitle"/>
          </p:nvPr>
        </p:nvSpPr>
        <p:spPr>
          <a:xfrm>
            <a:off x="253993" y="4918753"/>
            <a:ext cx="8648205" cy="850415"/>
          </a:xfrm>
        </p:spPr>
        <p:txBody>
          <a:bodyPr>
            <a:normAutofit fontScale="90000"/>
          </a:bodyPr>
          <a:lstStyle/>
          <a:p>
            <a:r>
              <a:rPr lang="en-US" b="1" dirty="0"/>
              <a:t>School Nursing and Standardized Data: Addressing Practice Complexities</a:t>
            </a:r>
            <a:endParaRPr lang="en-US" dirty="0"/>
          </a:p>
        </p:txBody>
      </p:sp>
      <p:pic>
        <p:nvPicPr>
          <p:cNvPr id="33" name="Picture Placeholder 32">
            <a:extLst>
              <a:ext uri="{FF2B5EF4-FFF2-40B4-BE49-F238E27FC236}">
                <a16:creationId xmlns:a16="http://schemas.microsoft.com/office/drawing/2014/main" id="{D8C89925-967E-4AA1-A4AB-42287261E68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203" r="5203"/>
          <a:stretch/>
        </p:blipFill>
        <p:spPr>
          <a:xfrm>
            <a:off x="0" y="857250"/>
            <a:ext cx="2304108" cy="1714500"/>
          </a:xfrm>
          <a:prstGeom prst="rect">
            <a:avLst/>
          </a:prstGeom>
        </p:spPr>
      </p:pic>
      <p:pic>
        <p:nvPicPr>
          <p:cNvPr id="35" name="Picture Placeholder 34">
            <a:extLst>
              <a:ext uri="{FF2B5EF4-FFF2-40B4-BE49-F238E27FC236}">
                <a16:creationId xmlns:a16="http://schemas.microsoft.com/office/drawing/2014/main" id="{B6BEFBCC-D2FF-4ADA-9149-D07B2527846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692" r="5692"/>
          <a:stretch/>
        </p:blipFill>
        <p:spPr>
          <a:xfrm>
            <a:off x="2302674" y="857250"/>
            <a:ext cx="2276856" cy="1714500"/>
          </a:xfrm>
        </p:spPr>
      </p:pic>
      <p:pic>
        <p:nvPicPr>
          <p:cNvPr id="37" name="Picture Placeholder 36">
            <a:extLst>
              <a:ext uri="{FF2B5EF4-FFF2-40B4-BE49-F238E27FC236}">
                <a16:creationId xmlns:a16="http://schemas.microsoft.com/office/drawing/2014/main" id="{A26A638C-9D9C-4867-A9D4-A5E69E0A0088}"/>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5733" r="5733"/>
          <a:stretch/>
        </p:blipFill>
        <p:spPr>
          <a:xfrm>
            <a:off x="4573554" y="857250"/>
            <a:ext cx="2276856" cy="1714500"/>
          </a:xfrm>
        </p:spPr>
      </p:pic>
      <p:pic>
        <p:nvPicPr>
          <p:cNvPr id="39" name="Picture Placeholder 38">
            <a:extLst>
              <a:ext uri="{FF2B5EF4-FFF2-40B4-BE49-F238E27FC236}">
                <a16:creationId xmlns:a16="http://schemas.microsoft.com/office/drawing/2014/main" id="{22F7D80F-24AA-4EDC-B338-6B5519CFDC5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5380" r="5380"/>
          <a:stretch/>
        </p:blipFill>
        <p:spPr>
          <a:xfrm>
            <a:off x="6848976" y="857250"/>
            <a:ext cx="2295024" cy="1714500"/>
          </a:xfrm>
        </p:spPr>
      </p:pic>
      <p:pic>
        <p:nvPicPr>
          <p:cNvPr id="41" name="Picture Placeholder 40">
            <a:extLst>
              <a:ext uri="{FF2B5EF4-FFF2-40B4-BE49-F238E27FC236}">
                <a16:creationId xmlns:a16="http://schemas.microsoft.com/office/drawing/2014/main" id="{4F74AFDB-D3A4-46C3-BD80-12FD0A3FBBAE}"/>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5203" r="5203"/>
          <a:stretch/>
        </p:blipFill>
        <p:spPr>
          <a:xfrm>
            <a:off x="0" y="2569524"/>
            <a:ext cx="2304108" cy="1714500"/>
          </a:xfrm>
        </p:spPr>
      </p:pic>
      <p:pic>
        <p:nvPicPr>
          <p:cNvPr id="43" name="Picture Placeholder 42">
            <a:extLst>
              <a:ext uri="{FF2B5EF4-FFF2-40B4-BE49-F238E27FC236}">
                <a16:creationId xmlns:a16="http://schemas.microsoft.com/office/drawing/2014/main" id="{E82E7A1A-DBDE-4902-A627-B0C27CBAFD2E}"/>
              </a:ext>
            </a:extLst>
          </p:cNvPr>
          <p:cNvPicPr>
            <a:picLocks noGrp="1" noChangeAspect="1"/>
          </p:cNvPicPr>
          <p:nvPr>
            <p:ph type="pic" sz="quarter" idx="16"/>
          </p:nvPr>
        </p:nvPicPr>
        <p:blipFill>
          <a:blip r:embed="rId8">
            <a:extLst>
              <a:ext uri="{28A0092B-C50C-407E-A947-70E740481C1C}">
                <a14:useLocalDpi xmlns:a14="http://schemas.microsoft.com/office/drawing/2010/main" val="0"/>
              </a:ext>
            </a:extLst>
          </a:blip>
          <a:srcRect l="5733" r="5733"/>
          <a:stretch/>
        </p:blipFill>
        <p:spPr>
          <a:xfrm>
            <a:off x="2302674" y="2569524"/>
            <a:ext cx="2276856" cy="1714500"/>
          </a:xfrm>
        </p:spPr>
      </p:pic>
      <p:pic>
        <p:nvPicPr>
          <p:cNvPr id="45" name="Picture Placeholder 44">
            <a:extLst>
              <a:ext uri="{FF2B5EF4-FFF2-40B4-BE49-F238E27FC236}">
                <a16:creationId xmlns:a16="http://schemas.microsoft.com/office/drawing/2014/main" id="{C9D6C975-458D-4A07-B3B0-B858194D024E}"/>
              </a:ext>
            </a:extLst>
          </p:cNvPr>
          <p:cNvPicPr>
            <a:picLocks noGrp="1" noChangeAspect="1"/>
          </p:cNvPicPr>
          <p:nvPr>
            <p:ph type="pic" sz="quarter" idx="17"/>
          </p:nvPr>
        </p:nvPicPr>
        <p:blipFill>
          <a:blip r:embed="rId9">
            <a:extLst>
              <a:ext uri="{28A0092B-C50C-407E-A947-70E740481C1C}">
                <a14:useLocalDpi xmlns:a14="http://schemas.microsoft.com/office/drawing/2010/main" val="0"/>
              </a:ext>
            </a:extLst>
          </a:blip>
          <a:srcRect l="5733" r="5733"/>
          <a:stretch/>
        </p:blipFill>
        <p:spPr>
          <a:xfrm>
            <a:off x="4573554" y="2569524"/>
            <a:ext cx="2276856" cy="1714500"/>
          </a:xfrm>
        </p:spPr>
      </p:pic>
      <p:pic>
        <p:nvPicPr>
          <p:cNvPr id="47" name="Picture Placeholder 46">
            <a:extLst>
              <a:ext uri="{FF2B5EF4-FFF2-40B4-BE49-F238E27FC236}">
                <a16:creationId xmlns:a16="http://schemas.microsoft.com/office/drawing/2014/main" id="{893DFCCA-4464-4883-BD1F-5A9588FA2CD0}"/>
              </a:ext>
            </a:extLst>
          </p:cNvPr>
          <p:cNvPicPr>
            <a:picLocks noGrp="1" noChangeAspect="1"/>
          </p:cNvPicPr>
          <p:nvPr>
            <p:ph type="pic" sz="quarter" idx="18"/>
          </p:nvPr>
        </p:nvPicPr>
        <p:blipFill>
          <a:blip r:embed="rId10">
            <a:extLst>
              <a:ext uri="{28A0092B-C50C-407E-A947-70E740481C1C}">
                <a14:useLocalDpi xmlns:a14="http://schemas.microsoft.com/office/drawing/2010/main" val="0"/>
              </a:ext>
            </a:extLst>
          </a:blip>
          <a:srcRect l="5380" r="5380"/>
          <a:stretch/>
        </p:blipFill>
        <p:spPr>
          <a:xfrm>
            <a:off x="6848976" y="2569524"/>
            <a:ext cx="2295024" cy="1714500"/>
          </a:xfrm>
        </p:spPr>
      </p:pic>
      <p:grpSp>
        <p:nvGrpSpPr>
          <p:cNvPr id="49" name="Group 48">
            <a:extLst>
              <a:ext uri="{FF2B5EF4-FFF2-40B4-BE49-F238E27FC236}">
                <a16:creationId xmlns:a16="http://schemas.microsoft.com/office/drawing/2014/main" id="{613FE73A-461D-454C-81D8-8527744ADD3D}"/>
              </a:ext>
            </a:extLst>
          </p:cNvPr>
          <p:cNvGrpSpPr/>
          <p:nvPr/>
        </p:nvGrpSpPr>
        <p:grpSpPr>
          <a:xfrm>
            <a:off x="3786872" y="1941654"/>
            <a:ext cx="1582448" cy="1264825"/>
            <a:chOff x="4832247" y="2377801"/>
            <a:chExt cx="1689521" cy="1350406"/>
          </a:xfrm>
        </p:grpSpPr>
        <p:sp>
          <p:nvSpPr>
            <p:cNvPr id="48" name="Rectangle 47">
              <a:extLst>
                <a:ext uri="{FF2B5EF4-FFF2-40B4-BE49-F238E27FC236}">
                  <a16:creationId xmlns:a16="http://schemas.microsoft.com/office/drawing/2014/main" id="{F24B88E5-2D8B-46BA-8E8D-D76A2F0B8F8F}"/>
                </a:ext>
              </a:extLst>
            </p:cNvPr>
            <p:cNvSpPr/>
            <p:nvPr/>
          </p:nvSpPr>
          <p:spPr>
            <a:xfrm>
              <a:off x="4832247" y="2377801"/>
              <a:ext cx="1689521" cy="135040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pic>
          <p:nvPicPr>
            <p:cNvPr id="11" name="Picture 10">
              <a:extLst>
                <a:ext uri="{FF2B5EF4-FFF2-40B4-BE49-F238E27FC236}">
                  <a16:creationId xmlns:a16="http://schemas.microsoft.com/office/drawing/2014/main" id="{EB3D909C-710E-487B-9AD9-8B97E9E1F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1404" y="2579577"/>
              <a:ext cx="1311207" cy="946854"/>
            </a:xfrm>
            <a:prstGeom prst="rect">
              <a:avLst/>
            </a:prstGeom>
          </p:spPr>
        </p:pic>
      </p:grpSp>
    </p:spTree>
    <p:extLst>
      <p:ext uri="{BB962C8B-B14F-4D97-AF65-F5344CB8AC3E}">
        <p14:creationId xmlns:p14="http://schemas.microsoft.com/office/powerpoint/2010/main" val="3005732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1746-EABC-47D2-B475-3A8A83C1CCD0}"/>
              </a:ext>
            </a:extLst>
          </p:cNvPr>
          <p:cNvSpPr>
            <a:spLocks noGrp="1"/>
          </p:cNvSpPr>
          <p:nvPr>
            <p:ph type="title"/>
          </p:nvPr>
        </p:nvSpPr>
        <p:spPr/>
        <p:txBody>
          <a:bodyPr>
            <a:noAutofit/>
          </a:bodyPr>
          <a:lstStyle/>
          <a:p>
            <a:pPr algn="ctr"/>
            <a:r>
              <a:rPr lang="en-US" sz="4500" b="1" dirty="0"/>
              <a:t>Role of the School Nurse </a:t>
            </a:r>
          </a:p>
        </p:txBody>
      </p:sp>
      <p:sp>
        <p:nvSpPr>
          <p:cNvPr id="4" name="Text Placeholder 3">
            <a:extLst>
              <a:ext uri="{FF2B5EF4-FFF2-40B4-BE49-F238E27FC236}">
                <a16:creationId xmlns:a16="http://schemas.microsoft.com/office/drawing/2014/main" id="{56E1A785-C51C-4D1F-83B7-830DE7085581}"/>
              </a:ext>
            </a:extLst>
          </p:cNvPr>
          <p:cNvSpPr>
            <a:spLocks noGrp="1"/>
          </p:cNvSpPr>
          <p:nvPr>
            <p:ph type="body" sz="quarter" idx="14"/>
          </p:nvPr>
        </p:nvSpPr>
        <p:spPr>
          <a:xfrm>
            <a:off x="1574373" y="1905934"/>
            <a:ext cx="3118247" cy="1028700"/>
          </a:xfrm>
        </p:spPr>
        <p:txBody>
          <a:bodyPr>
            <a:normAutofit/>
          </a:bodyPr>
          <a:lstStyle/>
          <a:p>
            <a:r>
              <a:rPr lang="en-US" sz="2400" dirty="0"/>
              <a:t>Protect and promote student health</a:t>
            </a:r>
          </a:p>
        </p:txBody>
      </p:sp>
      <p:sp>
        <p:nvSpPr>
          <p:cNvPr id="5" name="Text Placeholder 4">
            <a:extLst>
              <a:ext uri="{FF2B5EF4-FFF2-40B4-BE49-F238E27FC236}">
                <a16:creationId xmlns:a16="http://schemas.microsoft.com/office/drawing/2014/main" id="{8C788D39-E4BE-4C64-8318-04DD69EB845B}"/>
              </a:ext>
            </a:extLst>
          </p:cNvPr>
          <p:cNvSpPr>
            <a:spLocks noGrp="1"/>
          </p:cNvSpPr>
          <p:nvPr>
            <p:ph type="body" sz="quarter" idx="15"/>
          </p:nvPr>
        </p:nvSpPr>
        <p:spPr>
          <a:xfrm>
            <a:off x="5326084" y="4612889"/>
            <a:ext cx="3696194" cy="1028700"/>
          </a:xfrm>
        </p:spPr>
        <p:txBody>
          <a:bodyPr>
            <a:noAutofit/>
          </a:bodyPr>
          <a:lstStyle/>
          <a:p>
            <a:r>
              <a:rPr lang="en-US" sz="2400" dirty="0"/>
              <a:t>Collaborate to design systems that allow individuals and communities to develop to their full potential</a:t>
            </a:r>
          </a:p>
        </p:txBody>
      </p:sp>
      <p:sp>
        <p:nvSpPr>
          <p:cNvPr id="6" name="Text Placeholder 5">
            <a:extLst>
              <a:ext uri="{FF2B5EF4-FFF2-40B4-BE49-F238E27FC236}">
                <a16:creationId xmlns:a16="http://schemas.microsoft.com/office/drawing/2014/main" id="{F9D609F2-F3C4-48B7-84DA-75AAD0D01774}"/>
              </a:ext>
            </a:extLst>
          </p:cNvPr>
          <p:cNvSpPr>
            <a:spLocks noGrp="1"/>
          </p:cNvSpPr>
          <p:nvPr>
            <p:ph type="body" sz="quarter" idx="16"/>
          </p:nvPr>
        </p:nvSpPr>
        <p:spPr>
          <a:xfrm>
            <a:off x="1508018" y="4826942"/>
            <a:ext cx="3118247" cy="1028700"/>
          </a:xfrm>
        </p:spPr>
        <p:txBody>
          <a:bodyPr>
            <a:normAutofit/>
          </a:bodyPr>
          <a:lstStyle/>
          <a:p>
            <a:r>
              <a:rPr lang="en-US" sz="2400" dirty="0"/>
              <a:t>Bridge health care and education</a:t>
            </a:r>
          </a:p>
        </p:txBody>
      </p:sp>
      <p:sp>
        <p:nvSpPr>
          <p:cNvPr id="7" name="Text Placeholder 6">
            <a:extLst>
              <a:ext uri="{FF2B5EF4-FFF2-40B4-BE49-F238E27FC236}">
                <a16:creationId xmlns:a16="http://schemas.microsoft.com/office/drawing/2014/main" id="{C0646D14-5205-4315-B5CA-518BEDC86D7B}"/>
              </a:ext>
            </a:extLst>
          </p:cNvPr>
          <p:cNvSpPr>
            <a:spLocks noGrp="1"/>
          </p:cNvSpPr>
          <p:nvPr>
            <p:ph type="body" sz="quarter" idx="17"/>
          </p:nvPr>
        </p:nvSpPr>
        <p:spPr>
          <a:xfrm>
            <a:off x="5647770" y="1937969"/>
            <a:ext cx="3118247" cy="1028700"/>
          </a:xfrm>
        </p:spPr>
        <p:txBody>
          <a:bodyPr>
            <a:normAutofit/>
          </a:bodyPr>
          <a:lstStyle/>
          <a:p>
            <a:r>
              <a:rPr lang="en-US" sz="2400" dirty="0"/>
              <a:t>Provide care coordination</a:t>
            </a:r>
          </a:p>
        </p:txBody>
      </p:sp>
      <p:sp>
        <p:nvSpPr>
          <p:cNvPr id="8" name="Text Placeholder 7">
            <a:extLst>
              <a:ext uri="{FF2B5EF4-FFF2-40B4-BE49-F238E27FC236}">
                <a16:creationId xmlns:a16="http://schemas.microsoft.com/office/drawing/2014/main" id="{C0DA8F31-AFB0-45B7-8E64-286A03250FAA}"/>
              </a:ext>
            </a:extLst>
          </p:cNvPr>
          <p:cNvSpPr>
            <a:spLocks noGrp="1"/>
          </p:cNvSpPr>
          <p:nvPr>
            <p:ph type="body" sz="quarter" idx="18"/>
          </p:nvPr>
        </p:nvSpPr>
        <p:spPr>
          <a:xfrm>
            <a:off x="5647770" y="3113119"/>
            <a:ext cx="3118247" cy="1028700"/>
          </a:xfrm>
        </p:spPr>
        <p:txBody>
          <a:bodyPr>
            <a:normAutofit/>
          </a:bodyPr>
          <a:lstStyle/>
          <a:p>
            <a:r>
              <a:rPr lang="en-US" sz="2400" dirty="0"/>
              <a:t>Advocate for quality student-centered care</a:t>
            </a:r>
          </a:p>
        </p:txBody>
      </p:sp>
      <p:sp>
        <p:nvSpPr>
          <p:cNvPr id="9" name="Text Placeholder 3">
            <a:extLst>
              <a:ext uri="{FF2B5EF4-FFF2-40B4-BE49-F238E27FC236}">
                <a16:creationId xmlns:a16="http://schemas.microsoft.com/office/drawing/2014/main" id="{DC9DB0FF-C5B7-0077-2B8A-CD18BF020C2B}"/>
              </a:ext>
            </a:extLst>
          </p:cNvPr>
          <p:cNvSpPr txBox="1">
            <a:spLocks/>
          </p:cNvSpPr>
          <p:nvPr/>
        </p:nvSpPr>
        <p:spPr>
          <a:xfrm>
            <a:off x="1574374" y="3018614"/>
            <a:ext cx="3118247" cy="1028700"/>
          </a:xfrm>
          <a:prstGeom prst="rect">
            <a:avLst/>
          </a:prstGeom>
          <a:noFill/>
        </p:spPr>
        <p:txBody>
          <a:bodyPr vert="horz" wrap="square" lIns="68580" tIns="34290" rIns="68580" bIns="3429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en-US" sz="2400" dirty="0">
                <a:solidFill>
                  <a:prstClr val="black"/>
                </a:solidFill>
                <a:latin typeface="Calibri" panose="020F0502020204030204"/>
              </a:rPr>
              <a:t>Facilitate optimal development</a:t>
            </a:r>
          </a:p>
        </p:txBody>
      </p:sp>
      <p:sp>
        <p:nvSpPr>
          <p:cNvPr id="10" name="Text Placeholder 3">
            <a:extLst>
              <a:ext uri="{FF2B5EF4-FFF2-40B4-BE49-F238E27FC236}">
                <a16:creationId xmlns:a16="http://schemas.microsoft.com/office/drawing/2014/main" id="{68A2E144-ABF6-02D8-DE4D-BB715E6C88B0}"/>
              </a:ext>
            </a:extLst>
          </p:cNvPr>
          <p:cNvSpPr txBox="1">
            <a:spLocks/>
          </p:cNvSpPr>
          <p:nvPr/>
        </p:nvSpPr>
        <p:spPr>
          <a:xfrm>
            <a:off x="1508018" y="3970369"/>
            <a:ext cx="3118247" cy="1028700"/>
          </a:xfrm>
          <a:prstGeom prst="rect">
            <a:avLst/>
          </a:prstGeom>
          <a:noFill/>
        </p:spPr>
        <p:txBody>
          <a:bodyPr vert="horz" wrap="square" lIns="68580" tIns="34290" rIns="68580" bIns="3429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en-US" sz="2400" dirty="0">
                <a:solidFill>
                  <a:prstClr val="black"/>
                </a:solidFill>
                <a:latin typeface="Calibri" panose="020F0502020204030204"/>
              </a:rPr>
              <a:t>Advance academic success</a:t>
            </a:r>
          </a:p>
        </p:txBody>
      </p:sp>
      <p:pic>
        <p:nvPicPr>
          <p:cNvPr id="15" name="Graphic 14" descr="Shield Tick with solid fill">
            <a:extLst>
              <a:ext uri="{FF2B5EF4-FFF2-40B4-BE49-F238E27FC236}">
                <a16:creationId xmlns:a16="http://schemas.microsoft.com/office/drawing/2014/main" id="{FA96582F-4362-69A3-DE86-77DA2AD87D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998" y="1907836"/>
            <a:ext cx="890975" cy="890975"/>
          </a:xfrm>
          <a:prstGeom prst="rect">
            <a:avLst/>
          </a:prstGeom>
        </p:spPr>
      </p:pic>
      <p:pic>
        <p:nvPicPr>
          <p:cNvPr id="19" name="Graphic 18" descr="Business Growth with solid fill">
            <a:extLst>
              <a:ext uri="{FF2B5EF4-FFF2-40B4-BE49-F238E27FC236}">
                <a16:creationId xmlns:a16="http://schemas.microsoft.com/office/drawing/2014/main" id="{AF310DB8-AA99-08C6-9506-16A60BD34E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980" y="3045815"/>
            <a:ext cx="847992" cy="847992"/>
          </a:xfrm>
          <a:prstGeom prst="rect">
            <a:avLst/>
          </a:prstGeom>
        </p:spPr>
      </p:pic>
      <p:pic>
        <p:nvPicPr>
          <p:cNvPr id="24" name="Graphic 23" descr="Aspiration with solid fill">
            <a:extLst>
              <a:ext uri="{FF2B5EF4-FFF2-40B4-BE49-F238E27FC236}">
                <a16:creationId xmlns:a16="http://schemas.microsoft.com/office/drawing/2014/main" id="{19B129DE-7249-512E-4CAE-D327CEEB7D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982" y="3969363"/>
            <a:ext cx="847991" cy="847991"/>
          </a:xfrm>
          <a:prstGeom prst="rect">
            <a:avLst/>
          </a:prstGeom>
        </p:spPr>
      </p:pic>
      <p:pic>
        <p:nvPicPr>
          <p:cNvPr id="29" name="Graphic 28" descr="Bridge scene with solid fill">
            <a:extLst>
              <a:ext uri="{FF2B5EF4-FFF2-40B4-BE49-F238E27FC236}">
                <a16:creationId xmlns:a16="http://schemas.microsoft.com/office/drawing/2014/main" id="{D5995FDF-C568-D1E8-EE93-207C983183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3980" y="4816731"/>
            <a:ext cx="824857" cy="824857"/>
          </a:xfrm>
          <a:prstGeom prst="rect">
            <a:avLst/>
          </a:prstGeom>
        </p:spPr>
      </p:pic>
      <p:pic>
        <p:nvPicPr>
          <p:cNvPr id="39" name="Graphic 38" descr="Puzzle pieces with solid fill">
            <a:extLst>
              <a:ext uri="{FF2B5EF4-FFF2-40B4-BE49-F238E27FC236}">
                <a16:creationId xmlns:a16="http://schemas.microsoft.com/office/drawing/2014/main" id="{E0F003BE-1F41-E4A1-FF2C-F5162662F9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26265" y="2010423"/>
            <a:ext cx="869691" cy="869691"/>
          </a:xfrm>
          <a:prstGeom prst="rect">
            <a:avLst/>
          </a:prstGeom>
        </p:spPr>
      </p:pic>
      <p:pic>
        <p:nvPicPr>
          <p:cNvPr id="41" name="Graphic 40" descr="Group of women">
            <a:extLst>
              <a:ext uri="{FF2B5EF4-FFF2-40B4-BE49-F238E27FC236}">
                <a16:creationId xmlns:a16="http://schemas.microsoft.com/office/drawing/2014/main" id="{2D4A8781-9FFC-928E-42BA-BDFE726E86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93871" y="3236468"/>
            <a:ext cx="802085" cy="802085"/>
          </a:xfrm>
          <a:prstGeom prst="rect">
            <a:avLst/>
          </a:prstGeom>
        </p:spPr>
      </p:pic>
      <p:pic>
        <p:nvPicPr>
          <p:cNvPr id="45" name="Graphic 44" descr="Circles with arrows with solid fill">
            <a:extLst>
              <a:ext uri="{FF2B5EF4-FFF2-40B4-BE49-F238E27FC236}">
                <a16:creationId xmlns:a16="http://schemas.microsoft.com/office/drawing/2014/main" id="{7297C364-8DB0-5A7F-61FA-EC9B189341F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72000" y="4376515"/>
            <a:ext cx="819899" cy="819899"/>
          </a:xfrm>
          <a:prstGeom prst="rect">
            <a:avLst/>
          </a:prstGeom>
        </p:spPr>
      </p:pic>
      <p:sp>
        <p:nvSpPr>
          <p:cNvPr id="47" name="TextBox 46">
            <a:extLst>
              <a:ext uri="{FF2B5EF4-FFF2-40B4-BE49-F238E27FC236}">
                <a16:creationId xmlns:a16="http://schemas.microsoft.com/office/drawing/2014/main" id="{08389BF4-5524-514C-40B6-499B05911E3B}"/>
              </a:ext>
            </a:extLst>
          </p:cNvPr>
          <p:cNvSpPr txBox="1"/>
          <p:nvPr/>
        </p:nvSpPr>
        <p:spPr>
          <a:xfrm>
            <a:off x="119136" y="5717143"/>
            <a:ext cx="4573484"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ea typeface="+mn-ea"/>
              </a:rPr>
              <a:t>NASN (2017)</a:t>
            </a:r>
          </a:p>
        </p:txBody>
      </p:sp>
    </p:spTree>
    <p:extLst>
      <p:ext uri="{BB962C8B-B14F-4D97-AF65-F5344CB8AC3E}">
        <p14:creationId xmlns:p14="http://schemas.microsoft.com/office/powerpoint/2010/main" val="3890653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AD6D131-4687-4243-98B5-CC9C1CED295A}"/>
              </a:ext>
            </a:extLst>
          </p:cNvPr>
          <p:cNvSpPr/>
          <p:nvPr/>
        </p:nvSpPr>
        <p:spPr>
          <a:xfrm>
            <a:off x="0" y="1708588"/>
            <a:ext cx="4572000" cy="4292162"/>
          </a:xfrm>
          <a:prstGeom prst="rect">
            <a:avLst/>
          </a:prstGeom>
          <a:solidFill>
            <a:srgbClr val="F4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E0B93F40-87EC-42D6-A1DA-0E3B40D2943C}"/>
              </a:ext>
            </a:extLst>
          </p:cNvPr>
          <p:cNvSpPr/>
          <p:nvPr/>
        </p:nvSpPr>
        <p:spPr>
          <a:xfrm>
            <a:off x="4572000" y="1708588"/>
            <a:ext cx="4572000" cy="42921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FA6D3837-5FF5-4D6A-93F4-22F8D8C29C1E}"/>
              </a:ext>
            </a:extLst>
          </p:cNvPr>
          <p:cNvSpPr txBox="1"/>
          <p:nvPr/>
        </p:nvSpPr>
        <p:spPr>
          <a:xfrm>
            <a:off x="4923132" y="2071707"/>
            <a:ext cx="4413303" cy="785318"/>
          </a:xfrm>
          <a:prstGeom prst="rect">
            <a:avLst/>
          </a:prstGeom>
          <a:noFill/>
        </p:spPr>
        <p:txBody>
          <a:bodyPr wrap="square" anchor="ctr" anchorCtr="0">
            <a:noAutofit/>
          </a:bodyPr>
          <a:lstStyle/>
          <a:p>
            <a:pPr defTabSz="685800" fontAlgn="auto">
              <a:spcBef>
                <a:spcPts val="0"/>
              </a:spcBef>
              <a:spcAft>
                <a:spcPts val="0"/>
              </a:spcAft>
            </a:pPr>
            <a:r>
              <a:rPr lang="en-US" sz="2100" dirty="0">
                <a:solidFill>
                  <a:prstClr val="white"/>
                </a:solidFill>
                <a:latin typeface="Calibri" panose="020F0502020204030204"/>
                <a:ea typeface="+mn-ea"/>
              </a:rPr>
              <a:t>Nurse is a Nurse is a Nurse</a:t>
            </a:r>
          </a:p>
        </p:txBody>
      </p:sp>
      <p:sp>
        <p:nvSpPr>
          <p:cNvPr id="7" name="Oval 6">
            <a:extLst>
              <a:ext uri="{FF2B5EF4-FFF2-40B4-BE49-F238E27FC236}">
                <a16:creationId xmlns:a16="http://schemas.microsoft.com/office/drawing/2014/main" id="{AAB7A0E2-FA57-454D-B870-B6D0B1B7EEF2}"/>
              </a:ext>
            </a:extLst>
          </p:cNvPr>
          <p:cNvSpPr/>
          <p:nvPr/>
        </p:nvSpPr>
        <p:spPr>
          <a:xfrm>
            <a:off x="4423887" y="2830790"/>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7774B708-CB6D-421D-95CB-738AA04CCEA4}"/>
              </a:ext>
            </a:extLst>
          </p:cNvPr>
          <p:cNvSpPr txBox="1"/>
          <p:nvPr/>
        </p:nvSpPr>
        <p:spPr>
          <a:xfrm>
            <a:off x="4955256" y="3114718"/>
            <a:ext cx="4090238"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No orientation, no training period</a:t>
            </a:r>
          </a:p>
        </p:txBody>
      </p:sp>
      <p:sp>
        <p:nvSpPr>
          <p:cNvPr id="9" name="Oval 8">
            <a:extLst>
              <a:ext uri="{FF2B5EF4-FFF2-40B4-BE49-F238E27FC236}">
                <a16:creationId xmlns:a16="http://schemas.microsoft.com/office/drawing/2014/main" id="{FF50C45B-200A-4152-8767-457AF0161DD1}"/>
              </a:ext>
            </a:extLst>
          </p:cNvPr>
          <p:cNvSpPr/>
          <p:nvPr/>
        </p:nvSpPr>
        <p:spPr>
          <a:xfrm>
            <a:off x="4414575" y="3346946"/>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TextBox 9">
            <a:extLst>
              <a:ext uri="{FF2B5EF4-FFF2-40B4-BE49-F238E27FC236}">
                <a16:creationId xmlns:a16="http://schemas.microsoft.com/office/drawing/2014/main" id="{991C0055-A31F-4925-9A01-417B1E3A88BE}"/>
              </a:ext>
            </a:extLst>
          </p:cNvPr>
          <p:cNvSpPr txBox="1"/>
          <p:nvPr/>
        </p:nvSpPr>
        <p:spPr>
          <a:xfrm>
            <a:off x="4865688" y="3707549"/>
            <a:ext cx="4220774"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Autonomous, isolated/ Model of Care</a:t>
            </a:r>
          </a:p>
        </p:txBody>
      </p:sp>
      <p:sp>
        <p:nvSpPr>
          <p:cNvPr id="11" name="Oval 10">
            <a:extLst>
              <a:ext uri="{FF2B5EF4-FFF2-40B4-BE49-F238E27FC236}">
                <a16:creationId xmlns:a16="http://schemas.microsoft.com/office/drawing/2014/main" id="{7F42902A-3D75-4B02-ABB6-332769ADD873}"/>
              </a:ext>
            </a:extLst>
          </p:cNvPr>
          <p:cNvSpPr/>
          <p:nvPr/>
        </p:nvSpPr>
        <p:spPr>
          <a:xfrm>
            <a:off x="4432158" y="3898126"/>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A85B48CE-FDD2-4C4B-A6BF-9E9CD4F6E84B}"/>
              </a:ext>
            </a:extLst>
          </p:cNvPr>
          <p:cNvSpPr txBox="1"/>
          <p:nvPr/>
        </p:nvSpPr>
        <p:spPr>
          <a:xfrm>
            <a:off x="4703572" y="4840815"/>
            <a:ext cx="4580270"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Nurse Practice Act and Educational Laws</a:t>
            </a:r>
          </a:p>
        </p:txBody>
      </p:sp>
      <p:sp>
        <p:nvSpPr>
          <p:cNvPr id="13" name="Oval 12">
            <a:extLst>
              <a:ext uri="{FF2B5EF4-FFF2-40B4-BE49-F238E27FC236}">
                <a16:creationId xmlns:a16="http://schemas.microsoft.com/office/drawing/2014/main" id="{5C6FD2D7-42F8-42E0-A348-B732D239A88F}"/>
              </a:ext>
            </a:extLst>
          </p:cNvPr>
          <p:cNvSpPr/>
          <p:nvPr/>
        </p:nvSpPr>
        <p:spPr>
          <a:xfrm>
            <a:off x="4423887" y="5106641"/>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TextBox 14">
            <a:extLst>
              <a:ext uri="{FF2B5EF4-FFF2-40B4-BE49-F238E27FC236}">
                <a16:creationId xmlns:a16="http://schemas.microsoft.com/office/drawing/2014/main" id="{179E695D-15AA-49C4-BDED-E3FAE097ADF9}"/>
              </a:ext>
            </a:extLst>
          </p:cNvPr>
          <p:cNvSpPr txBox="1"/>
          <p:nvPr/>
        </p:nvSpPr>
        <p:spPr>
          <a:xfrm>
            <a:off x="-32123" y="2046688"/>
            <a:ext cx="4492776"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black"/>
                </a:solidFill>
                <a:latin typeface="Calibri" panose="020F0502020204030204"/>
                <a:ea typeface="+mn-ea"/>
              </a:rPr>
              <a:t>Role description/expectations of NURSE  </a:t>
            </a:r>
          </a:p>
        </p:txBody>
      </p:sp>
      <p:sp>
        <p:nvSpPr>
          <p:cNvPr id="16" name="TextBox 15">
            <a:extLst>
              <a:ext uri="{FF2B5EF4-FFF2-40B4-BE49-F238E27FC236}">
                <a16:creationId xmlns:a16="http://schemas.microsoft.com/office/drawing/2014/main" id="{25E3A249-7E93-4ABD-B256-5D5761BDFBF8}"/>
              </a:ext>
            </a:extLst>
          </p:cNvPr>
          <p:cNvSpPr txBox="1"/>
          <p:nvPr/>
        </p:nvSpPr>
        <p:spPr>
          <a:xfrm>
            <a:off x="5350" y="3114719"/>
            <a:ext cx="4508659"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black"/>
                </a:solidFill>
                <a:latin typeface="Calibri" panose="020F0502020204030204"/>
                <a:ea typeface="+mn-ea"/>
              </a:rPr>
              <a:t>Orientation and mentor/training period  </a:t>
            </a:r>
          </a:p>
        </p:txBody>
      </p:sp>
      <p:sp>
        <p:nvSpPr>
          <p:cNvPr id="17" name="TextBox 16">
            <a:extLst>
              <a:ext uri="{FF2B5EF4-FFF2-40B4-BE49-F238E27FC236}">
                <a16:creationId xmlns:a16="http://schemas.microsoft.com/office/drawing/2014/main" id="{6EA34F72-051A-4CFA-9E6D-D088E590FED7}"/>
              </a:ext>
            </a:extLst>
          </p:cNvPr>
          <p:cNvSpPr txBox="1"/>
          <p:nvPr/>
        </p:nvSpPr>
        <p:spPr>
          <a:xfrm>
            <a:off x="5350" y="3680145"/>
            <a:ext cx="4282502"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black"/>
                </a:solidFill>
                <a:latin typeface="Calibri" panose="020F0502020204030204"/>
                <a:ea typeface="+mn-ea"/>
              </a:rPr>
              <a:t>Team-based care/ Resources/ Model  </a:t>
            </a:r>
          </a:p>
          <a:p>
            <a:pPr defTabSz="685800" fontAlgn="auto">
              <a:spcBef>
                <a:spcPts val="0"/>
              </a:spcBef>
              <a:spcAft>
                <a:spcPts val="0"/>
              </a:spcAft>
            </a:pPr>
            <a:r>
              <a:rPr lang="en-US" sz="2100" dirty="0">
                <a:solidFill>
                  <a:prstClr val="black"/>
                </a:solidFill>
                <a:latin typeface="Calibri" panose="020F0502020204030204"/>
                <a:ea typeface="+mn-ea"/>
              </a:rPr>
              <a:t>                                                      of Care</a:t>
            </a:r>
          </a:p>
        </p:txBody>
      </p:sp>
      <p:sp>
        <p:nvSpPr>
          <p:cNvPr id="18" name="TextBox 17">
            <a:extLst>
              <a:ext uri="{FF2B5EF4-FFF2-40B4-BE49-F238E27FC236}">
                <a16:creationId xmlns:a16="http://schemas.microsoft.com/office/drawing/2014/main" id="{0744CBD7-3C1B-4C7D-AF56-442C872112A1}"/>
              </a:ext>
            </a:extLst>
          </p:cNvPr>
          <p:cNvSpPr txBox="1"/>
          <p:nvPr/>
        </p:nvSpPr>
        <p:spPr>
          <a:xfrm>
            <a:off x="495588" y="4283134"/>
            <a:ext cx="3744468" cy="785318"/>
          </a:xfrm>
          <a:prstGeom prst="rect">
            <a:avLst/>
          </a:prstGeom>
          <a:noFill/>
        </p:spPr>
        <p:txBody>
          <a:bodyPr wrap="square" anchor="ctr" anchorCtr="0">
            <a:normAutofit/>
          </a:bodyPr>
          <a:lstStyle/>
          <a:p>
            <a:pPr algn="r" defTabSz="685800" fontAlgn="auto">
              <a:spcBef>
                <a:spcPts val="0"/>
              </a:spcBef>
              <a:spcAft>
                <a:spcPts val="0"/>
              </a:spcAft>
            </a:pPr>
            <a:r>
              <a:rPr lang="en-US" dirty="0">
                <a:solidFill>
                  <a:prstClr val="black"/>
                </a:solidFill>
                <a:latin typeface="Calibri" panose="020F0502020204030204"/>
                <a:ea typeface="+mn-ea"/>
              </a:rPr>
              <a:t>  </a:t>
            </a:r>
            <a:r>
              <a:rPr lang="en-US" sz="2100" dirty="0">
                <a:solidFill>
                  <a:prstClr val="black"/>
                </a:solidFill>
                <a:latin typeface="Calibri" panose="020F0502020204030204"/>
                <a:ea typeface="+mn-ea"/>
              </a:rPr>
              <a:t>Delegation</a:t>
            </a:r>
          </a:p>
        </p:txBody>
      </p:sp>
      <p:sp>
        <p:nvSpPr>
          <p:cNvPr id="19" name="TextBox 18">
            <a:extLst>
              <a:ext uri="{FF2B5EF4-FFF2-40B4-BE49-F238E27FC236}">
                <a16:creationId xmlns:a16="http://schemas.microsoft.com/office/drawing/2014/main" id="{5348FEDA-E80E-4FD4-94E4-B98B9DE41B13}"/>
              </a:ext>
            </a:extLst>
          </p:cNvPr>
          <p:cNvSpPr txBox="1"/>
          <p:nvPr/>
        </p:nvSpPr>
        <p:spPr>
          <a:xfrm>
            <a:off x="399016" y="1653049"/>
            <a:ext cx="3841040" cy="507831"/>
          </a:xfrm>
          <a:prstGeom prst="rect">
            <a:avLst/>
          </a:prstGeom>
          <a:noFill/>
        </p:spPr>
        <p:txBody>
          <a:bodyPr wrap="square" rtlCol="0">
            <a:spAutoFit/>
          </a:bodyPr>
          <a:lstStyle/>
          <a:p>
            <a:pPr algn="ctr" defTabSz="685800" fontAlgn="auto">
              <a:spcBef>
                <a:spcPts val="0"/>
              </a:spcBef>
              <a:spcAft>
                <a:spcPts val="0"/>
              </a:spcAft>
            </a:pPr>
            <a:r>
              <a:rPr lang="en-US" sz="2700" dirty="0">
                <a:solidFill>
                  <a:srgbClr val="00538F"/>
                </a:solidFill>
                <a:latin typeface="Calibri" panose="020F0502020204030204"/>
                <a:ea typeface="+mn-ea"/>
              </a:rPr>
              <a:t>Hospital/Medical Setting</a:t>
            </a:r>
          </a:p>
        </p:txBody>
      </p:sp>
      <p:sp>
        <p:nvSpPr>
          <p:cNvPr id="20" name="TextBox 19">
            <a:extLst>
              <a:ext uri="{FF2B5EF4-FFF2-40B4-BE49-F238E27FC236}">
                <a16:creationId xmlns:a16="http://schemas.microsoft.com/office/drawing/2014/main" id="{8BF4F2A2-E4E6-4CDA-9A5A-C1A3F2256E07}"/>
              </a:ext>
            </a:extLst>
          </p:cNvPr>
          <p:cNvSpPr txBox="1"/>
          <p:nvPr/>
        </p:nvSpPr>
        <p:spPr>
          <a:xfrm>
            <a:off x="4903945" y="1681441"/>
            <a:ext cx="3919073" cy="507831"/>
          </a:xfrm>
          <a:prstGeom prst="rect">
            <a:avLst/>
          </a:prstGeom>
          <a:noFill/>
        </p:spPr>
        <p:txBody>
          <a:bodyPr wrap="square" rtlCol="0">
            <a:spAutoFit/>
          </a:bodyPr>
          <a:lstStyle/>
          <a:p>
            <a:pPr algn="ctr" defTabSz="685800" fontAlgn="auto">
              <a:spcBef>
                <a:spcPts val="0"/>
              </a:spcBef>
              <a:spcAft>
                <a:spcPts val="0"/>
              </a:spcAft>
            </a:pPr>
            <a:r>
              <a:rPr lang="en-US" sz="2700" dirty="0">
                <a:solidFill>
                  <a:prstClr val="white"/>
                </a:solidFill>
                <a:latin typeface="Calibri" panose="020F0502020204030204"/>
                <a:ea typeface="+mn-ea"/>
              </a:rPr>
              <a:t>School/Educational Setting</a:t>
            </a:r>
          </a:p>
        </p:txBody>
      </p:sp>
      <p:sp>
        <p:nvSpPr>
          <p:cNvPr id="2" name="Title 1">
            <a:extLst>
              <a:ext uri="{FF2B5EF4-FFF2-40B4-BE49-F238E27FC236}">
                <a16:creationId xmlns:a16="http://schemas.microsoft.com/office/drawing/2014/main" id="{3987B4D0-34D5-4F18-B7B3-EF839086CA4E}"/>
              </a:ext>
            </a:extLst>
          </p:cNvPr>
          <p:cNvSpPr>
            <a:spLocks noGrp="1"/>
          </p:cNvSpPr>
          <p:nvPr>
            <p:ph type="title"/>
          </p:nvPr>
        </p:nvSpPr>
        <p:spPr>
          <a:xfrm>
            <a:off x="453980" y="1006403"/>
            <a:ext cx="8243211" cy="577494"/>
          </a:xfrm>
        </p:spPr>
        <p:txBody>
          <a:bodyPr/>
          <a:lstStyle/>
          <a:p>
            <a:pPr algn="ctr"/>
            <a:r>
              <a:rPr lang="en-US" dirty="0"/>
              <a:t>Practice Considerations</a:t>
            </a:r>
          </a:p>
        </p:txBody>
      </p:sp>
      <p:sp>
        <p:nvSpPr>
          <p:cNvPr id="4" name="TextBox 3">
            <a:extLst>
              <a:ext uri="{FF2B5EF4-FFF2-40B4-BE49-F238E27FC236}">
                <a16:creationId xmlns:a16="http://schemas.microsoft.com/office/drawing/2014/main" id="{0187C57D-DB33-A983-A886-C809FD472449}"/>
              </a:ext>
            </a:extLst>
          </p:cNvPr>
          <p:cNvSpPr txBox="1"/>
          <p:nvPr/>
        </p:nvSpPr>
        <p:spPr>
          <a:xfrm>
            <a:off x="524046" y="4845746"/>
            <a:ext cx="3744468" cy="785318"/>
          </a:xfrm>
          <a:prstGeom prst="rect">
            <a:avLst/>
          </a:prstGeom>
          <a:noFill/>
        </p:spPr>
        <p:txBody>
          <a:bodyPr wrap="square" anchor="ctr" anchorCtr="0">
            <a:normAutofit/>
          </a:bodyPr>
          <a:lstStyle/>
          <a:p>
            <a:pPr algn="r" defTabSz="685800" fontAlgn="auto">
              <a:spcBef>
                <a:spcPts val="0"/>
              </a:spcBef>
              <a:spcAft>
                <a:spcPts val="0"/>
              </a:spcAft>
            </a:pPr>
            <a:r>
              <a:rPr lang="en-US" sz="2100" dirty="0">
                <a:solidFill>
                  <a:prstClr val="black"/>
                </a:solidFill>
                <a:latin typeface="Calibri" panose="020F0502020204030204"/>
                <a:ea typeface="+mn-ea"/>
              </a:rPr>
              <a:t>Nurse Practice Act</a:t>
            </a:r>
          </a:p>
        </p:txBody>
      </p:sp>
      <p:sp>
        <p:nvSpPr>
          <p:cNvPr id="5" name="TextBox 4">
            <a:extLst>
              <a:ext uri="{FF2B5EF4-FFF2-40B4-BE49-F238E27FC236}">
                <a16:creationId xmlns:a16="http://schemas.microsoft.com/office/drawing/2014/main" id="{06D9637A-1AB3-677B-83AB-8EC2957CF5FE}"/>
              </a:ext>
            </a:extLst>
          </p:cNvPr>
          <p:cNvSpPr txBox="1"/>
          <p:nvPr/>
        </p:nvSpPr>
        <p:spPr>
          <a:xfrm>
            <a:off x="552504" y="5293894"/>
            <a:ext cx="3744468" cy="785318"/>
          </a:xfrm>
          <a:prstGeom prst="rect">
            <a:avLst/>
          </a:prstGeom>
          <a:noFill/>
        </p:spPr>
        <p:txBody>
          <a:bodyPr wrap="square" anchor="ctr" anchorCtr="0">
            <a:normAutofit/>
          </a:bodyPr>
          <a:lstStyle/>
          <a:p>
            <a:pPr algn="r" defTabSz="685800" fontAlgn="auto">
              <a:spcBef>
                <a:spcPts val="0"/>
              </a:spcBef>
              <a:spcAft>
                <a:spcPts val="0"/>
              </a:spcAft>
            </a:pPr>
            <a:r>
              <a:rPr lang="en-US" sz="2100" dirty="0">
                <a:solidFill>
                  <a:prstClr val="black"/>
                </a:solidFill>
                <a:latin typeface="Calibri" panose="020F0502020204030204"/>
                <a:ea typeface="+mn-ea"/>
              </a:rPr>
              <a:t>HIPAA</a:t>
            </a:r>
          </a:p>
        </p:txBody>
      </p:sp>
      <p:sp>
        <p:nvSpPr>
          <p:cNvPr id="14" name="TextBox 13">
            <a:extLst>
              <a:ext uri="{FF2B5EF4-FFF2-40B4-BE49-F238E27FC236}">
                <a16:creationId xmlns:a16="http://schemas.microsoft.com/office/drawing/2014/main" id="{7C0E6CE6-05C3-C983-5370-9614BD16E8F3}"/>
              </a:ext>
            </a:extLst>
          </p:cNvPr>
          <p:cNvSpPr txBox="1"/>
          <p:nvPr/>
        </p:nvSpPr>
        <p:spPr>
          <a:xfrm>
            <a:off x="4947342" y="4249895"/>
            <a:ext cx="3747497"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Delegation and Designation</a:t>
            </a:r>
          </a:p>
        </p:txBody>
      </p:sp>
      <p:sp>
        <p:nvSpPr>
          <p:cNvPr id="22" name="TextBox 21">
            <a:extLst>
              <a:ext uri="{FF2B5EF4-FFF2-40B4-BE49-F238E27FC236}">
                <a16:creationId xmlns:a16="http://schemas.microsoft.com/office/drawing/2014/main" id="{4F40BBD3-D8AA-638B-2553-6D4225691DF0}"/>
              </a:ext>
            </a:extLst>
          </p:cNvPr>
          <p:cNvSpPr txBox="1"/>
          <p:nvPr/>
        </p:nvSpPr>
        <p:spPr>
          <a:xfrm>
            <a:off x="4947342" y="5300326"/>
            <a:ext cx="3747497"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FERPA, some HIPPA</a:t>
            </a:r>
          </a:p>
        </p:txBody>
      </p:sp>
      <p:sp>
        <p:nvSpPr>
          <p:cNvPr id="23" name="Oval 22">
            <a:extLst>
              <a:ext uri="{FF2B5EF4-FFF2-40B4-BE49-F238E27FC236}">
                <a16:creationId xmlns:a16="http://schemas.microsoft.com/office/drawing/2014/main" id="{08942151-AB20-5E7A-5E3D-595F4CC9D8CF}"/>
              </a:ext>
            </a:extLst>
          </p:cNvPr>
          <p:cNvSpPr/>
          <p:nvPr/>
        </p:nvSpPr>
        <p:spPr>
          <a:xfrm>
            <a:off x="4441956" y="5612606"/>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4" name="Oval 23">
            <a:extLst>
              <a:ext uri="{FF2B5EF4-FFF2-40B4-BE49-F238E27FC236}">
                <a16:creationId xmlns:a16="http://schemas.microsoft.com/office/drawing/2014/main" id="{9D955540-081E-F3B5-3856-BBEDFD99B263}"/>
              </a:ext>
            </a:extLst>
          </p:cNvPr>
          <p:cNvSpPr/>
          <p:nvPr/>
        </p:nvSpPr>
        <p:spPr>
          <a:xfrm>
            <a:off x="4423793" y="2299739"/>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5" name="TextBox 24">
            <a:extLst>
              <a:ext uri="{FF2B5EF4-FFF2-40B4-BE49-F238E27FC236}">
                <a16:creationId xmlns:a16="http://schemas.microsoft.com/office/drawing/2014/main" id="{8CE33915-21CC-17E8-D6D3-7474738A134C}"/>
              </a:ext>
            </a:extLst>
          </p:cNvPr>
          <p:cNvSpPr txBox="1"/>
          <p:nvPr/>
        </p:nvSpPr>
        <p:spPr>
          <a:xfrm>
            <a:off x="4923133" y="2589058"/>
            <a:ext cx="4090238" cy="785318"/>
          </a:xfrm>
          <a:prstGeom prst="rect">
            <a:avLst/>
          </a:prstGeom>
          <a:noFill/>
        </p:spPr>
        <p:txBody>
          <a:bodyPr wrap="square" anchor="ctr" anchorCtr="0">
            <a:normAutofit/>
          </a:bodyPr>
          <a:lstStyle/>
          <a:p>
            <a:pPr defTabSz="685800" fontAlgn="auto">
              <a:spcBef>
                <a:spcPts val="0"/>
              </a:spcBef>
              <a:spcAft>
                <a:spcPts val="0"/>
              </a:spcAft>
            </a:pPr>
            <a:r>
              <a:rPr lang="en-US" sz="2100" dirty="0">
                <a:solidFill>
                  <a:prstClr val="white"/>
                </a:solidFill>
                <a:latin typeface="Calibri" panose="020F0502020204030204"/>
                <a:ea typeface="+mn-ea"/>
              </a:rPr>
              <a:t>Non-nursing supervisor/evaluation</a:t>
            </a:r>
          </a:p>
        </p:txBody>
      </p:sp>
      <p:sp>
        <p:nvSpPr>
          <p:cNvPr id="26" name="TextBox 25">
            <a:extLst>
              <a:ext uri="{FF2B5EF4-FFF2-40B4-BE49-F238E27FC236}">
                <a16:creationId xmlns:a16="http://schemas.microsoft.com/office/drawing/2014/main" id="{563288C5-453C-F398-E31A-07B2915C9987}"/>
              </a:ext>
            </a:extLst>
          </p:cNvPr>
          <p:cNvSpPr txBox="1"/>
          <p:nvPr/>
        </p:nvSpPr>
        <p:spPr>
          <a:xfrm>
            <a:off x="490478" y="2538346"/>
            <a:ext cx="3744468" cy="785318"/>
          </a:xfrm>
          <a:prstGeom prst="rect">
            <a:avLst/>
          </a:prstGeom>
          <a:noFill/>
        </p:spPr>
        <p:txBody>
          <a:bodyPr wrap="square" anchor="ctr" anchorCtr="0">
            <a:normAutofit/>
          </a:bodyPr>
          <a:lstStyle/>
          <a:p>
            <a:pPr algn="r" defTabSz="685800" fontAlgn="auto">
              <a:spcBef>
                <a:spcPts val="0"/>
              </a:spcBef>
              <a:spcAft>
                <a:spcPts val="0"/>
              </a:spcAft>
            </a:pPr>
            <a:r>
              <a:rPr lang="en-US" sz="1200" dirty="0">
                <a:solidFill>
                  <a:prstClr val="black"/>
                </a:solidFill>
                <a:latin typeface="Calibri" panose="020F0502020204030204"/>
                <a:ea typeface="+mn-ea"/>
              </a:rPr>
              <a:t>  </a:t>
            </a:r>
            <a:r>
              <a:rPr lang="en-US" sz="2100" dirty="0">
                <a:solidFill>
                  <a:prstClr val="black"/>
                </a:solidFill>
                <a:latin typeface="Calibri" panose="020F0502020204030204"/>
                <a:ea typeface="+mn-ea"/>
              </a:rPr>
              <a:t>Nursing supervisor/evaluation</a:t>
            </a:r>
          </a:p>
        </p:txBody>
      </p:sp>
      <p:sp>
        <p:nvSpPr>
          <p:cNvPr id="27" name="Oval 26">
            <a:extLst>
              <a:ext uri="{FF2B5EF4-FFF2-40B4-BE49-F238E27FC236}">
                <a16:creationId xmlns:a16="http://schemas.microsoft.com/office/drawing/2014/main" id="{A1F9EDBD-D8C4-3CCF-58CA-B7825191B85E}"/>
              </a:ext>
            </a:extLst>
          </p:cNvPr>
          <p:cNvSpPr/>
          <p:nvPr/>
        </p:nvSpPr>
        <p:spPr>
          <a:xfrm>
            <a:off x="4420257" y="4539239"/>
            <a:ext cx="303486" cy="303486"/>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963311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7B23A2-5F13-0F6C-8B9A-32E54C66AA3B}"/>
              </a:ext>
            </a:extLst>
          </p:cNvPr>
          <p:cNvSpPr>
            <a:spLocks noGrp="1"/>
          </p:cNvSpPr>
          <p:nvPr>
            <p:ph type="title"/>
          </p:nvPr>
        </p:nvSpPr>
        <p:spPr/>
        <p:txBody>
          <a:bodyPr>
            <a:normAutofit/>
          </a:bodyPr>
          <a:lstStyle/>
          <a:p>
            <a:pPr algn="ctr"/>
            <a:r>
              <a:rPr lang="en-US" sz="3600" b="1" dirty="0"/>
              <a:t>Practice Complexities</a:t>
            </a:r>
          </a:p>
        </p:txBody>
      </p:sp>
      <p:sp>
        <p:nvSpPr>
          <p:cNvPr id="8" name="Text Placeholder 7">
            <a:extLst>
              <a:ext uri="{FF2B5EF4-FFF2-40B4-BE49-F238E27FC236}">
                <a16:creationId xmlns:a16="http://schemas.microsoft.com/office/drawing/2014/main" id="{CE99ADE7-636E-037A-047C-37D79AD46119}"/>
              </a:ext>
            </a:extLst>
          </p:cNvPr>
          <p:cNvSpPr>
            <a:spLocks noGrp="1"/>
          </p:cNvSpPr>
          <p:nvPr>
            <p:ph type="body" sz="quarter" idx="13"/>
          </p:nvPr>
        </p:nvSpPr>
        <p:spPr>
          <a:xfrm>
            <a:off x="374693" y="1981928"/>
            <a:ext cx="3455100" cy="1028700"/>
          </a:xfrm>
          <a:solidFill>
            <a:schemeClr val="accent2"/>
          </a:solidFill>
        </p:spPr>
        <p:txBody>
          <a:bodyPr>
            <a:normAutofit/>
          </a:bodyPr>
          <a:lstStyle/>
          <a:p>
            <a:pPr algn="ctr"/>
            <a:r>
              <a:rPr lang="en-US" sz="2100" b="1" dirty="0">
                <a:solidFill>
                  <a:schemeClr val="bg2"/>
                </a:solidFill>
              </a:rPr>
              <a:t>Role Description/ Expectation</a:t>
            </a:r>
          </a:p>
          <a:p>
            <a:pPr algn="ctr"/>
            <a:endParaRPr lang="en-US" sz="2100" dirty="0"/>
          </a:p>
        </p:txBody>
      </p:sp>
      <p:sp>
        <p:nvSpPr>
          <p:cNvPr id="9" name="Text Placeholder 8">
            <a:extLst>
              <a:ext uri="{FF2B5EF4-FFF2-40B4-BE49-F238E27FC236}">
                <a16:creationId xmlns:a16="http://schemas.microsoft.com/office/drawing/2014/main" id="{0C98C4E1-A09A-EF0C-60EB-892A8B7459F4}"/>
              </a:ext>
            </a:extLst>
          </p:cNvPr>
          <p:cNvSpPr>
            <a:spLocks noGrp="1"/>
          </p:cNvSpPr>
          <p:nvPr>
            <p:ph type="body" sz="quarter" idx="14"/>
          </p:nvPr>
        </p:nvSpPr>
        <p:spPr>
          <a:xfrm>
            <a:off x="2401810" y="3336201"/>
            <a:ext cx="3118247" cy="1028700"/>
          </a:xfrm>
          <a:solidFill>
            <a:schemeClr val="accent6"/>
          </a:solidFill>
        </p:spPr>
        <p:txBody>
          <a:bodyPr>
            <a:normAutofit/>
          </a:bodyPr>
          <a:lstStyle/>
          <a:p>
            <a:pPr algn="ctr"/>
            <a:r>
              <a:rPr lang="en-US" sz="2100" b="1" dirty="0">
                <a:solidFill>
                  <a:schemeClr val="bg2"/>
                </a:solidFill>
              </a:rPr>
              <a:t>Supervision/ Evaluation</a:t>
            </a:r>
          </a:p>
          <a:p>
            <a:endParaRPr lang="en-US" sz="2100" dirty="0"/>
          </a:p>
        </p:txBody>
      </p:sp>
      <p:sp>
        <p:nvSpPr>
          <p:cNvPr id="10" name="Text Placeholder 9">
            <a:extLst>
              <a:ext uri="{FF2B5EF4-FFF2-40B4-BE49-F238E27FC236}">
                <a16:creationId xmlns:a16="http://schemas.microsoft.com/office/drawing/2014/main" id="{DDDCEBC9-DCF2-6D5B-E23B-96BF069A59AA}"/>
              </a:ext>
            </a:extLst>
          </p:cNvPr>
          <p:cNvSpPr>
            <a:spLocks noGrp="1"/>
          </p:cNvSpPr>
          <p:nvPr>
            <p:ph type="body" sz="quarter" idx="15"/>
          </p:nvPr>
        </p:nvSpPr>
        <p:spPr>
          <a:xfrm>
            <a:off x="374692" y="3336201"/>
            <a:ext cx="1790111" cy="1022343"/>
          </a:xfrm>
          <a:solidFill>
            <a:schemeClr val="accent5"/>
          </a:solidFill>
        </p:spPr>
        <p:txBody>
          <a:bodyPr>
            <a:normAutofit/>
          </a:bodyPr>
          <a:lstStyle/>
          <a:p>
            <a:pPr algn="ctr"/>
            <a:r>
              <a:rPr lang="en-US" sz="2100" b="1" dirty="0"/>
              <a:t>Orientation</a:t>
            </a:r>
          </a:p>
          <a:p>
            <a:pPr algn="ctr"/>
            <a:endParaRPr lang="en-US" sz="2100" dirty="0"/>
          </a:p>
        </p:txBody>
      </p:sp>
      <p:sp>
        <p:nvSpPr>
          <p:cNvPr id="11" name="Text Placeholder 10">
            <a:extLst>
              <a:ext uri="{FF2B5EF4-FFF2-40B4-BE49-F238E27FC236}">
                <a16:creationId xmlns:a16="http://schemas.microsoft.com/office/drawing/2014/main" id="{167B59A0-9A1E-6DC0-6D22-49F196868CDB}"/>
              </a:ext>
            </a:extLst>
          </p:cNvPr>
          <p:cNvSpPr>
            <a:spLocks noGrp="1"/>
          </p:cNvSpPr>
          <p:nvPr>
            <p:ph type="body" sz="quarter" idx="16"/>
          </p:nvPr>
        </p:nvSpPr>
        <p:spPr>
          <a:xfrm>
            <a:off x="4286440" y="1981928"/>
            <a:ext cx="2114582" cy="1028700"/>
          </a:xfrm>
          <a:solidFill>
            <a:schemeClr val="accent4"/>
          </a:solidFill>
        </p:spPr>
        <p:txBody>
          <a:bodyPr>
            <a:normAutofit/>
          </a:bodyPr>
          <a:lstStyle/>
          <a:p>
            <a:pPr algn="ctr"/>
            <a:r>
              <a:rPr lang="en-US" sz="2100" b="1" dirty="0"/>
              <a:t>Models of Care</a:t>
            </a:r>
          </a:p>
          <a:p>
            <a:pPr algn="ctr"/>
            <a:endParaRPr lang="en-US" sz="2100" dirty="0"/>
          </a:p>
        </p:txBody>
      </p:sp>
      <p:sp>
        <p:nvSpPr>
          <p:cNvPr id="12" name="Text Placeholder 11">
            <a:extLst>
              <a:ext uri="{FF2B5EF4-FFF2-40B4-BE49-F238E27FC236}">
                <a16:creationId xmlns:a16="http://schemas.microsoft.com/office/drawing/2014/main" id="{34EC51E7-E188-865C-ED38-754AB8B11869}"/>
              </a:ext>
            </a:extLst>
          </p:cNvPr>
          <p:cNvSpPr>
            <a:spLocks noGrp="1"/>
          </p:cNvSpPr>
          <p:nvPr>
            <p:ph type="body" sz="quarter" idx="17"/>
          </p:nvPr>
        </p:nvSpPr>
        <p:spPr>
          <a:xfrm>
            <a:off x="6785238" y="1980854"/>
            <a:ext cx="1824779" cy="1028700"/>
          </a:xfrm>
          <a:solidFill>
            <a:schemeClr val="accent1"/>
          </a:solidFill>
        </p:spPr>
        <p:txBody>
          <a:bodyPr>
            <a:normAutofit/>
          </a:bodyPr>
          <a:lstStyle/>
          <a:p>
            <a:pPr algn="ctr"/>
            <a:r>
              <a:rPr lang="en-US" sz="2100" b="1" dirty="0">
                <a:solidFill>
                  <a:schemeClr val="bg2"/>
                </a:solidFill>
              </a:rPr>
              <a:t>Delegation</a:t>
            </a:r>
          </a:p>
          <a:p>
            <a:pPr algn="ctr"/>
            <a:endParaRPr lang="en-US" sz="2100" dirty="0"/>
          </a:p>
        </p:txBody>
      </p:sp>
      <p:sp>
        <p:nvSpPr>
          <p:cNvPr id="13" name="Text Placeholder 12">
            <a:extLst>
              <a:ext uri="{FF2B5EF4-FFF2-40B4-BE49-F238E27FC236}">
                <a16:creationId xmlns:a16="http://schemas.microsoft.com/office/drawing/2014/main" id="{8394BBE5-A635-A564-763C-ED7D6A95A453}"/>
              </a:ext>
            </a:extLst>
          </p:cNvPr>
          <p:cNvSpPr>
            <a:spLocks noGrp="1"/>
          </p:cNvSpPr>
          <p:nvPr>
            <p:ph type="body" sz="quarter" idx="18"/>
          </p:nvPr>
        </p:nvSpPr>
        <p:spPr>
          <a:xfrm>
            <a:off x="5664530" y="3336201"/>
            <a:ext cx="3280007" cy="1028700"/>
          </a:xfrm>
          <a:solidFill>
            <a:schemeClr val="accent5"/>
          </a:solidFill>
        </p:spPr>
        <p:txBody>
          <a:bodyPr>
            <a:normAutofit/>
          </a:bodyPr>
          <a:lstStyle/>
          <a:p>
            <a:pPr algn="ctr"/>
            <a:r>
              <a:rPr lang="en-US" sz="2100" b="1" dirty="0"/>
              <a:t>Nursing vs. Educational Law</a:t>
            </a:r>
          </a:p>
          <a:p>
            <a:endParaRPr lang="en-US" sz="2100" dirty="0"/>
          </a:p>
        </p:txBody>
      </p:sp>
      <p:sp>
        <p:nvSpPr>
          <p:cNvPr id="14" name="Text Placeholder 9">
            <a:extLst>
              <a:ext uri="{FF2B5EF4-FFF2-40B4-BE49-F238E27FC236}">
                <a16:creationId xmlns:a16="http://schemas.microsoft.com/office/drawing/2014/main" id="{3ADCA5BC-35E9-964B-7A90-2F91BC60F88D}"/>
              </a:ext>
            </a:extLst>
          </p:cNvPr>
          <p:cNvSpPr txBox="1">
            <a:spLocks/>
          </p:cNvSpPr>
          <p:nvPr/>
        </p:nvSpPr>
        <p:spPr>
          <a:xfrm>
            <a:off x="1671907" y="4534742"/>
            <a:ext cx="1926316" cy="1028700"/>
          </a:xfrm>
          <a:prstGeom prst="rect">
            <a:avLst/>
          </a:prstGeom>
          <a:solidFill>
            <a:schemeClr val="accent1"/>
          </a:solidFill>
        </p:spPr>
        <p:txBody>
          <a:bodyPr vert="horz" wrap="square" lIns="68580" tIns="34290" rIns="68580" bIns="3429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fontAlgn="auto">
              <a:spcBef>
                <a:spcPts val="750"/>
              </a:spcBef>
              <a:spcAft>
                <a:spcPts val="0"/>
              </a:spcAft>
            </a:pPr>
            <a:r>
              <a:rPr lang="en-US" sz="2100" b="1" dirty="0">
                <a:solidFill>
                  <a:srgbClr val="E7E6E6"/>
                </a:solidFill>
                <a:latin typeface="Calibri" panose="020F0502020204030204"/>
              </a:rPr>
              <a:t>Privacy Laws</a:t>
            </a:r>
          </a:p>
        </p:txBody>
      </p:sp>
      <p:sp>
        <p:nvSpPr>
          <p:cNvPr id="15" name="Text Placeholder 9">
            <a:extLst>
              <a:ext uri="{FF2B5EF4-FFF2-40B4-BE49-F238E27FC236}">
                <a16:creationId xmlns:a16="http://schemas.microsoft.com/office/drawing/2014/main" id="{2052A063-0C79-11BF-652C-2252C6569BFB}"/>
              </a:ext>
            </a:extLst>
          </p:cNvPr>
          <p:cNvSpPr txBox="1">
            <a:spLocks/>
          </p:cNvSpPr>
          <p:nvPr/>
        </p:nvSpPr>
        <p:spPr>
          <a:xfrm>
            <a:off x="4746773" y="4534742"/>
            <a:ext cx="3280006" cy="1028700"/>
          </a:xfrm>
          <a:prstGeom prst="rect">
            <a:avLst/>
          </a:prstGeom>
          <a:solidFill>
            <a:schemeClr val="accent2"/>
          </a:solidFill>
        </p:spPr>
        <p:txBody>
          <a:bodyPr vert="horz" wrap="square" lIns="68580" tIns="34290" rIns="68580" bIns="3429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fontAlgn="auto">
              <a:spcBef>
                <a:spcPts val="750"/>
              </a:spcBef>
              <a:spcAft>
                <a:spcPts val="0"/>
              </a:spcAft>
            </a:pPr>
            <a:r>
              <a:rPr lang="en-US" sz="2100" b="1" dirty="0">
                <a:solidFill>
                  <a:srgbClr val="E7E6E6"/>
                </a:solidFill>
                <a:latin typeface="Calibri" panose="020F0502020204030204"/>
              </a:rPr>
              <a:t>State-specific requirements </a:t>
            </a:r>
          </a:p>
        </p:txBody>
      </p:sp>
    </p:spTree>
    <p:extLst>
      <p:ext uri="{BB962C8B-B14F-4D97-AF65-F5344CB8AC3E}">
        <p14:creationId xmlns:p14="http://schemas.microsoft.com/office/powerpoint/2010/main" val="156497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805">
            <a:extLst>
              <a:ext uri="{FF2B5EF4-FFF2-40B4-BE49-F238E27FC236}">
                <a16:creationId xmlns:a16="http://schemas.microsoft.com/office/drawing/2014/main" id="{97A9B8C3-C658-4E77-8971-D9EC08832A2C}"/>
              </a:ext>
            </a:extLst>
          </p:cNvPr>
          <p:cNvSpPr/>
          <p:nvPr/>
        </p:nvSpPr>
        <p:spPr>
          <a:xfrm>
            <a:off x="0" y="857250"/>
            <a:ext cx="9144000" cy="2571750"/>
          </a:xfrm>
          <a:prstGeom prst="rect">
            <a:avLst/>
          </a:prstGeom>
          <a:solidFill>
            <a:schemeClr val="accent5"/>
          </a:solidFill>
          <a:ln>
            <a:noFill/>
          </a:ln>
        </p:spPr>
        <p:txBody>
          <a:bodyPr lIns="68569" tIns="34275" rIns="68569" bIns="34275" anchor="ctr" anchorCtr="0">
            <a:noAutofit/>
          </a:bodyPr>
          <a:lstStyle/>
          <a:p>
            <a:pPr algn="ctr" defTabSz="685800" fontAlgn="auto">
              <a:spcBef>
                <a:spcPts val="0"/>
              </a:spcBef>
              <a:spcAft>
                <a:spcPts val="0"/>
              </a:spcAft>
              <a:buClr>
                <a:srgbClr val="000000"/>
              </a:buClr>
            </a:pPr>
            <a:endParaRPr sz="1170">
              <a:solidFill>
                <a:srgbClr val="F0D767"/>
              </a:solidFill>
              <a:latin typeface="Calibri"/>
              <a:ea typeface="Calibri"/>
              <a:cs typeface="Calibri"/>
              <a:sym typeface="Calibri"/>
            </a:endParaRPr>
          </a:p>
        </p:txBody>
      </p:sp>
      <p:sp>
        <p:nvSpPr>
          <p:cNvPr id="2" name="Title 1">
            <a:extLst>
              <a:ext uri="{FF2B5EF4-FFF2-40B4-BE49-F238E27FC236}">
                <a16:creationId xmlns:a16="http://schemas.microsoft.com/office/drawing/2014/main" id="{F0B93995-4907-4671-A9B7-9CD784CEFB01}"/>
              </a:ext>
            </a:extLst>
          </p:cNvPr>
          <p:cNvSpPr>
            <a:spLocks noGrp="1"/>
          </p:cNvSpPr>
          <p:nvPr>
            <p:ph type="title"/>
          </p:nvPr>
        </p:nvSpPr>
        <p:spPr>
          <a:xfrm>
            <a:off x="3127651" y="5423256"/>
            <a:ext cx="6016349" cy="577494"/>
          </a:xfrm>
        </p:spPr>
        <p:txBody>
          <a:bodyPr/>
          <a:lstStyle/>
          <a:p>
            <a:r>
              <a:rPr lang="en-US" b="1" dirty="0">
                <a:solidFill>
                  <a:schemeClr val="tx1"/>
                </a:solidFill>
              </a:rPr>
              <a:t>Value: Making the Connection</a:t>
            </a:r>
          </a:p>
        </p:txBody>
      </p:sp>
      <p:pic>
        <p:nvPicPr>
          <p:cNvPr id="13" name="Picture Placeholder 12" descr="Connections with solid fill">
            <a:extLst>
              <a:ext uri="{FF2B5EF4-FFF2-40B4-BE49-F238E27FC236}">
                <a16:creationId xmlns:a16="http://schemas.microsoft.com/office/drawing/2014/main" id="{2B5DEDD3-EC61-449E-BD45-032672D7172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8" b="18"/>
          <a:stretch/>
        </p:blipFill>
        <p:spPr>
          <a:xfrm>
            <a:off x="5350175" y="1756173"/>
            <a:ext cx="3346847" cy="3345656"/>
          </a:xfrm>
        </p:spPr>
      </p:pic>
      <p:sp>
        <p:nvSpPr>
          <p:cNvPr id="9" name="Content Placeholder 2">
            <a:extLst>
              <a:ext uri="{FF2B5EF4-FFF2-40B4-BE49-F238E27FC236}">
                <a16:creationId xmlns:a16="http://schemas.microsoft.com/office/drawing/2014/main" id="{62B0A660-08E8-4521-BFAB-E2C856DAAB73}"/>
              </a:ext>
            </a:extLst>
          </p:cNvPr>
          <p:cNvSpPr txBox="1">
            <a:spLocks/>
          </p:cNvSpPr>
          <p:nvPr/>
        </p:nvSpPr>
        <p:spPr>
          <a:xfrm>
            <a:off x="314696" y="3540132"/>
            <a:ext cx="5314208" cy="2197525"/>
          </a:xfrm>
          <a:prstGeom prst="rect">
            <a:avLst/>
          </a:prstGeom>
        </p:spPr>
        <p:txBody>
          <a:bodyPr wrap="square" numCol="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lnSpc>
                <a:spcPct val="100000"/>
              </a:lnSpc>
              <a:spcBef>
                <a:spcPts val="900"/>
              </a:spcBef>
              <a:spcAft>
                <a:spcPts val="0"/>
              </a:spcAft>
              <a:buNone/>
            </a:pPr>
            <a:r>
              <a:rPr lang="en-US" sz="2100" b="1" dirty="0">
                <a:solidFill>
                  <a:prstClr val="black"/>
                </a:solidFill>
                <a:latin typeface="Calibri" panose="020F0502020204030204"/>
              </a:rPr>
              <a:t>Educational/Academic Indicators</a:t>
            </a:r>
          </a:p>
          <a:p>
            <a:pPr marL="214313" indent="-214313" defTabSz="685800" fontAlgn="auto">
              <a:spcBef>
                <a:spcPts val="900"/>
              </a:spcBef>
              <a:spcAft>
                <a:spcPts val="0"/>
              </a:spcAft>
            </a:pPr>
            <a:r>
              <a:rPr lang="en-US" sz="1800" dirty="0">
                <a:solidFill>
                  <a:prstClr val="black"/>
                </a:solidFill>
                <a:latin typeface="Calibri" panose="020F0502020204030204"/>
              </a:rPr>
              <a:t>Test scores</a:t>
            </a:r>
          </a:p>
          <a:p>
            <a:pPr marL="214313" indent="-214313" defTabSz="685800" fontAlgn="auto">
              <a:spcBef>
                <a:spcPts val="900"/>
              </a:spcBef>
              <a:spcAft>
                <a:spcPts val="0"/>
              </a:spcAft>
            </a:pPr>
            <a:r>
              <a:rPr lang="en-US" sz="1800" dirty="0">
                <a:solidFill>
                  <a:prstClr val="black"/>
                </a:solidFill>
                <a:latin typeface="Calibri" panose="020F0502020204030204"/>
              </a:rPr>
              <a:t>Graduation rates</a:t>
            </a:r>
          </a:p>
          <a:p>
            <a:pPr marL="214313" indent="-214313" defTabSz="685800" fontAlgn="auto">
              <a:spcBef>
                <a:spcPts val="900"/>
              </a:spcBef>
              <a:spcAft>
                <a:spcPts val="0"/>
              </a:spcAft>
            </a:pPr>
            <a:r>
              <a:rPr lang="en-US" sz="1800" dirty="0">
                <a:solidFill>
                  <a:prstClr val="black"/>
                </a:solidFill>
                <a:latin typeface="Calibri" panose="020F0502020204030204"/>
              </a:rPr>
              <a:t>Attendance rates</a:t>
            </a:r>
          </a:p>
          <a:p>
            <a:pPr marL="214313" indent="-214313" defTabSz="685800" fontAlgn="auto">
              <a:spcBef>
                <a:spcPts val="900"/>
              </a:spcBef>
              <a:spcAft>
                <a:spcPts val="0"/>
              </a:spcAft>
            </a:pPr>
            <a:r>
              <a:rPr lang="en-US" sz="1800" dirty="0">
                <a:solidFill>
                  <a:prstClr val="black"/>
                </a:solidFill>
                <a:latin typeface="Calibri" panose="020F0502020204030204"/>
              </a:rPr>
              <a:t>School climate</a:t>
            </a:r>
          </a:p>
          <a:p>
            <a:pPr marL="0" indent="0" defTabSz="685800" fontAlgn="auto">
              <a:lnSpc>
                <a:spcPct val="100000"/>
              </a:lnSpc>
              <a:spcBef>
                <a:spcPts val="900"/>
              </a:spcBef>
              <a:spcAft>
                <a:spcPts val="0"/>
              </a:spcAft>
              <a:buNone/>
            </a:pPr>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56B9FA50-1A65-4D73-9919-6329C531E886}"/>
              </a:ext>
            </a:extLst>
          </p:cNvPr>
          <p:cNvSpPr txBox="1"/>
          <p:nvPr/>
        </p:nvSpPr>
        <p:spPr>
          <a:xfrm>
            <a:off x="408423" y="1032988"/>
            <a:ext cx="4494775" cy="2700739"/>
          </a:xfrm>
          <a:prstGeom prst="rect">
            <a:avLst/>
          </a:prstGeom>
          <a:noFill/>
        </p:spPr>
        <p:txBody>
          <a:bodyPr wrap="square">
            <a:spAutoFit/>
          </a:bodyPr>
          <a:lstStyle/>
          <a:p>
            <a:pPr defTabSz="685800" fontAlgn="auto">
              <a:spcBef>
                <a:spcPts val="900"/>
              </a:spcBef>
              <a:spcAft>
                <a:spcPts val="0"/>
              </a:spcAft>
            </a:pPr>
            <a:r>
              <a:rPr lang="en-US" sz="2100" b="1" dirty="0">
                <a:solidFill>
                  <a:prstClr val="black"/>
                </a:solidFill>
                <a:latin typeface="Calibri" panose="020F0502020204030204"/>
                <a:ea typeface="+mn-ea"/>
              </a:rPr>
              <a:t>Public Health Outcomes</a:t>
            </a:r>
          </a:p>
          <a:p>
            <a:pPr marL="214313" indent="-214313" defTabSz="685800" fontAlgn="auto">
              <a:spcBef>
                <a:spcPts val="900"/>
              </a:spcBef>
              <a:spcAft>
                <a:spcPts val="0"/>
              </a:spcAft>
              <a:buFont typeface="Arial" panose="020B0604020202020204" pitchFamily="34" charset="0"/>
              <a:buChar char="•"/>
            </a:pPr>
            <a:r>
              <a:rPr lang="en-US" dirty="0">
                <a:solidFill>
                  <a:prstClr val="black"/>
                </a:solidFill>
                <a:latin typeface="Calibri" panose="020F0502020204030204"/>
                <a:ea typeface="+mn-ea"/>
              </a:rPr>
              <a:t>Cost of care</a:t>
            </a:r>
          </a:p>
          <a:p>
            <a:pPr marL="214313" indent="-214313" defTabSz="685800" fontAlgn="auto">
              <a:spcBef>
                <a:spcPts val="900"/>
              </a:spcBef>
              <a:spcAft>
                <a:spcPts val="0"/>
              </a:spcAft>
              <a:buFont typeface="Arial" panose="020B0604020202020204" pitchFamily="34" charset="0"/>
              <a:buChar char="•"/>
            </a:pPr>
            <a:r>
              <a:rPr lang="en-US" dirty="0">
                <a:solidFill>
                  <a:prstClr val="black"/>
                </a:solidFill>
                <a:latin typeface="Calibri" panose="020F0502020204030204"/>
                <a:ea typeface="+mn-ea"/>
              </a:rPr>
              <a:t>Life expectancy</a:t>
            </a:r>
          </a:p>
          <a:p>
            <a:pPr marL="214313" indent="-214313" defTabSz="685800" fontAlgn="auto">
              <a:spcBef>
                <a:spcPts val="900"/>
              </a:spcBef>
              <a:spcAft>
                <a:spcPts val="0"/>
              </a:spcAft>
              <a:buFont typeface="Arial" panose="020B0604020202020204" pitchFamily="34" charset="0"/>
              <a:buChar char="•"/>
            </a:pPr>
            <a:r>
              <a:rPr lang="en-US" dirty="0">
                <a:solidFill>
                  <a:prstClr val="black"/>
                </a:solidFill>
                <a:latin typeface="Calibri" panose="020F0502020204030204"/>
                <a:ea typeface="+mn-ea"/>
              </a:rPr>
              <a:t>Mortality rates</a:t>
            </a:r>
          </a:p>
          <a:p>
            <a:pPr marL="214313" indent="-214313" defTabSz="685800" fontAlgn="auto">
              <a:spcBef>
                <a:spcPts val="900"/>
              </a:spcBef>
              <a:spcAft>
                <a:spcPts val="0"/>
              </a:spcAft>
              <a:buFont typeface="Arial" panose="020B0604020202020204" pitchFamily="34" charset="0"/>
              <a:buChar char="•"/>
            </a:pPr>
            <a:r>
              <a:rPr lang="en-US" dirty="0">
                <a:solidFill>
                  <a:prstClr val="black"/>
                </a:solidFill>
                <a:latin typeface="Calibri" panose="020F0502020204030204"/>
                <a:ea typeface="+mn-ea"/>
              </a:rPr>
              <a:t>Prevalence of chronic conditions</a:t>
            </a:r>
          </a:p>
          <a:p>
            <a:pPr marL="214313" indent="-214313" defTabSz="685800" fontAlgn="auto">
              <a:spcBef>
                <a:spcPts val="900"/>
              </a:spcBef>
              <a:spcAft>
                <a:spcPts val="0"/>
              </a:spcAft>
              <a:buFont typeface="Arial" panose="020B0604020202020204" pitchFamily="34" charset="0"/>
              <a:buChar char="•"/>
            </a:pPr>
            <a:r>
              <a:rPr lang="en-US" dirty="0">
                <a:solidFill>
                  <a:prstClr val="black"/>
                </a:solidFill>
                <a:latin typeface="Calibri" panose="020F0502020204030204"/>
                <a:ea typeface="+mn-ea"/>
              </a:rPr>
              <a:t>Screening rates</a:t>
            </a:r>
          </a:p>
          <a:p>
            <a:pPr defTabSz="685800" fontAlgn="auto">
              <a:spcBef>
                <a:spcPts val="900"/>
              </a:spcBef>
              <a:spcAft>
                <a:spcPts val="0"/>
              </a:spcAft>
            </a:pPr>
            <a:endParaRPr lang="en-US" sz="1350" dirty="0">
              <a:solidFill>
                <a:prstClr val="black"/>
              </a:solidFill>
              <a:latin typeface="Calibri" panose="020F0502020204030204"/>
              <a:ea typeface="+mn-ea"/>
            </a:endParaRPr>
          </a:p>
        </p:txBody>
      </p:sp>
    </p:spTree>
    <p:extLst>
      <p:ext uri="{BB962C8B-B14F-4D97-AF65-F5344CB8AC3E}">
        <p14:creationId xmlns:p14="http://schemas.microsoft.com/office/powerpoint/2010/main" val="462101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14239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4" y="857250"/>
            <a:ext cx="6803135"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40713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6E5EA2AD-7B1B-45B1-8F87-DCA3585B8E61}"/>
              </a:ext>
            </a:extLst>
          </p:cNvPr>
          <p:cNvPicPr>
            <a:picLocks noGrp="1" noChangeAspect="1"/>
          </p:cNvPicPr>
          <p:nvPr>
            <p:ph idx="1"/>
          </p:nvPr>
        </p:nvPicPr>
        <p:blipFill rotWithShape="1">
          <a:blip r:embed="rId3"/>
          <a:srcRect l="70063" t="29457" r="7374" b="41761"/>
          <a:stretch/>
        </p:blipFill>
        <p:spPr>
          <a:xfrm>
            <a:off x="293442" y="1062100"/>
            <a:ext cx="8507659" cy="4070267"/>
          </a:xfrm>
          <a:prstGeom prst="rect">
            <a:avLst/>
          </a:prstGeom>
        </p:spPr>
      </p:pic>
      <p:sp>
        <p:nvSpPr>
          <p:cNvPr id="7" name="TextBox 6">
            <a:extLst>
              <a:ext uri="{FF2B5EF4-FFF2-40B4-BE49-F238E27FC236}">
                <a16:creationId xmlns:a16="http://schemas.microsoft.com/office/drawing/2014/main" id="{F9622042-7D99-4104-B3B5-EF8D7EE21F86}"/>
              </a:ext>
            </a:extLst>
          </p:cNvPr>
          <p:cNvSpPr txBox="1"/>
          <p:nvPr/>
        </p:nvSpPr>
        <p:spPr>
          <a:xfrm>
            <a:off x="6453196" y="3753527"/>
            <a:ext cx="1569212" cy="568745"/>
          </a:xfrm>
          <a:prstGeom prst="rect">
            <a:avLst/>
          </a:prstGeom>
          <a:solidFill>
            <a:srgbClr val="00B050"/>
          </a:solidFill>
        </p:spPr>
        <p:txBody>
          <a:bodyPr wrap="square" rtlCol="0">
            <a:spAutoFit/>
          </a:bodyPr>
          <a:lstStyle/>
          <a:p>
            <a:pPr algn="ctr" defTabSz="589788" fontAlgn="auto">
              <a:spcBef>
                <a:spcPts val="0"/>
              </a:spcBef>
              <a:spcAft>
                <a:spcPts val="450"/>
              </a:spcAft>
            </a:pPr>
            <a:r>
              <a:rPr lang="en-US" sz="1548" b="1">
                <a:solidFill>
                  <a:prstClr val="white"/>
                </a:solidFill>
                <a:latin typeface="Calibri" panose="020F0502020204030204"/>
                <a:ea typeface="+mn-ea"/>
              </a:rPr>
              <a:t>Non-Academic Barriers</a:t>
            </a:r>
            <a:endParaRPr lang="en-US" b="1">
              <a:solidFill>
                <a:prstClr val="white"/>
              </a:solidFill>
              <a:latin typeface="Calibri" panose="020F0502020204030204"/>
              <a:ea typeface="+mn-ea"/>
            </a:endParaRPr>
          </a:p>
        </p:txBody>
      </p:sp>
      <p:sp>
        <p:nvSpPr>
          <p:cNvPr id="8" name="Right Brace 7">
            <a:extLst>
              <a:ext uri="{FF2B5EF4-FFF2-40B4-BE49-F238E27FC236}">
                <a16:creationId xmlns:a16="http://schemas.microsoft.com/office/drawing/2014/main" id="{B310A042-3FFE-43C4-A03B-2022AA25FC11}"/>
              </a:ext>
            </a:extLst>
          </p:cNvPr>
          <p:cNvSpPr/>
          <p:nvPr/>
        </p:nvSpPr>
        <p:spPr>
          <a:xfrm>
            <a:off x="5966015" y="3222562"/>
            <a:ext cx="329314" cy="1346143"/>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a:solidFill>
                <a:prstClr val="black"/>
              </a:solidFill>
              <a:latin typeface="Calibri" panose="020F0502020204030204"/>
            </a:endParaRPr>
          </a:p>
        </p:txBody>
      </p:sp>
      <p:sp>
        <p:nvSpPr>
          <p:cNvPr id="9" name="TextBox 8">
            <a:extLst>
              <a:ext uri="{FF2B5EF4-FFF2-40B4-BE49-F238E27FC236}">
                <a16:creationId xmlns:a16="http://schemas.microsoft.com/office/drawing/2014/main" id="{4A5FEF52-7D3E-4AD5-A57B-78B4DAD0C489}"/>
              </a:ext>
            </a:extLst>
          </p:cNvPr>
          <p:cNvSpPr txBox="1"/>
          <p:nvPr/>
        </p:nvSpPr>
        <p:spPr>
          <a:xfrm>
            <a:off x="2010347" y="5216344"/>
            <a:ext cx="6441842" cy="191591"/>
          </a:xfrm>
          <a:prstGeom prst="rect">
            <a:avLst/>
          </a:prstGeom>
          <a:noFill/>
        </p:spPr>
        <p:txBody>
          <a:bodyPr wrap="square" rtlCol="0">
            <a:spAutoFit/>
          </a:bodyPr>
          <a:lstStyle/>
          <a:p>
            <a:pPr defTabSz="589788" fontAlgn="auto">
              <a:spcBef>
                <a:spcPts val="0"/>
              </a:spcBef>
              <a:spcAft>
                <a:spcPts val="450"/>
              </a:spcAft>
            </a:pPr>
            <a:r>
              <a:rPr lang="en-US" sz="645">
                <a:solidFill>
                  <a:prstClr val="black"/>
                </a:solidFill>
                <a:latin typeface="Calibri" panose="020F0502020204030204"/>
                <a:ea typeface="+mn-ea"/>
              </a:rPr>
              <a:t>ODE (2017) </a:t>
            </a:r>
            <a:r>
              <a:rPr lang="en-US" sz="645">
                <a:solidFill>
                  <a:prstClr val="black"/>
                </a:solidFill>
                <a:latin typeface="Calibri" panose="020F0502020204030204"/>
                <a:ea typeface="+mn-ea"/>
                <a:hlinkClick r:id="rId4"/>
              </a:rPr>
              <a:t>https://eric.ed.gov/?q=source%3A%22Ohio+Department+of+Education%22&amp;id=ED580128</a:t>
            </a:r>
            <a:r>
              <a:rPr lang="en-US" sz="645">
                <a:solidFill>
                  <a:prstClr val="black"/>
                </a:solidFill>
                <a:latin typeface="Calibri" panose="020F0502020204030204"/>
                <a:ea typeface="+mn-ea"/>
              </a:rPr>
              <a:t> </a:t>
            </a:r>
            <a:endParaRPr lang="en-US" sz="750">
              <a:solidFill>
                <a:prstClr val="black"/>
              </a:solidFill>
              <a:latin typeface="Calibri" panose="020F0502020204030204"/>
              <a:ea typeface="+mn-ea"/>
            </a:endParaRPr>
          </a:p>
        </p:txBody>
      </p:sp>
      <p:sp>
        <p:nvSpPr>
          <p:cNvPr id="10" name="TextBox 9">
            <a:extLst>
              <a:ext uri="{FF2B5EF4-FFF2-40B4-BE49-F238E27FC236}">
                <a16:creationId xmlns:a16="http://schemas.microsoft.com/office/drawing/2014/main" id="{B18BAA2B-6B39-3AFB-EDA2-1F564A1254D0}"/>
              </a:ext>
            </a:extLst>
          </p:cNvPr>
          <p:cNvSpPr txBox="1"/>
          <p:nvPr/>
        </p:nvSpPr>
        <p:spPr>
          <a:xfrm>
            <a:off x="221046" y="4864237"/>
            <a:ext cx="7405749"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ea typeface="+mn-ea"/>
              </a:rPr>
              <a:t>Ohio Department of Education (2017) </a:t>
            </a:r>
          </a:p>
        </p:txBody>
      </p:sp>
    </p:spTree>
    <p:extLst>
      <p:ext uri="{BB962C8B-B14F-4D97-AF65-F5344CB8AC3E}">
        <p14:creationId xmlns:p14="http://schemas.microsoft.com/office/powerpoint/2010/main" val="1168193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59" y="2116458"/>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a:defRPr/>
            </a:pPr>
            <a:fld id="{A4AE216E-30EE-794D-82EB-E7F5CCC91463}" type="slidenum">
              <a:rPr lang="en-US">
                <a:solidFill>
                  <a:srgbClr val="FEFEFE"/>
                </a:solidFill>
              </a:rPr>
              <a:pPr defTabSz="257175">
                <a:defRPr/>
              </a:pPr>
              <a:t>3</a:t>
            </a:fld>
            <a:endParaRPr lang="en-US">
              <a:solidFill>
                <a:srgbClr val="FEFEFE"/>
              </a:solidFill>
            </a:endParaRPr>
          </a:p>
        </p:txBody>
      </p:sp>
      <p:sp>
        <p:nvSpPr>
          <p:cNvPr id="6" name="Rectangle 5"/>
          <p:cNvSpPr/>
          <p:nvPr/>
        </p:nvSpPr>
        <p:spPr>
          <a:xfrm>
            <a:off x="3539739" y="2782892"/>
            <a:ext cx="4738438" cy="1246495"/>
          </a:xfrm>
          <a:prstGeom prst="rect">
            <a:avLst/>
          </a:prstGeom>
        </p:spPr>
        <p:txBody>
          <a:bodyPr wrap="square">
            <a:spAutoFit/>
          </a:bodyPr>
          <a:lstStyle/>
          <a:p>
            <a:pPr>
              <a:spcAft>
                <a:spcPts val="563"/>
              </a:spcAft>
            </a:pPr>
            <a:r>
              <a:rPr lang="en-US" sz="1875" b="1" dirty="0">
                <a:solidFill>
                  <a:srgbClr val="008877"/>
                </a:solidFill>
                <a:latin typeface="+mj-lt"/>
              </a:rPr>
              <a:t>Kimberly J. </a:t>
            </a:r>
            <a:r>
              <a:rPr lang="en-US" sz="1875" b="1" dirty="0" err="1">
                <a:solidFill>
                  <a:srgbClr val="008877"/>
                </a:solidFill>
                <a:latin typeface="+mj-lt"/>
              </a:rPr>
              <a:t>Stanislo</a:t>
            </a:r>
            <a:r>
              <a:rPr lang="en-US" sz="1875" b="1" dirty="0">
                <a:solidFill>
                  <a:srgbClr val="008877"/>
                </a:solidFill>
                <a:latin typeface="+mj-lt"/>
              </a:rPr>
              <a:t>, </a:t>
            </a:r>
            <a:r>
              <a:rPr lang="en-US" sz="1875" dirty="0">
                <a:latin typeface="+mj-lt"/>
              </a:rPr>
              <a:t>DNP, APRN, CPNP-PC, LSN, Research Education and Practice Director, National Association of School Nurses</a:t>
            </a:r>
          </a:p>
        </p:txBody>
      </p:sp>
      <p:pic>
        <p:nvPicPr>
          <p:cNvPr id="7" name="Picture 6" descr="A close-up of a person smiling&#10;&#10;Description automatically generated">
            <a:extLst>
              <a:ext uri="{FF2B5EF4-FFF2-40B4-BE49-F238E27FC236}">
                <a16:creationId xmlns:a16="http://schemas.microsoft.com/office/drawing/2014/main" id="{82491C1B-D44D-D99C-DE35-5FD48561D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659" y="2570119"/>
            <a:ext cx="1683771" cy="1459268"/>
          </a:xfrm>
          <a:prstGeom prst="rect">
            <a:avLst/>
          </a:prstGeom>
        </p:spPr>
      </p:pic>
    </p:spTree>
    <p:extLst>
      <p:ext uri="{BB962C8B-B14F-4D97-AF65-F5344CB8AC3E}">
        <p14:creationId xmlns:p14="http://schemas.microsoft.com/office/powerpoint/2010/main" val="2397522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7986BE7-95FA-4D0F-90B0-4BF790D69326}"/>
              </a:ext>
            </a:extLst>
          </p:cNvPr>
          <p:cNvSpPr>
            <a:spLocks noGrp="1"/>
          </p:cNvSpPr>
          <p:nvPr>
            <p:ph type="title"/>
          </p:nvPr>
        </p:nvSpPr>
        <p:spPr>
          <a:xfrm>
            <a:off x="628650" y="1202147"/>
            <a:ext cx="7886700" cy="753446"/>
          </a:xfrm>
        </p:spPr>
        <p:txBody>
          <a:bodyPr>
            <a:normAutofit/>
          </a:bodyPr>
          <a:lstStyle/>
          <a:p>
            <a:pPr algn="ctr"/>
            <a:r>
              <a:rPr lang="en-US" dirty="0">
                <a:solidFill>
                  <a:srgbClr val="FFFFFF"/>
                </a:solidFill>
              </a:rPr>
              <a:t>Non-Academic Barriers</a:t>
            </a: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2048228"/>
            <a:ext cx="8274756" cy="3576285"/>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0923A275-501C-4D47-8AB2-D85D96182F3F}"/>
              </a:ext>
            </a:extLst>
          </p:cNvPr>
          <p:cNvSpPr/>
          <p:nvPr/>
        </p:nvSpPr>
        <p:spPr>
          <a:xfrm>
            <a:off x="434622" y="2048227"/>
            <a:ext cx="8387945" cy="3312446"/>
          </a:xfrm>
          <a:prstGeom prst="rect">
            <a:avLst/>
          </a:prstGeom>
        </p:spPr>
        <p:txBody>
          <a:bodyPr wrap="square" numCol="2">
            <a:spAutoFit/>
          </a:bodyPr>
          <a:lstStyle/>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Physical health </a:t>
            </a:r>
            <a:r>
              <a:rPr lang="en-US" dirty="0">
                <a:solidFill>
                  <a:prstClr val="black"/>
                </a:solidFill>
                <a:latin typeface="Calibri" panose="020F0502020204030204"/>
                <a:ea typeface="+mn-ea"/>
              </a:rPr>
              <a:t>(</a:t>
            </a:r>
            <a:r>
              <a:rPr lang="en-US" sz="1500" dirty="0">
                <a:solidFill>
                  <a:prstClr val="black"/>
                </a:solidFill>
                <a:latin typeface="Calibri" panose="020F0502020204030204"/>
                <a:ea typeface="+mn-ea"/>
              </a:rPr>
              <a:t>health conditions, food  </a:t>
            </a:r>
          </a:p>
          <a:p>
            <a:pPr defTabSz="384048" fontAlgn="auto">
              <a:spcBef>
                <a:spcPts val="0"/>
              </a:spcBef>
              <a:spcAft>
                <a:spcPts val="450"/>
              </a:spcAft>
            </a:pPr>
            <a:r>
              <a:rPr lang="en-US" sz="1500" dirty="0">
                <a:solidFill>
                  <a:prstClr val="black"/>
                </a:solidFill>
                <a:latin typeface="Calibri" panose="020F0502020204030204"/>
                <a:ea typeface="+mn-ea"/>
              </a:rPr>
              <a:t>     security)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Mental health </a:t>
            </a:r>
            <a:r>
              <a:rPr lang="en-US" sz="1500" dirty="0">
                <a:solidFill>
                  <a:prstClr val="black"/>
                </a:solidFill>
                <a:latin typeface="Calibri" panose="020F0502020204030204"/>
                <a:ea typeface="+mn-ea"/>
              </a:rPr>
              <a:t>(depression, anxiety)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Violence</a:t>
            </a:r>
            <a:r>
              <a:rPr lang="en-US" dirty="0">
                <a:solidFill>
                  <a:prstClr val="black"/>
                </a:solidFill>
                <a:latin typeface="Calibri" panose="020F0502020204030204"/>
                <a:ea typeface="+mn-ea"/>
              </a:rPr>
              <a:t> </a:t>
            </a:r>
            <a:r>
              <a:rPr lang="en-US" sz="1500" dirty="0">
                <a:solidFill>
                  <a:prstClr val="black"/>
                </a:solidFill>
                <a:latin typeface="Calibri" panose="020F0502020204030204"/>
                <a:ea typeface="+mn-ea"/>
              </a:rPr>
              <a:t>(bullying, gang activity) </a:t>
            </a:r>
          </a:p>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Abuse/neglect </a:t>
            </a:r>
            <a:r>
              <a:rPr lang="en-US" sz="1500" dirty="0">
                <a:solidFill>
                  <a:prstClr val="black"/>
                </a:solidFill>
                <a:latin typeface="Calibri" panose="020F0502020204030204"/>
                <a:ea typeface="+mn-ea"/>
              </a:rPr>
              <a:t>(physical, emotional, sexual </a:t>
            </a:r>
          </a:p>
          <a:p>
            <a:pPr defTabSz="384048" fontAlgn="auto">
              <a:spcBef>
                <a:spcPts val="0"/>
              </a:spcBef>
              <a:spcAft>
                <a:spcPts val="450"/>
              </a:spcAft>
            </a:pPr>
            <a:r>
              <a:rPr lang="en-US" sz="1500" dirty="0">
                <a:solidFill>
                  <a:prstClr val="black"/>
                </a:solidFill>
                <a:latin typeface="Calibri" panose="020F0502020204030204"/>
                <a:ea typeface="+mn-ea"/>
              </a:rPr>
              <a:t>    abuse) </a:t>
            </a:r>
          </a:p>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Trauma</a:t>
            </a:r>
            <a:r>
              <a:rPr lang="en-US" dirty="0">
                <a:solidFill>
                  <a:prstClr val="black"/>
                </a:solidFill>
                <a:latin typeface="Calibri" panose="020F0502020204030204"/>
                <a:ea typeface="+mn-ea"/>
              </a:rPr>
              <a:t> </a:t>
            </a:r>
            <a:r>
              <a:rPr lang="en-US" sz="1500" dirty="0">
                <a:solidFill>
                  <a:prstClr val="black"/>
                </a:solidFill>
                <a:latin typeface="Calibri" panose="020F0502020204030204"/>
                <a:ea typeface="+mn-ea"/>
              </a:rPr>
              <a:t>(repeated, long-term traumatic </a:t>
            </a:r>
          </a:p>
          <a:p>
            <a:pPr defTabSz="384048" fontAlgn="auto">
              <a:spcBef>
                <a:spcPts val="0"/>
              </a:spcBef>
              <a:spcAft>
                <a:spcPts val="450"/>
              </a:spcAft>
            </a:pPr>
            <a:r>
              <a:rPr lang="en-US" sz="1500" dirty="0">
                <a:solidFill>
                  <a:prstClr val="black"/>
                </a:solidFill>
                <a:latin typeface="Calibri" panose="020F0502020204030204"/>
                <a:ea typeface="+mn-ea"/>
              </a:rPr>
              <a:t>    experiences) </a:t>
            </a:r>
          </a:p>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Family</a:t>
            </a:r>
            <a:r>
              <a:rPr lang="en-US" dirty="0">
                <a:solidFill>
                  <a:prstClr val="black"/>
                </a:solidFill>
                <a:latin typeface="Calibri" panose="020F0502020204030204"/>
                <a:ea typeface="+mn-ea"/>
              </a:rPr>
              <a:t> </a:t>
            </a:r>
            <a:r>
              <a:rPr lang="en-US" sz="1500" dirty="0">
                <a:solidFill>
                  <a:prstClr val="black"/>
                </a:solidFill>
                <a:latin typeface="Calibri" panose="020F0502020204030204"/>
                <a:ea typeface="+mn-ea"/>
              </a:rPr>
              <a:t>(homelessness, domestic violence, family  </a:t>
            </a:r>
          </a:p>
          <a:p>
            <a:pPr defTabSz="384048" fontAlgn="auto">
              <a:spcBef>
                <a:spcPts val="0"/>
              </a:spcBef>
              <a:spcAft>
                <a:spcPts val="450"/>
              </a:spcAft>
            </a:pPr>
            <a:r>
              <a:rPr lang="en-US" sz="1500" dirty="0">
                <a:solidFill>
                  <a:prstClr val="black"/>
                </a:solidFill>
                <a:latin typeface="Calibri" panose="020F0502020204030204"/>
                <a:ea typeface="+mn-ea"/>
              </a:rPr>
              <a:t>     conflict)</a:t>
            </a:r>
          </a:p>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Negative peer influences </a:t>
            </a:r>
            <a:r>
              <a:rPr lang="en-US" sz="1500" dirty="0">
                <a:solidFill>
                  <a:prstClr val="black"/>
                </a:solidFill>
                <a:latin typeface="Calibri" panose="020F0502020204030204"/>
                <a:ea typeface="+mn-ea"/>
              </a:rPr>
              <a:t>(rule breaking)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Alcohol, tobacco, drug use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Difficulties with concentration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Behavioral</a:t>
            </a:r>
            <a:r>
              <a:rPr lang="en-US" dirty="0">
                <a:solidFill>
                  <a:prstClr val="black"/>
                </a:solidFill>
                <a:latin typeface="Calibri" panose="020F0502020204030204"/>
                <a:ea typeface="+mn-ea"/>
              </a:rPr>
              <a:t> </a:t>
            </a:r>
            <a:r>
              <a:rPr lang="en-US" sz="1500" dirty="0">
                <a:solidFill>
                  <a:prstClr val="black"/>
                </a:solidFill>
                <a:latin typeface="Calibri" panose="020F0502020204030204"/>
                <a:ea typeface="+mn-ea"/>
              </a:rPr>
              <a:t>(disruptive, unruly) </a:t>
            </a:r>
          </a:p>
          <a:p>
            <a:pPr defTabSz="384048" fontAlgn="auto">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Social-emotional</a:t>
            </a:r>
            <a:r>
              <a:rPr lang="en-US" dirty="0">
                <a:solidFill>
                  <a:prstClr val="black"/>
                </a:solidFill>
                <a:latin typeface="Calibri" panose="020F0502020204030204"/>
                <a:ea typeface="+mn-ea"/>
              </a:rPr>
              <a:t> </a:t>
            </a:r>
            <a:r>
              <a:rPr lang="en-US" sz="1500" dirty="0">
                <a:solidFill>
                  <a:prstClr val="black"/>
                </a:solidFill>
                <a:latin typeface="Calibri" panose="020F0502020204030204"/>
                <a:ea typeface="+mn-ea"/>
              </a:rPr>
              <a:t>(poor impulse control, anger) </a:t>
            </a:r>
          </a:p>
          <a:p>
            <a:pPr defTabSz="384048" fontAlgn="auto">
              <a:lnSpc>
                <a:spcPct val="150000"/>
              </a:lnSpc>
              <a:spcBef>
                <a:spcPts val="0"/>
              </a:spcBef>
              <a:spcAft>
                <a:spcPts val="450"/>
              </a:spcAft>
            </a:pPr>
            <a:r>
              <a:rPr lang="en-US" dirty="0">
                <a:solidFill>
                  <a:prstClr val="black"/>
                </a:solidFill>
                <a:latin typeface="Calibri" panose="020F0502020204030204"/>
                <a:ea typeface="+mn-ea"/>
              </a:rPr>
              <a:t>• </a:t>
            </a:r>
            <a:r>
              <a:rPr lang="en-US" b="1" dirty="0">
                <a:solidFill>
                  <a:prstClr val="black"/>
                </a:solidFill>
                <a:latin typeface="Calibri" panose="020F0502020204030204"/>
                <a:ea typeface="+mn-ea"/>
              </a:rPr>
              <a:t>Lack of social/emotional relationships</a:t>
            </a:r>
          </a:p>
        </p:txBody>
      </p:sp>
      <p:sp>
        <p:nvSpPr>
          <p:cNvPr id="3" name="TextBox 2">
            <a:extLst>
              <a:ext uri="{FF2B5EF4-FFF2-40B4-BE49-F238E27FC236}">
                <a16:creationId xmlns:a16="http://schemas.microsoft.com/office/drawing/2014/main" id="{4B631849-0ADC-4657-84C9-E11B07E7477E}"/>
              </a:ext>
            </a:extLst>
          </p:cNvPr>
          <p:cNvSpPr txBox="1"/>
          <p:nvPr/>
        </p:nvSpPr>
        <p:spPr>
          <a:xfrm>
            <a:off x="321433" y="5622780"/>
            <a:ext cx="4316672" cy="323165"/>
          </a:xfrm>
          <a:prstGeom prst="rect">
            <a:avLst/>
          </a:prstGeom>
          <a:noFill/>
        </p:spPr>
        <p:txBody>
          <a:bodyPr wrap="square" rtlCol="0">
            <a:spAutoFit/>
          </a:bodyPr>
          <a:lstStyle/>
          <a:p>
            <a:pPr defTabSz="384048" fontAlgn="auto">
              <a:spcBef>
                <a:spcPts val="0"/>
              </a:spcBef>
              <a:spcAft>
                <a:spcPts val="450"/>
              </a:spcAft>
            </a:pPr>
            <a:r>
              <a:rPr lang="en-US" sz="1500" dirty="0">
                <a:solidFill>
                  <a:prstClr val="black"/>
                </a:solidFill>
                <a:latin typeface="Calibri" panose="020F0502020204030204"/>
                <a:ea typeface="+mn-ea"/>
              </a:rPr>
              <a:t>Allen et al. (2016)</a:t>
            </a:r>
          </a:p>
        </p:txBody>
      </p:sp>
    </p:spTree>
    <p:extLst>
      <p:ext uri="{BB962C8B-B14F-4D97-AF65-F5344CB8AC3E}">
        <p14:creationId xmlns:p14="http://schemas.microsoft.com/office/powerpoint/2010/main" val="217885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4A6F-C61B-4A82-BE35-04F064C95D56}"/>
              </a:ext>
            </a:extLst>
          </p:cNvPr>
          <p:cNvSpPr>
            <a:spLocks noGrp="1"/>
          </p:cNvSpPr>
          <p:nvPr>
            <p:ph type="title"/>
          </p:nvPr>
        </p:nvSpPr>
        <p:spPr>
          <a:xfrm>
            <a:off x="84659" y="2509243"/>
            <a:ext cx="1705547" cy="1839515"/>
          </a:xfrm>
        </p:spPr>
        <p:txBody>
          <a:bodyPr anchor="ctr">
            <a:noAutofit/>
          </a:bodyPr>
          <a:lstStyle/>
          <a:p>
            <a:r>
              <a:rPr lang="en-US" sz="3000" b="1" dirty="0"/>
              <a:t>Top Health Barriers to Learning:</a:t>
            </a:r>
            <a:br>
              <a:rPr lang="en-US" sz="3000" b="1" dirty="0"/>
            </a:br>
            <a:endParaRPr lang="en-US" sz="3000" b="1" dirty="0"/>
          </a:p>
        </p:txBody>
      </p:sp>
      <p:graphicFrame>
        <p:nvGraphicFramePr>
          <p:cNvPr id="5" name="Content Placeholder 2">
            <a:extLst>
              <a:ext uri="{FF2B5EF4-FFF2-40B4-BE49-F238E27FC236}">
                <a16:creationId xmlns:a16="http://schemas.microsoft.com/office/drawing/2014/main" id="{F315B677-942F-9146-FD55-C153B1576E08}"/>
              </a:ext>
            </a:extLst>
          </p:cNvPr>
          <p:cNvGraphicFramePr>
            <a:graphicFrameLocks noGrp="1"/>
          </p:cNvGraphicFramePr>
          <p:nvPr>
            <p:ph idx="1"/>
          </p:nvPr>
        </p:nvGraphicFramePr>
        <p:xfrm>
          <a:off x="1790206" y="1186791"/>
          <a:ext cx="6991841" cy="4324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BD4941E-2548-7743-FDB4-589A649A8CC3}"/>
              </a:ext>
            </a:extLst>
          </p:cNvPr>
          <p:cNvSpPr txBox="1"/>
          <p:nvPr/>
        </p:nvSpPr>
        <p:spPr>
          <a:xfrm>
            <a:off x="1212107" y="5677228"/>
            <a:ext cx="7267119"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ea typeface="+mn-ea"/>
              </a:rPr>
              <a:t>Children’s Health Fund (2022) Health barriers to learning. Educators. https://hrl.nyc/node/hbl-links </a:t>
            </a:r>
          </a:p>
        </p:txBody>
      </p:sp>
    </p:spTree>
    <p:extLst>
      <p:ext uri="{BB962C8B-B14F-4D97-AF65-F5344CB8AC3E}">
        <p14:creationId xmlns:p14="http://schemas.microsoft.com/office/powerpoint/2010/main" val="715427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807051"/>
            <a:ext cx="9143999" cy="1193057"/>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809881"/>
            <a:ext cx="9138998" cy="1193057"/>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4806409"/>
            <a:ext cx="3057524" cy="1193057"/>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41" name="Rectangle 104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001" y="4804863"/>
            <a:ext cx="9144000" cy="11980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4183581-639D-B80A-B28D-40193BED4A20}"/>
              </a:ext>
            </a:extLst>
          </p:cNvPr>
          <p:cNvSpPr>
            <a:spLocks noGrp="1"/>
          </p:cNvSpPr>
          <p:nvPr>
            <p:ph type="title"/>
          </p:nvPr>
        </p:nvSpPr>
        <p:spPr>
          <a:xfrm>
            <a:off x="1028700" y="4989940"/>
            <a:ext cx="7421963" cy="775252"/>
          </a:xfrm>
        </p:spPr>
        <p:txBody>
          <a:bodyPr>
            <a:normAutofit/>
          </a:bodyPr>
          <a:lstStyle/>
          <a:p>
            <a:pPr algn="ctr"/>
            <a:r>
              <a:rPr lang="en-US" sz="3600" b="1" dirty="0">
                <a:solidFill>
                  <a:srgbClr val="FFFFFF"/>
                </a:solidFill>
              </a:rPr>
              <a:t>Role of Standardized Data</a:t>
            </a:r>
          </a:p>
        </p:txBody>
      </p:sp>
      <p:pic>
        <p:nvPicPr>
          <p:cNvPr id="1026" name="Picture 2" descr="NASN National School Health Data Set: Every Student Counts!">
            <a:extLst>
              <a:ext uri="{FF2B5EF4-FFF2-40B4-BE49-F238E27FC236}">
                <a16:creationId xmlns:a16="http://schemas.microsoft.com/office/drawing/2014/main" id="{0ABDEC59-3D75-014B-74CE-93D70FFCC5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0024" y="1424964"/>
            <a:ext cx="8152715" cy="289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909A1222-F759-DE1B-7919-F38C0BF7E443}"/>
              </a:ext>
            </a:extLst>
          </p:cNvPr>
          <p:cNvSpPr txBox="1"/>
          <p:nvPr/>
        </p:nvSpPr>
        <p:spPr>
          <a:xfrm>
            <a:off x="185552" y="1220429"/>
            <a:ext cx="8532609" cy="923330"/>
          </a:xfrm>
          <a:prstGeom prst="rect">
            <a:avLst/>
          </a:prstGeom>
          <a:noFill/>
        </p:spPr>
        <p:txBody>
          <a:bodyPr wrap="square" rtlCol="0">
            <a:spAutoFit/>
          </a:bodyPr>
          <a:lstStyle/>
          <a:p>
            <a:pPr algn="ctr" defTabSz="685800" fontAlgn="auto">
              <a:spcBef>
                <a:spcPts val="0"/>
              </a:spcBef>
              <a:spcAft>
                <a:spcPts val="450"/>
              </a:spcAft>
              <a:defRPr/>
            </a:pPr>
            <a:r>
              <a:rPr lang="en-US" sz="2700" dirty="0">
                <a:solidFill>
                  <a:prstClr val="black"/>
                </a:solidFill>
                <a:latin typeface="Calibri" panose="020F0502020204030204"/>
                <a:ea typeface="+mn-ea"/>
              </a:rPr>
              <a:t>National school health data set to influence local, state, and national student health policy </a:t>
            </a:r>
          </a:p>
        </p:txBody>
      </p:sp>
      <p:sp>
        <p:nvSpPr>
          <p:cNvPr id="27" name="Rectangle 26">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9" name="Rectangle 28">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9FD0127-F0FB-1655-08A1-3E122F85F659}"/>
              </a:ext>
            </a:extLst>
          </p:cNvPr>
          <p:cNvGraphicFramePr>
            <a:graphicFrameLocks noGrp="1"/>
          </p:cNvGraphicFramePr>
          <p:nvPr>
            <p:ph idx="1"/>
            <p:extLst>
              <p:ext uri="{D42A27DB-BD31-4B8C-83A1-F6EECF244321}">
                <p14:modId xmlns:p14="http://schemas.microsoft.com/office/powerpoint/2010/main" val="3796977265"/>
              </p:ext>
            </p:extLst>
          </p:nvPr>
        </p:nvGraphicFramePr>
        <p:xfrm>
          <a:off x="65408" y="2143759"/>
          <a:ext cx="8772896" cy="3020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957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FDC97195-37A2-3EB0-99AE-3756764FF42B}"/>
              </a:ext>
            </a:extLst>
          </p:cNvPr>
          <p:cNvGraphicFramePr>
            <a:graphicFrameLocks noGrp="1"/>
          </p:cNvGraphicFramePr>
          <p:nvPr>
            <p:ph idx="1"/>
          </p:nvPr>
        </p:nvGraphicFramePr>
        <p:xfrm>
          <a:off x="43859" y="1138180"/>
          <a:ext cx="9056282" cy="4772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Down 1">
            <a:extLst>
              <a:ext uri="{FF2B5EF4-FFF2-40B4-BE49-F238E27FC236}">
                <a16:creationId xmlns:a16="http://schemas.microsoft.com/office/drawing/2014/main" id="{22FC9A22-C4EE-431B-9EB6-B439042F136D}"/>
              </a:ext>
            </a:extLst>
          </p:cNvPr>
          <p:cNvSpPr/>
          <p:nvPr/>
        </p:nvSpPr>
        <p:spPr>
          <a:xfrm>
            <a:off x="3331029" y="2435416"/>
            <a:ext cx="1240972" cy="157492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98618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857251"/>
            <a:ext cx="9143999" cy="118196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096642" cy="1181596"/>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857250"/>
            <a:ext cx="9144002" cy="1180733"/>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524785" y="1043279"/>
            <a:ext cx="5297791" cy="869400"/>
          </a:xfrm>
        </p:spPr>
        <p:txBody>
          <a:bodyPr vert="horz" lIns="68580" tIns="34290" rIns="68580" bIns="34290" rtlCol="0" anchor="ctr">
            <a:normAutofit/>
          </a:bodyPr>
          <a:lstStyle/>
          <a:p>
            <a:r>
              <a:rPr lang="en-US" kern="1200" dirty="0">
                <a:solidFill>
                  <a:srgbClr val="FFFFFF"/>
                </a:solidFill>
                <a:latin typeface="+mj-lt"/>
                <a:ea typeface="+mj-ea"/>
                <a:cs typeface="+mj-cs"/>
              </a:rPr>
              <a:t>Tiered Programming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22244" y="2103947"/>
            <a:ext cx="8576631" cy="3831078"/>
          </a:xfrm>
          <a:prstGeom prst="rect">
            <a:avLst/>
          </a:prstGeom>
        </p:spPr>
      </p:pic>
    </p:spTree>
    <p:extLst>
      <p:ext uri="{BB962C8B-B14F-4D97-AF65-F5344CB8AC3E}">
        <p14:creationId xmlns:p14="http://schemas.microsoft.com/office/powerpoint/2010/main" val="3319884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807051"/>
            <a:ext cx="9143999" cy="1193057"/>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809881"/>
            <a:ext cx="9138998" cy="1193057"/>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4806409"/>
            <a:ext cx="3057524" cy="1193057"/>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001" y="4804863"/>
            <a:ext cx="9144000" cy="11980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p:cNvSpPr>
            <a:spLocks noGrp="1"/>
          </p:cNvSpPr>
          <p:nvPr>
            <p:ph type="title"/>
          </p:nvPr>
        </p:nvSpPr>
        <p:spPr>
          <a:xfrm>
            <a:off x="1028700" y="4989940"/>
            <a:ext cx="7421963" cy="775252"/>
          </a:xfrm>
        </p:spPr>
        <p:txBody>
          <a:bodyPr>
            <a:normAutofit/>
          </a:bodyPr>
          <a:lstStyle/>
          <a:p>
            <a:r>
              <a:rPr lang="en-US" sz="3000" dirty="0">
                <a:solidFill>
                  <a:srgbClr val="FFFFFF"/>
                </a:solidFill>
              </a:rPr>
              <a:t>Three-Pronged Approach</a:t>
            </a:r>
          </a:p>
        </p:txBody>
      </p:sp>
      <p:pic>
        <p:nvPicPr>
          <p:cNvPr id="4" name="Content Placeholder 3"/>
          <p:cNvPicPr>
            <a:picLocks noChangeAspect="1"/>
          </p:cNvPicPr>
          <p:nvPr/>
        </p:nvPicPr>
        <p:blipFill>
          <a:blip r:embed="rId3"/>
          <a:stretch>
            <a:fillRect/>
          </a:stretch>
        </p:blipFill>
        <p:spPr>
          <a:xfrm>
            <a:off x="-130333" y="1462891"/>
            <a:ext cx="9384664" cy="2876798"/>
          </a:xfrm>
          <a:prstGeom prst="rect">
            <a:avLst/>
          </a:prstGeom>
        </p:spPr>
      </p:pic>
    </p:spTree>
    <p:extLst>
      <p:ext uri="{BB962C8B-B14F-4D97-AF65-F5344CB8AC3E}">
        <p14:creationId xmlns:p14="http://schemas.microsoft.com/office/powerpoint/2010/main" val="400347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1532861"/>
            <a:ext cx="569714" cy="428322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1332124"/>
            <a:ext cx="361991" cy="414106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6" y="1334793"/>
            <a:ext cx="3000047" cy="394334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 name="Title 1">
            <a:extLst>
              <a:ext uri="{FF2B5EF4-FFF2-40B4-BE49-F238E27FC236}">
                <a16:creationId xmlns:a16="http://schemas.microsoft.com/office/drawing/2014/main" id="{6F97E91A-83E3-A218-EAAD-9F09AA0CFFA2}"/>
              </a:ext>
            </a:extLst>
          </p:cNvPr>
          <p:cNvSpPr>
            <a:spLocks noGrp="1"/>
          </p:cNvSpPr>
          <p:nvPr>
            <p:ph type="title"/>
          </p:nvPr>
        </p:nvSpPr>
        <p:spPr>
          <a:xfrm>
            <a:off x="701155" y="1593954"/>
            <a:ext cx="2541314" cy="3420728"/>
          </a:xfrm>
        </p:spPr>
        <p:txBody>
          <a:bodyPr vert="horz" lIns="68580" tIns="34290" rIns="68580" bIns="34290" rtlCol="0" anchor="ctr">
            <a:normAutofit/>
          </a:bodyPr>
          <a:lstStyle/>
          <a:p>
            <a:r>
              <a:rPr lang="en-US" sz="3000" b="1">
                <a:solidFill>
                  <a:srgbClr val="FFFFFF"/>
                </a:solidFill>
              </a:rPr>
              <a:t>School Demographics and Workforce Capacity</a:t>
            </a: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7" y="1871476"/>
            <a:ext cx="4991698" cy="393873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0" name="Content Placeholder 2">
            <a:extLst>
              <a:ext uri="{FF2B5EF4-FFF2-40B4-BE49-F238E27FC236}">
                <a16:creationId xmlns:a16="http://schemas.microsoft.com/office/drawing/2014/main" id="{D6D708C3-F79B-DAC7-5231-0B669A2F0F6B}"/>
              </a:ext>
            </a:extLst>
          </p:cNvPr>
          <p:cNvSpPr>
            <a:spLocks noGrp="1"/>
          </p:cNvSpPr>
          <p:nvPr>
            <p:ph idx="1"/>
          </p:nvPr>
        </p:nvSpPr>
        <p:spPr>
          <a:xfrm>
            <a:off x="3701201" y="1871477"/>
            <a:ext cx="4900219" cy="3877263"/>
          </a:xfrm>
        </p:spPr>
        <p:txBody>
          <a:bodyPr anchor="ctr">
            <a:normAutofit/>
          </a:bodyPr>
          <a:lstStyle/>
          <a:p>
            <a:r>
              <a:rPr lang="en-US" sz="2400" dirty="0">
                <a:solidFill>
                  <a:srgbClr val="FEFFFF"/>
                </a:solidFill>
              </a:rPr>
              <a:t>Total # students </a:t>
            </a:r>
          </a:p>
          <a:p>
            <a:r>
              <a:rPr lang="en-US" sz="2400" dirty="0">
                <a:solidFill>
                  <a:srgbClr val="FEFFFF"/>
                </a:solidFill>
              </a:rPr>
              <a:t>Total # chronically absent</a:t>
            </a:r>
          </a:p>
          <a:p>
            <a:r>
              <a:rPr lang="en-US" sz="2400" dirty="0">
                <a:solidFill>
                  <a:srgbClr val="FEFFFF"/>
                </a:solidFill>
              </a:rPr>
              <a:t>% Free/reduced lunch</a:t>
            </a:r>
          </a:p>
          <a:p>
            <a:r>
              <a:rPr lang="en-US" sz="2400" dirty="0">
                <a:solidFill>
                  <a:srgbClr val="FEFFFF"/>
                </a:solidFill>
              </a:rPr>
              <a:t>% English Language Learners</a:t>
            </a:r>
          </a:p>
          <a:p>
            <a:r>
              <a:rPr lang="en-US" sz="2400" dirty="0">
                <a:solidFill>
                  <a:srgbClr val="FEFFFF"/>
                </a:solidFill>
              </a:rPr>
              <a:t>Highest level of education for Health Staff</a:t>
            </a:r>
          </a:p>
          <a:p>
            <a:r>
              <a:rPr lang="en-US" sz="2400" dirty="0">
                <a:solidFill>
                  <a:srgbClr val="FEFFFF"/>
                </a:solidFill>
              </a:rPr>
              <a:t>State-specific SN credentials</a:t>
            </a:r>
          </a:p>
          <a:p>
            <a:r>
              <a:rPr lang="en-US" sz="2400" dirty="0">
                <a:solidFill>
                  <a:srgbClr val="FEFFFF"/>
                </a:solidFill>
              </a:rPr>
              <a:t>Model of practice </a:t>
            </a:r>
          </a:p>
        </p:txBody>
      </p:sp>
    </p:spTree>
    <p:extLst>
      <p:ext uri="{BB962C8B-B14F-4D97-AF65-F5344CB8AC3E}">
        <p14:creationId xmlns:p14="http://schemas.microsoft.com/office/powerpoint/2010/main" val="3064363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3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1532861"/>
            <a:ext cx="569714" cy="428322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1332124"/>
            <a:ext cx="361991" cy="414106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4" name="Freeform: Shape 3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6" y="1334793"/>
            <a:ext cx="3000047" cy="394334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D0113EAD-774F-5807-6CB2-1027E5E57737}"/>
              </a:ext>
            </a:extLst>
          </p:cNvPr>
          <p:cNvSpPr>
            <a:spLocks noGrp="1"/>
          </p:cNvSpPr>
          <p:nvPr>
            <p:ph type="title"/>
          </p:nvPr>
        </p:nvSpPr>
        <p:spPr>
          <a:xfrm>
            <a:off x="701155" y="1593954"/>
            <a:ext cx="2541314" cy="3420728"/>
          </a:xfrm>
        </p:spPr>
        <p:txBody>
          <a:bodyPr>
            <a:normAutofit/>
          </a:bodyPr>
          <a:lstStyle/>
          <a:p>
            <a:r>
              <a:rPr lang="en-US" sz="3000" b="1">
                <a:solidFill>
                  <a:srgbClr val="FFFFFF"/>
                </a:solidFill>
              </a:rPr>
              <a:t>School Health Staffing</a:t>
            </a:r>
          </a:p>
        </p:txBody>
      </p:sp>
      <p:sp>
        <p:nvSpPr>
          <p:cNvPr id="3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7" y="1871476"/>
            <a:ext cx="4991698" cy="393873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 name="Content Placeholder 2">
            <a:extLst>
              <a:ext uri="{FF2B5EF4-FFF2-40B4-BE49-F238E27FC236}">
                <a16:creationId xmlns:a16="http://schemas.microsoft.com/office/drawing/2014/main" id="{ED09F0E4-215E-FC54-5397-D9C5A033E04B}"/>
              </a:ext>
            </a:extLst>
          </p:cNvPr>
          <p:cNvSpPr>
            <a:spLocks noGrp="1"/>
          </p:cNvSpPr>
          <p:nvPr>
            <p:ph idx="1"/>
          </p:nvPr>
        </p:nvSpPr>
        <p:spPr>
          <a:xfrm>
            <a:off x="3812183" y="1972708"/>
            <a:ext cx="4739661" cy="3709930"/>
          </a:xfrm>
        </p:spPr>
        <p:txBody>
          <a:bodyPr anchor="ctr">
            <a:normAutofit/>
          </a:bodyPr>
          <a:lstStyle/>
          <a:p>
            <a:pPr marL="0" indent="0">
              <a:buNone/>
            </a:pPr>
            <a:r>
              <a:rPr lang="en-US" sz="2400" dirty="0">
                <a:solidFill>
                  <a:srgbClr val="FEFFFF"/>
                </a:solidFill>
              </a:rPr>
              <a:t>Total FTE by provider </a:t>
            </a:r>
          </a:p>
          <a:p>
            <a:pPr marL="0" indent="0">
              <a:buNone/>
            </a:pPr>
            <a:r>
              <a:rPr lang="en-US" sz="2400" dirty="0">
                <a:solidFill>
                  <a:srgbClr val="FEFFFF"/>
                </a:solidFill>
              </a:rPr>
              <a:t>(RN, LPN/LVN, Health Aide/UAP)</a:t>
            </a:r>
          </a:p>
          <a:p>
            <a:pPr lvl="1"/>
            <a:r>
              <a:rPr lang="en-US" sz="2400" dirty="0">
                <a:solidFill>
                  <a:srgbClr val="FEFFFF"/>
                </a:solidFill>
              </a:rPr>
              <a:t>Direct services</a:t>
            </a:r>
          </a:p>
          <a:p>
            <a:pPr lvl="1"/>
            <a:r>
              <a:rPr lang="en-US" sz="2400" dirty="0">
                <a:solidFill>
                  <a:srgbClr val="FEFFFF"/>
                </a:solidFill>
              </a:rPr>
              <a:t>Supplemental/float</a:t>
            </a:r>
          </a:p>
          <a:p>
            <a:pPr lvl="1"/>
            <a:r>
              <a:rPr lang="en-US" sz="2400" dirty="0">
                <a:solidFill>
                  <a:srgbClr val="FEFFFF"/>
                </a:solidFill>
              </a:rPr>
              <a:t>Special assignment</a:t>
            </a:r>
          </a:p>
          <a:p>
            <a:pPr lvl="1"/>
            <a:r>
              <a:rPr lang="en-US" sz="2400" dirty="0">
                <a:solidFill>
                  <a:srgbClr val="FEFFFF"/>
                </a:solidFill>
              </a:rPr>
              <a:t>Administrative/supervisory</a:t>
            </a:r>
          </a:p>
          <a:p>
            <a:pPr marL="0" indent="0">
              <a:buNone/>
            </a:pPr>
            <a:endParaRPr lang="en-US" sz="1800" dirty="0">
              <a:solidFill>
                <a:srgbClr val="FEFFFF"/>
              </a:solidFill>
            </a:endParaRPr>
          </a:p>
          <a:p>
            <a:pPr marL="0" indent="0">
              <a:buNone/>
            </a:pPr>
            <a:endParaRPr lang="en-US" sz="1800" dirty="0">
              <a:solidFill>
                <a:srgbClr val="FEFFFF"/>
              </a:solidFill>
            </a:endParaRPr>
          </a:p>
          <a:p>
            <a:pPr marL="0" indent="0">
              <a:buNone/>
            </a:pPr>
            <a:endParaRPr lang="en-US" sz="1800" dirty="0">
              <a:solidFill>
                <a:srgbClr val="FEFFFF"/>
              </a:solidFill>
            </a:endParaRPr>
          </a:p>
          <a:p>
            <a:endParaRPr lang="en-US" sz="1800" dirty="0">
              <a:solidFill>
                <a:srgbClr val="FEFFFF"/>
              </a:solidFill>
            </a:endParaRPr>
          </a:p>
        </p:txBody>
      </p:sp>
    </p:spTree>
    <p:extLst>
      <p:ext uri="{BB962C8B-B14F-4D97-AF65-F5344CB8AC3E}">
        <p14:creationId xmlns:p14="http://schemas.microsoft.com/office/powerpoint/2010/main" val="1752887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1532861"/>
            <a:ext cx="569714" cy="428322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1332124"/>
            <a:ext cx="361991" cy="414106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6" y="1334793"/>
            <a:ext cx="3000047" cy="394334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701155" y="1593954"/>
            <a:ext cx="2541314" cy="3420728"/>
          </a:xfrm>
        </p:spPr>
        <p:txBody>
          <a:bodyPr vert="horz" lIns="68580" tIns="34290" rIns="68580" bIns="34290" rtlCol="0" anchor="ctr">
            <a:normAutofit/>
          </a:bodyPr>
          <a:lstStyle/>
          <a:p>
            <a:r>
              <a:rPr lang="en-US" sz="3000" b="1">
                <a:solidFill>
                  <a:srgbClr val="FFFFFF"/>
                </a:solidFill>
              </a:rPr>
              <a:t>Chronic Conditions</a:t>
            </a: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7" y="1871476"/>
            <a:ext cx="4991698" cy="393873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 name="Content Placeholder 2"/>
          <p:cNvSpPr>
            <a:spLocks noGrp="1"/>
          </p:cNvSpPr>
          <p:nvPr>
            <p:ph sz="half" idx="1"/>
          </p:nvPr>
        </p:nvSpPr>
        <p:spPr>
          <a:xfrm>
            <a:off x="3812183" y="2146964"/>
            <a:ext cx="4731399" cy="3486098"/>
          </a:xfrm>
        </p:spPr>
        <p:txBody>
          <a:bodyPr vert="horz" lIns="68580" tIns="34290" rIns="68580" bIns="34290" rtlCol="0" anchor="ctr">
            <a:noAutofit/>
          </a:bodyPr>
          <a:lstStyle/>
          <a:p>
            <a:r>
              <a:rPr lang="en-US" dirty="0">
                <a:solidFill>
                  <a:srgbClr val="FEFFFF"/>
                </a:solidFill>
              </a:rPr>
              <a:t>Total # students</a:t>
            </a:r>
          </a:p>
          <a:p>
            <a:r>
              <a:rPr lang="en-US" dirty="0">
                <a:solidFill>
                  <a:srgbClr val="FEFFFF"/>
                </a:solidFill>
              </a:rPr>
              <a:t># students chronically absent (total)</a:t>
            </a:r>
          </a:p>
          <a:p>
            <a:r>
              <a:rPr lang="en-US" dirty="0">
                <a:solidFill>
                  <a:srgbClr val="FEFFFF"/>
                </a:solidFill>
              </a:rPr>
              <a:t># of students with a current diagnosis from a </a:t>
            </a:r>
            <a:r>
              <a:rPr lang="en-US" b="1" i="1" dirty="0">
                <a:solidFill>
                  <a:srgbClr val="FEFFFF"/>
                </a:solidFill>
              </a:rPr>
              <a:t>health care provider </a:t>
            </a:r>
            <a:r>
              <a:rPr lang="en-US" dirty="0">
                <a:solidFill>
                  <a:srgbClr val="FEFFFF"/>
                </a:solidFill>
              </a:rPr>
              <a:t>of:</a:t>
            </a:r>
          </a:p>
          <a:p>
            <a:pPr lvl="1"/>
            <a:r>
              <a:rPr lang="en-US" sz="2100" dirty="0">
                <a:solidFill>
                  <a:srgbClr val="FEFFFF"/>
                </a:solidFill>
              </a:rPr>
              <a:t>Asthma</a:t>
            </a:r>
          </a:p>
          <a:p>
            <a:pPr lvl="1"/>
            <a:r>
              <a:rPr lang="en-US" sz="2100" dirty="0">
                <a:solidFill>
                  <a:srgbClr val="FEFFFF"/>
                </a:solidFill>
              </a:rPr>
              <a:t>Type 1 Diabetes</a:t>
            </a:r>
          </a:p>
          <a:p>
            <a:pPr lvl="1"/>
            <a:r>
              <a:rPr lang="en-US" sz="2100" dirty="0">
                <a:solidFill>
                  <a:srgbClr val="FEFFFF"/>
                </a:solidFill>
              </a:rPr>
              <a:t>Type 2 Diabetes </a:t>
            </a:r>
          </a:p>
          <a:p>
            <a:pPr lvl="1"/>
            <a:r>
              <a:rPr lang="en-US" sz="2100" dirty="0">
                <a:solidFill>
                  <a:srgbClr val="FEFFFF"/>
                </a:solidFill>
              </a:rPr>
              <a:t>Seizure disorder</a:t>
            </a:r>
          </a:p>
          <a:p>
            <a:pPr lvl="1"/>
            <a:r>
              <a:rPr lang="en-US" sz="2100" dirty="0">
                <a:solidFill>
                  <a:srgbClr val="FEFFFF"/>
                </a:solidFill>
              </a:rPr>
              <a:t>Life threatening allergy</a:t>
            </a:r>
          </a:p>
          <a:p>
            <a:pPr lvl="1"/>
            <a:r>
              <a:rPr lang="en-US" sz="2100" dirty="0">
                <a:solidFill>
                  <a:srgbClr val="FEFFFF"/>
                </a:solidFill>
              </a:rPr>
              <a:t>ME/CFS</a:t>
            </a:r>
          </a:p>
          <a:p>
            <a:r>
              <a:rPr lang="en-US" dirty="0">
                <a:solidFill>
                  <a:srgbClr val="FEFFFF"/>
                </a:solidFill>
              </a:rPr>
              <a:t># students chronically absent for each dx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659" y="2116458"/>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a:defRPr/>
            </a:pPr>
            <a:fld id="{A4AE216E-30EE-794D-82EB-E7F5CCC91463}" type="slidenum">
              <a:rPr lang="en-US">
                <a:solidFill>
                  <a:srgbClr val="FEFEFE"/>
                </a:solidFill>
              </a:rPr>
              <a:pPr defTabSz="257175">
                <a:defRPr/>
              </a:pPr>
              <a:t>4</a:t>
            </a:fld>
            <a:endParaRPr lang="en-US">
              <a:solidFill>
                <a:srgbClr val="FEFEFE"/>
              </a:solidFill>
            </a:endParaRPr>
          </a:p>
        </p:txBody>
      </p:sp>
      <p:sp>
        <p:nvSpPr>
          <p:cNvPr id="6" name="Rectangle 5"/>
          <p:cNvSpPr/>
          <p:nvPr/>
        </p:nvSpPr>
        <p:spPr>
          <a:xfrm>
            <a:off x="3585459" y="2556100"/>
            <a:ext cx="4738438" cy="957955"/>
          </a:xfrm>
          <a:prstGeom prst="rect">
            <a:avLst/>
          </a:prstGeom>
        </p:spPr>
        <p:txBody>
          <a:bodyPr wrap="square">
            <a:spAutoFit/>
          </a:bodyPr>
          <a:lstStyle/>
          <a:p>
            <a:pPr>
              <a:spcAft>
                <a:spcPts val="563"/>
              </a:spcAft>
            </a:pPr>
            <a:r>
              <a:rPr lang="en-US" sz="1875" b="1" dirty="0">
                <a:solidFill>
                  <a:srgbClr val="008877"/>
                </a:solidFill>
                <a:latin typeface="+mj-lt"/>
              </a:rPr>
              <a:t>Mathew Swinburne, </a:t>
            </a:r>
            <a:r>
              <a:rPr lang="en-US" sz="1875" dirty="0">
                <a:latin typeface="+mj-lt"/>
              </a:rPr>
              <a:t>JD, Associate Director, Network for Public Health Law—Eastern Region Office</a:t>
            </a:r>
          </a:p>
        </p:txBody>
      </p:sp>
      <p:pic>
        <p:nvPicPr>
          <p:cNvPr id="7" name="Picture 6" descr="A person wearing glasses and a suit&#10;&#10;Description automatically generated with low confidence">
            <a:extLst>
              <a:ext uri="{FF2B5EF4-FFF2-40B4-BE49-F238E27FC236}">
                <a16:creationId xmlns:a16="http://schemas.microsoft.com/office/drawing/2014/main" id="{C7322052-62D0-C8D1-9041-5192314C0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659" y="2556100"/>
            <a:ext cx="1497180" cy="1639412"/>
          </a:xfrm>
          <a:prstGeom prst="rect">
            <a:avLst/>
          </a:prstGeom>
        </p:spPr>
      </p:pic>
    </p:spTree>
    <p:extLst>
      <p:ext uri="{BB962C8B-B14F-4D97-AF65-F5344CB8AC3E}">
        <p14:creationId xmlns:p14="http://schemas.microsoft.com/office/powerpoint/2010/main" val="2769234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1532861"/>
            <a:ext cx="569714" cy="428322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1332124"/>
            <a:ext cx="361991" cy="414106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23"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6" y="1334793"/>
            <a:ext cx="3000047" cy="394334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701155" y="1593954"/>
            <a:ext cx="2541314" cy="3420728"/>
          </a:xfrm>
        </p:spPr>
        <p:txBody>
          <a:bodyPr vert="horz" lIns="68580" tIns="34290" rIns="68580" bIns="34290" rtlCol="0" anchor="ctr">
            <a:normAutofit/>
          </a:bodyPr>
          <a:lstStyle/>
          <a:p>
            <a:r>
              <a:rPr lang="en-US" sz="3000" b="1">
                <a:solidFill>
                  <a:srgbClr val="FFFFFF"/>
                </a:solidFill>
              </a:rPr>
              <a:t>Health Office Disposition</a:t>
            </a: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7" y="1871476"/>
            <a:ext cx="4991698" cy="393873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ea typeface="+mn-ea"/>
            </a:endParaRPr>
          </a:p>
        </p:txBody>
      </p:sp>
      <p:sp>
        <p:nvSpPr>
          <p:cNvPr id="3" name="Content Placeholder 2"/>
          <p:cNvSpPr>
            <a:spLocks noGrp="1"/>
          </p:cNvSpPr>
          <p:nvPr>
            <p:ph sz="half" idx="1"/>
          </p:nvPr>
        </p:nvSpPr>
        <p:spPr>
          <a:xfrm>
            <a:off x="3687699" y="1973485"/>
            <a:ext cx="4991698" cy="3734718"/>
          </a:xfrm>
        </p:spPr>
        <p:txBody>
          <a:bodyPr vert="horz" lIns="68580" tIns="34290" rIns="68580" bIns="34290" rtlCol="0" anchor="ctr">
            <a:noAutofit/>
          </a:bodyPr>
          <a:lstStyle/>
          <a:p>
            <a:r>
              <a:rPr lang="en-US" sz="2400" dirty="0">
                <a:solidFill>
                  <a:srgbClr val="FEFFFF"/>
                </a:solidFill>
              </a:rPr>
              <a:t>Total # students</a:t>
            </a:r>
          </a:p>
          <a:p>
            <a:r>
              <a:rPr lang="en-US" sz="2400" dirty="0">
                <a:solidFill>
                  <a:srgbClr val="FEFFFF"/>
                </a:solidFill>
              </a:rPr>
              <a:t>#student encounters/health office visits by provider </a:t>
            </a:r>
            <a:r>
              <a:rPr lang="en-US" sz="1500" dirty="0">
                <a:solidFill>
                  <a:srgbClr val="FEFFFF"/>
                </a:solidFill>
              </a:rPr>
              <a:t>(RN, LPN/LVN, UAP/Health Aide) </a:t>
            </a:r>
            <a:r>
              <a:rPr lang="en-US" sz="2400" dirty="0">
                <a:solidFill>
                  <a:srgbClr val="FEFFFF"/>
                </a:solidFill>
              </a:rPr>
              <a:t>resulting in the student:</a:t>
            </a:r>
          </a:p>
          <a:p>
            <a:pPr lvl="1"/>
            <a:r>
              <a:rPr lang="en-US" sz="2400" dirty="0">
                <a:solidFill>
                  <a:srgbClr val="FEFFFF"/>
                </a:solidFill>
              </a:rPr>
              <a:t>Returning to class/staying in school </a:t>
            </a:r>
          </a:p>
          <a:p>
            <a:pPr lvl="1"/>
            <a:r>
              <a:rPr lang="en-US" sz="2400" dirty="0">
                <a:solidFill>
                  <a:srgbClr val="FEFFFF"/>
                </a:solidFill>
              </a:rPr>
              <a:t>911 being called </a:t>
            </a:r>
            <a:r>
              <a:rPr lang="en-US" sz="1500" dirty="0">
                <a:solidFill>
                  <a:srgbClr val="FEFFFF"/>
                </a:solidFill>
              </a:rPr>
              <a:t>(or regional equivalent)</a:t>
            </a:r>
          </a:p>
          <a:p>
            <a:pPr lvl="1"/>
            <a:r>
              <a:rPr lang="en-US" sz="2400" dirty="0">
                <a:solidFill>
                  <a:srgbClr val="FEFFFF"/>
                </a:solidFill>
              </a:rPr>
              <a:t>Being sent home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F23302-91BB-DA9D-B043-3A37EC993854}"/>
              </a:ext>
            </a:extLst>
          </p:cNvPr>
          <p:cNvPicPr>
            <a:picLocks noGrp="1" noChangeAspect="1"/>
          </p:cNvPicPr>
          <p:nvPr>
            <p:ph sz="half" idx="1"/>
          </p:nvPr>
        </p:nvPicPr>
        <p:blipFill rotWithShape="1">
          <a:blip r:embed="rId2"/>
          <a:srcRect l="62999" t="10550" r="15389" b="6334"/>
          <a:stretch/>
        </p:blipFill>
        <p:spPr>
          <a:xfrm>
            <a:off x="80160" y="180356"/>
            <a:ext cx="6751502" cy="6251138"/>
          </a:xfrm>
        </p:spPr>
      </p:pic>
      <p:pic>
        <p:nvPicPr>
          <p:cNvPr id="8" name="Picture 7">
            <a:extLst>
              <a:ext uri="{FF2B5EF4-FFF2-40B4-BE49-F238E27FC236}">
                <a16:creationId xmlns:a16="http://schemas.microsoft.com/office/drawing/2014/main" id="{CFCEF1C6-3E70-0DCC-DFC9-DC51C85E0698}"/>
              </a:ext>
            </a:extLst>
          </p:cNvPr>
          <p:cNvPicPr>
            <a:picLocks noChangeAspect="1"/>
          </p:cNvPicPr>
          <p:nvPr/>
        </p:nvPicPr>
        <p:blipFill rotWithShape="1">
          <a:blip r:embed="rId2"/>
          <a:srcRect l="64675" t="14097" r="25693" b="80108"/>
          <a:stretch/>
        </p:blipFill>
        <p:spPr>
          <a:xfrm>
            <a:off x="6537365" y="946315"/>
            <a:ext cx="2526476" cy="427512"/>
          </a:xfrm>
          <a:prstGeom prst="rect">
            <a:avLst/>
          </a:prstGeom>
        </p:spPr>
      </p:pic>
      <p:pic>
        <p:nvPicPr>
          <p:cNvPr id="10" name="Picture 9">
            <a:extLst>
              <a:ext uri="{FF2B5EF4-FFF2-40B4-BE49-F238E27FC236}">
                <a16:creationId xmlns:a16="http://schemas.microsoft.com/office/drawing/2014/main" id="{37E55A29-463E-2106-80E0-24A65B0526CC}"/>
              </a:ext>
            </a:extLst>
          </p:cNvPr>
          <p:cNvPicPr>
            <a:picLocks noChangeAspect="1"/>
          </p:cNvPicPr>
          <p:nvPr/>
        </p:nvPicPr>
        <p:blipFill rotWithShape="1">
          <a:blip r:embed="rId2"/>
          <a:srcRect l="75974" t="10606" r="17792" b="80736"/>
          <a:stretch/>
        </p:blipFill>
        <p:spPr>
          <a:xfrm>
            <a:off x="7036129" y="1373827"/>
            <a:ext cx="1960858" cy="765959"/>
          </a:xfrm>
          <a:prstGeom prst="rect">
            <a:avLst/>
          </a:prstGeom>
        </p:spPr>
      </p:pic>
    </p:spTree>
    <p:extLst>
      <p:ext uri="{BB962C8B-B14F-4D97-AF65-F5344CB8AC3E}">
        <p14:creationId xmlns:p14="http://schemas.microsoft.com/office/powerpoint/2010/main" val="3300013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1746-EABC-47D2-B475-3A8A83C1CCD0}"/>
              </a:ext>
            </a:extLst>
          </p:cNvPr>
          <p:cNvSpPr>
            <a:spLocks noGrp="1"/>
          </p:cNvSpPr>
          <p:nvPr>
            <p:ph type="title"/>
          </p:nvPr>
        </p:nvSpPr>
        <p:spPr>
          <a:xfrm>
            <a:off x="212155" y="1006244"/>
            <a:ext cx="7536494" cy="577494"/>
          </a:xfrm>
        </p:spPr>
        <p:txBody>
          <a:bodyPr>
            <a:normAutofit/>
          </a:bodyPr>
          <a:lstStyle/>
          <a:p>
            <a:r>
              <a:rPr lang="en-US" dirty="0"/>
              <a:t>Role of Standardized Data in School Nursing</a:t>
            </a:r>
          </a:p>
        </p:txBody>
      </p:sp>
      <p:sp>
        <p:nvSpPr>
          <p:cNvPr id="16" name="TextBox 15">
            <a:extLst>
              <a:ext uri="{FF2B5EF4-FFF2-40B4-BE49-F238E27FC236}">
                <a16:creationId xmlns:a16="http://schemas.microsoft.com/office/drawing/2014/main" id="{013B7582-9ABD-4DEC-A545-EB6E9F062234}"/>
              </a:ext>
            </a:extLst>
          </p:cNvPr>
          <p:cNvSpPr txBox="1"/>
          <p:nvPr/>
        </p:nvSpPr>
        <p:spPr>
          <a:xfrm>
            <a:off x="925426" y="1785991"/>
            <a:ext cx="3263066" cy="785318"/>
          </a:xfrm>
          <a:prstGeom prst="rect">
            <a:avLst/>
          </a:prstGeom>
          <a:noFill/>
        </p:spPr>
        <p:txBody>
          <a:bodyPr wrap="square" anchor="ctr" anchorCtr="0">
            <a:normAutofit/>
          </a:bodyPr>
          <a:lstStyle/>
          <a:p>
            <a:pPr defTabSz="685800" fontAlgn="auto">
              <a:spcBef>
                <a:spcPts val="0"/>
              </a:spcBef>
              <a:spcAft>
                <a:spcPts val="0"/>
              </a:spcAft>
              <a:defRPr/>
            </a:pPr>
            <a:r>
              <a:rPr lang="en-US" sz="2400" dirty="0">
                <a:solidFill>
                  <a:prstClr val="black"/>
                </a:solidFill>
                <a:latin typeface="Calibri" panose="020F0502020204030204"/>
                <a:ea typeface="+mn-ea"/>
              </a:rPr>
              <a:t>General awareness</a:t>
            </a:r>
          </a:p>
        </p:txBody>
      </p:sp>
      <p:sp>
        <p:nvSpPr>
          <p:cNvPr id="17" name="Oval 16">
            <a:extLst>
              <a:ext uri="{FF2B5EF4-FFF2-40B4-BE49-F238E27FC236}">
                <a16:creationId xmlns:a16="http://schemas.microsoft.com/office/drawing/2014/main" id="{96B73A9E-D492-49CB-8045-069F4D27B7A2}"/>
              </a:ext>
            </a:extLst>
          </p:cNvPr>
          <p:cNvSpPr/>
          <p:nvPr/>
        </p:nvSpPr>
        <p:spPr>
          <a:xfrm>
            <a:off x="497787" y="2026907"/>
            <a:ext cx="303486" cy="303486"/>
          </a:xfrm>
          <a:prstGeom prst="ellipse">
            <a:avLst/>
          </a:prstGeom>
          <a:solidFill>
            <a:schemeClr val="accent5">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id="{45684DA2-2370-4D1F-B9AA-11EAF9604B71}"/>
              </a:ext>
            </a:extLst>
          </p:cNvPr>
          <p:cNvSpPr txBox="1"/>
          <p:nvPr/>
        </p:nvSpPr>
        <p:spPr>
          <a:xfrm>
            <a:off x="925426" y="2544608"/>
            <a:ext cx="3263066" cy="785318"/>
          </a:xfrm>
          <a:prstGeom prst="rect">
            <a:avLst/>
          </a:prstGeom>
          <a:noFill/>
        </p:spPr>
        <p:txBody>
          <a:bodyPr wrap="square" anchor="ctr" anchorCtr="0">
            <a:noAutofit/>
          </a:bodyPr>
          <a:lstStyle/>
          <a:p>
            <a:pPr defTabSz="685800" fontAlgn="auto">
              <a:spcBef>
                <a:spcPts val="0"/>
              </a:spcBef>
              <a:spcAft>
                <a:spcPts val="0"/>
              </a:spcAft>
              <a:defRPr/>
            </a:pPr>
            <a:r>
              <a:rPr lang="en-US" sz="2400" dirty="0">
                <a:solidFill>
                  <a:prstClr val="black"/>
                </a:solidFill>
                <a:latin typeface="Calibri" panose="020F0502020204030204"/>
                <a:ea typeface="+mn-ea"/>
              </a:rPr>
              <a:t>Value/efficiency to student outcomes</a:t>
            </a:r>
          </a:p>
        </p:txBody>
      </p:sp>
      <p:sp>
        <p:nvSpPr>
          <p:cNvPr id="19" name="Oval 18">
            <a:extLst>
              <a:ext uri="{FF2B5EF4-FFF2-40B4-BE49-F238E27FC236}">
                <a16:creationId xmlns:a16="http://schemas.microsoft.com/office/drawing/2014/main" id="{88D25993-2A4B-45F5-9197-9293030B0DEE}"/>
              </a:ext>
            </a:extLst>
          </p:cNvPr>
          <p:cNvSpPr/>
          <p:nvPr/>
        </p:nvSpPr>
        <p:spPr>
          <a:xfrm>
            <a:off x="497787" y="2785523"/>
            <a:ext cx="303486" cy="303486"/>
          </a:xfrm>
          <a:prstGeom prst="ellipse">
            <a:avLst/>
          </a:prstGeom>
          <a:solidFill>
            <a:schemeClr val="accent5">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C315B83D-32BC-4742-9181-9DF91ADF2BED}"/>
              </a:ext>
            </a:extLst>
          </p:cNvPr>
          <p:cNvSpPr txBox="1"/>
          <p:nvPr/>
        </p:nvSpPr>
        <p:spPr>
          <a:xfrm>
            <a:off x="925426" y="3303225"/>
            <a:ext cx="3263066" cy="785318"/>
          </a:xfrm>
          <a:prstGeom prst="rect">
            <a:avLst/>
          </a:prstGeom>
          <a:noFill/>
        </p:spPr>
        <p:txBody>
          <a:bodyPr wrap="square" anchor="ctr" anchorCtr="0">
            <a:normAutofit/>
          </a:bodyPr>
          <a:lstStyle/>
          <a:p>
            <a:pPr defTabSz="685800" fontAlgn="auto">
              <a:spcBef>
                <a:spcPts val="0"/>
              </a:spcBef>
              <a:spcAft>
                <a:spcPts val="0"/>
              </a:spcAft>
              <a:defRPr/>
            </a:pPr>
            <a:r>
              <a:rPr lang="en-US" sz="2400" dirty="0">
                <a:solidFill>
                  <a:prstClr val="black"/>
                </a:solidFill>
                <a:latin typeface="Calibri" panose="020F0502020204030204"/>
                <a:ea typeface="+mn-ea"/>
              </a:rPr>
              <a:t>Acuity level</a:t>
            </a:r>
          </a:p>
        </p:txBody>
      </p:sp>
      <p:sp>
        <p:nvSpPr>
          <p:cNvPr id="25" name="Oval 24">
            <a:extLst>
              <a:ext uri="{FF2B5EF4-FFF2-40B4-BE49-F238E27FC236}">
                <a16:creationId xmlns:a16="http://schemas.microsoft.com/office/drawing/2014/main" id="{8FCF42F2-DF06-4B03-A7B4-0E5AAA6E6E0F}"/>
              </a:ext>
            </a:extLst>
          </p:cNvPr>
          <p:cNvSpPr/>
          <p:nvPr/>
        </p:nvSpPr>
        <p:spPr>
          <a:xfrm>
            <a:off x="497787" y="3544140"/>
            <a:ext cx="303486" cy="303486"/>
          </a:xfrm>
          <a:prstGeom prst="ellipse">
            <a:avLst/>
          </a:prstGeom>
          <a:solidFill>
            <a:schemeClr val="accent5">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7" name="TextBox 26">
            <a:extLst>
              <a:ext uri="{FF2B5EF4-FFF2-40B4-BE49-F238E27FC236}">
                <a16:creationId xmlns:a16="http://schemas.microsoft.com/office/drawing/2014/main" id="{BB4CDBAB-C08A-4B72-80BE-6CA559F58285}"/>
              </a:ext>
            </a:extLst>
          </p:cNvPr>
          <p:cNvSpPr txBox="1"/>
          <p:nvPr/>
        </p:nvSpPr>
        <p:spPr>
          <a:xfrm>
            <a:off x="925426" y="4061842"/>
            <a:ext cx="3263066" cy="785318"/>
          </a:xfrm>
          <a:prstGeom prst="rect">
            <a:avLst/>
          </a:prstGeom>
          <a:noFill/>
        </p:spPr>
        <p:txBody>
          <a:bodyPr wrap="square" anchor="ctr" anchorCtr="0">
            <a:normAutofit/>
          </a:bodyPr>
          <a:lstStyle/>
          <a:p>
            <a:pPr defTabSz="685800" fontAlgn="auto">
              <a:spcBef>
                <a:spcPts val="0"/>
              </a:spcBef>
              <a:spcAft>
                <a:spcPts val="0"/>
              </a:spcAft>
              <a:defRPr/>
            </a:pPr>
            <a:r>
              <a:rPr lang="en-US" sz="2400" dirty="0">
                <a:solidFill>
                  <a:prstClr val="black"/>
                </a:solidFill>
                <a:latin typeface="Calibri" panose="020F0502020204030204"/>
                <a:ea typeface="+mn-ea"/>
              </a:rPr>
              <a:t>Staffing needs/models</a:t>
            </a:r>
          </a:p>
        </p:txBody>
      </p:sp>
      <p:sp>
        <p:nvSpPr>
          <p:cNvPr id="28" name="Oval 27">
            <a:extLst>
              <a:ext uri="{FF2B5EF4-FFF2-40B4-BE49-F238E27FC236}">
                <a16:creationId xmlns:a16="http://schemas.microsoft.com/office/drawing/2014/main" id="{066BACB6-8972-41CE-9051-C829A521C94B}"/>
              </a:ext>
            </a:extLst>
          </p:cNvPr>
          <p:cNvSpPr/>
          <p:nvPr/>
        </p:nvSpPr>
        <p:spPr>
          <a:xfrm>
            <a:off x="497787" y="4302757"/>
            <a:ext cx="303486" cy="303486"/>
          </a:xfrm>
          <a:prstGeom prst="ellipse">
            <a:avLst/>
          </a:prstGeom>
          <a:solidFill>
            <a:schemeClr val="accent5">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6" name="Picture Placeholder 5" descr="Venn diagram outline">
            <a:extLst>
              <a:ext uri="{FF2B5EF4-FFF2-40B4-BE49-F238E27FC236}">
                <a16:creationId xmlns:a16="http://schemas.microsoft.com/office/drawing/2014/main" id="{FF429A6F-8A54-4F8B-2CB5-D099DAC925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56" r="5556"/>
          <a:stretch>
            <a:fillRect/>
          </a:stretch>
        </p:blipFill>
        <p:spPr>
          <a:xfrm>
            <a:off x="4312645" y="1087120"/>
            <a:ext cx="4831355" cy="5770880"/>
          </a:xfrm>
        </p:spPr>
      </p:pic>
    </p:spTree>
    <p:extLst>
      <p:ext uri="{BB962C8B-B14F-4D97-AF65-F5344CB8AC3E}">
        <p14:creationId xmlns:p14="http://schemas.microsoft.com/office/powerpoint/2010/main" val="2167782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93666A1-465F-4499-9260-AD651EBB592A}"/>
              </a:ext>
            </a:extLst>
          </p:cNvPr>
          <p:cNvSpPr>
            <a:spLocks noGrp="1"/>
          </p:cNvSpPr>
          <p:nvPr>
            <p:ph type="body" sz="quarter" idx="13"/>
          </p:nvPr>
        </p:nvSpPr>
        <p:spPr/>
        <p:txBody>
          <a:bodyPr/>
          <a:lstStyle/>
          <a:p>
            <a:pPr algn="ctr"/>
            <a:r>
              <a:rPr lang="en-US" dirty="0">
                <a:latin typeface="+mj-lt"/>
              </a:rPr>
              <a:t>Poor health not only results from lower educational attainment, it can also cause educational setbacks and interfere with schooling</a:t>
            </a:r>
            <a:endParaRPr lang="en-US" sz="3000" dirty="0">
              <a:latin typeface="Century Gothic" charset="0"/>
            </a:endParaRPr>
          </a:p>
        </p:txBody>
      </p:sp>
      <p:sp>
        <p:nvSpPr>
          <p:cNvPr id="14" name="Text Placeholder 13">
            <a:extLst>
              <a:ext uri="{FF2B5EF4-FFF2-40B4-BE49-F238E27FC236}">
                <a16:creationId xmlns:a16="http://schemas.microsoft.com/office/drawing/2014/main" id="{40F0B2BD-54DA-4723-968B-5501B2643403}"/>
              </a:ext>
            </a:extLst>
          </p:cNvPr>
          <p:cNvSpPr>
            <a:spLocks noGrp="1"/>
          </p:cNvSpPr>
          <p:nvPr>
            <p:ph type="body" sz="quarter" idx="14"/>
          </p:nvPr>
        </p:nvSpPr>
        <p:spPr/>
        <p:txBody>
          <a:bodyPr/>
          <a:lstStyle/>
          <a:p>
            <a:r>
              <a:rPr lang="en-US" dirty="0"/>
              <a:t>- Center on Society and Health, VCU (2015)</a:t>
            </a:r>
          </a:p>
        </p:txBody>
      </p:sp>
    </p:spTree>
    <p:extLst>
      <p:ext uri="{BB962C8B-B14F-4D97-AF65-F5344CB8AC3E}">
        <p14:creationId xmlns:p14="http://schemas.microsoft.com/office/powerpoint/2010/main" val="4093163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14239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4" y="857250"/>
            <a:ext cx="6803135"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40713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2050" name="Picture 2">
            <a:extLst>
              <a:ext uri="{FF2B5EF4-FFF2-40B4-BE49-F238E27FC236}">
                <a16:creationId xmlns:a16="http://schemas.microsoft.com/office/drawing/2014/main" id="{1B7F9D0F-1C8C-6BF9-A9A1-82ECD40B8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93" y="1200150"/>
            <a:ext cx="7845614" cy="445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3">
            <a:extLst>
              <a:ext uri="{FF2B5EF4-FFF2-40B4-BE49-F238E27FC236}">
                <a16:creationId xmlns:a16="http://schemas.microsoft.com/office/drawing/2014/main" id="{4E5A6402-BCA8-7AF5-5BD0-35D8840568E6}"/>
              </a:ext>
            </a:extLst>
          </p:cNvPr>
          <p:cNvSpPr txBox="1">
            <a:spLocks/>
          </p:cNvSpPr>
          <p:nvPr/>
        </p:nvSpPr>
        <p:spPr>
          <a:xfrm>
            <a:off x="739373" y="5360257"/>
            <a:ext cx="6030376" cy="297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9788" fontAlgn="auto">
              <a:spcBef>
                <a:spcPts val="645"/>
              </a:spcBef>
              <a:spcAft>
                <a:spcPts val="0"/>
              </a:spcAft>
              <a:buNone/>
            </a:pPr>
            <a:r>
              <a:rPr lang="en-US" sz="903">
                <a:solidFill>
                  <a:prstClr val="black"/>
                </a:solidFill>
                <a:latin typeface="Calibri" panose="020F0502020204030204"/>
              </a:rPr>
              <a:t>Center on Society and Health, VCU (2015)</a:t>
            </a:r>
            <a:endParaRPr lang="en-US" sz="1050">
              <a:solidFill>
                <a:prstClr val="black"/>
              </a:solidFill>
              <a:latin typeface="Calibri" panose="020F0502020204030204"/>
            </a:endParaRPr>
          </a:p>
        </p:txBody>
      </p:sp>
    </p:spTree>
    <p:extLst>
      <p:ext uri="{BB962C8B-B14F-4D97-AF65-F5344CB8AC3E}">
        <p14:creationId xmlns:p14="http://schemas.microsoft.com/office/powerpoint/2010/main" val="3944082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6" name="Graphic 5" descr="Employee badge outline">
            <a:extLst>
              <a:ext uri="{FF2B5EF4-FFF2-40B4-BE49-F238E27FC236}">
                <a16:creationId xmlns:a16="http://schemas.microsoft.com/office/drawing/2014/main" id="{96D0A580-8BAB-8237-A065-8764FBA37C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005" y="1747900"/>
            <a:ext cx="3206337" cy="3206337"/>
          </a:xfrm>
          <a:prstGeom prst="rect">
            <a:avLst/>
          </a:prstGeom>
        </p:spPr>
      </p:pic>
      <p:sp>
        <p:nvSpPr>
          <p:cNvPr id="13" name="Freeform: Shape 1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85725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defTabSz="685800" fontAlgn="auto">
              <a:spcBef>
                <a:spcPts val="0"/>
              </a:spcBef>
              <a:spcAft>
                <a:spcPts val="0"/>
              </a:spcAft>
            </a:pPr>
            <a:endParaRPr lang="en-US" sz="1350">
              <a:solidFill>
                <a:prstClr val="black"/>
              </a:solidFill>
              <a:latin typeface="Calibri" panose="020F0502020204030204"/>
              <a:ea typeface="+mn-ea"/>
            </a:endParaRPr>
          </a:p>
        </p:txBody>
      </p:sp>
      <p:sp>
        <p:nvSpPr>
          <p:cNvPr id="2" name="Title 1">
            <a:extLst>
              <a:ext uri="{FF2B5EF4-FFF2-40B4-BE49-F238E27FC236}">
                <a16:creationId xmlns:a16="http://schemas.microsoft.com/office/drawing/2014/main" id="{27651ACE-01AB-0E3E-7955-C0C532E1CC3D}"/>
              </a:ext>
            </a:extLst>
          </p:cNvPr>
          <p:cNvSpPr>
            <a:spLocks noGrp="1"/>
          </p:cNvSpPr>
          <p:nvPr>
            <p:ph type="title"/>
          </p:nvPr>
        </p:nvSpPr>
        <p:spPr>
          <a:xfrm>
            <a:off x="4319515" y="1200151"/>
            <a:ext cx="4002953" cy="1376933"/>
          </a:xfrm>
        </p:spPr>
        <p:txBody>
          <a:bodyPr vert="horz" lIns="68580" tIns="34290" rIns="68580" bIns="34290" rtlCol="0" anchor="b">
            <a:normAutofit/>
          </a:bodyPr>
          <a:lstStyle/>
          <a:p>
            <a:r>
              <a:rPr lang="en-US" sz="4050">
                <a:solidFill>
                  <a:srgbClr val="FFFFFF"/>
                </a:solidFill>
              </a:rPr>
              <a:t>Thank you!</a:t>
            </a:r>
          </a:p>
        </p:txBody>
      </p:sp>
      <p:sp>
        <p:nvSpPr>
          <p:cNvPr id="15"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5" y="2777872"/>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4" name="Title 1">
            <a:extLst>
              <a:ext uri="{FF2B5EF4-FFF2-40B4-BE49-F238E27FC236}">
                <a16:creationId xmlns:a16="http://schemas.microsoft.com/office/drawing/2014/main" id="{AB31980B-9763-628F-4E8C-B6D280A1EAF5}"/>
              </a:ext>
            </a:extLst>
          </p:cNvPr>
          <p:cNvSpPr txBox="1">
            <a:spLocks/>
          </p:cNvSpPr>
          <p:nvPr/>
        </p:nvSpPr>
        <p:spPr>
          <a:xfrm>
            <a:off x="3548104" y="3429000"/>
            <a:ext cx="5545776" cy="2563208"/>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171450" defTabSz="685800" fontAlgn="auto">
              <a:spcAft>
                <a:spcPts val="450"/>
              </a:spcAft>
              <a:buFont typeface="Arial" panose="020B0604020202020204" pitchFamily="34" charset="0"/>
              <a:buChar char="•"/>
            </a:pPr>
            <a:r>
              <a:rPr lang="en-US" sz="2100" dirty="0">
                <a:solidFill>
                  <a:srgbClr val="FFFFFF"/>
                </a:solidFill>
                <a:latin typeface="Calibri" panose="020F0502020204030204"/>
              </a:rPr>
              <a:t>Kimberly Stanislo DNP, APRN-CNP, LSN, CPNP-PC</a:t>
            </a:r>
          </a:p>
          <a:p>
            <a:pPr indent="-171450" defTabSz="685800" fontAlgn="auto">
              <a:spcAft>
                <a:spcPts val="450"/>
              </a:spcAft>
              <a:buFont typeface="Arial" panose="020B0604020202020204" pitchFamily="34" charset="0"/>
              <a:buChar char="•"/>
            </a:pPr>
            <a:endParaRPr lang="en-US" sz="2100" dirty="0">
              <a:solidFill>
                <a:srgbClr val="FFFFFF"/>
              </a:solidFill>
              <a:latin typeface="Calibri" panose="020F0502020204030204"/>
              <a:hlinkClick r:id="rId4"/>
            </a:endParaRPr>
          </a:p>
          <a:p>
            <a:pPr algn="ctr" defTabSz="685800" fontAlgn="auto">
              <a:spcAft>
                <a:spcPts val="450"/>
              </a:spcAft>
            </a:pPr>
            <a:r>
              <a:rPr lang="en-US" sz="2100" dirty="0">
                <a:solidFill>
                  <a:srgbClr val="FFFFFF"/>
                </a:solidFill>
                <a:latin typeface="Calibri" panose="020F0502020204030204"/>
                <a:hlinkClick r:id="rId4"/>
              </a:rPr>
              <a:t>kstanislo@nasn.org</a:t>
            </a:r>
            <a:endParaRPr lang="en-US" sz="2100" dirty="0">
              <a:solidFill>
                <a:srgbClr val="FFFFFF"/>
              </a:solidFill>
              <a:latin typeface="Calibri" panose="020F0502020204030204"/>
            </a:endParaRPr>
          </a:p>
          <a:p>
            <a:pPr indent="-171450" defTabSz="685800" fontAlgn="auto">
              <a:spcAft>
                <a:spcPts val="450"/>
              </a:spcAft>
              <a:buFont typeface="Arial" panose="020B0604020202020204" pitchFamily="34" charset="0"/>
              <a:buChar char="•"/>
            </a:pPr>
            <a:r>
              <a:rPr lang="en-US" sz="2100" dirty="0">
                <a:solidFill>
                  <a:srgbClr val="FFFFFF"/>
                </a:solidFill>
                <a:latin typeface="Calibri" panose="020F0502020204030204"/>
              </a:rPr>
              <a:t>NASN Research Education Practice Director</a:t>
            </a:r>
          </a:p>
        </p:txBody>
      </p:sp>
    </p:spTree>
    <p:extLst>
      <p:ext uri="{BB962C8B-B14F-4D97-AF65-F5344CB8AC3E}">
        <p14:creationId xmlns:p14="http://schemas.microsoft.com/office/powerpoint/2010/main" val="2065445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1B7DCB8-8025-49E0-B0D9-9F3A660BF9F7}"/>
              </a:ext>
            </a:extLst>
          </p:cNvPr>
          <p:cNvSpPr txBox="1">
            <a:spLocks/>
          </p:cNvSpPr>
          <p:nvPr/>
        </p:nvSpPr>
        <p:spPr>
          <a:xfrm>
            <a:off x="469024" y="3039341"/>
            <a:ext cx="6976804" cy="291256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US" sz="1800" dirty="0">
                <a:solidFill>
                  <a:prstClr val="white"/>
                </a:solidFill>
                <a:latin typeface="Calibri" panose="020F0502020204030204"/>
              </a:rPr>
              <a:t>Allen, B., Allen, T., Devine-Kepner, C. G., Goldberg, E., Riley, R., &amp; Weems, J. (2016, May 5). Non-academic barriers to learning [presentation]. The Education Policy and Leadership Center (EPLC). </a:t>
            </a:r>
            <a:r>
              <a:rPr lang="en-US" sz="1800" dirty="0">
                <a:solidFill>
                  <a:prstClr val="white"/>
                </a:solidFill>
                <a:latin typeface="Calibri" panose="020F0502020204030204"/>
                <a:hlinkClick r:id="rId3"/>
              </a:rPr>
              <a:t>https://www.eplc.org/wp-content/uploads/2016/12/Non-Academic-Barriers-Presentation-revised-5-5-16.pdf</a:t>
            </a:r>
            <a:r>
              <a:rPr lang="en-US" sz="1800" dirty="0">
                <a:solidFill>
                  <a:prstClr val="white"/>
                </a:solidFill>
                <a:latin typeface="Calibri" panose="020F0502020204030204"/>
              </a:rPr>
              <a:t>  </a:t>
            </a:r>
          </a:p>
          <a:p>
            <a:pPr marL="171450" indent="-171450" defTabSz="685800" fontAlgn="auto">
              <a:spcBef>
                <a:spcPts val="750"/>
              </a:spcBef>
              <a:spcAft>
                <a:spcPts val="0"/>
              </a:spcAft>
            </a:pPr>
            <a:r>
              <a:rPr lang="en-US" sz="1800" dirty="0">
                <a:solidFill>
                  <a:prstClr val="white"/>
                </a:solidFill>
                <a:latin typeface="Calibri" panose="020F0502020204030204"/>
              </a:rPr>
              <a:t>Children’s Health Fund. (2022). Health barriers to learning. Educators. </a:t>
            </a:r>
            <a:r>
              <a:rPr lang="en-US" sz="1800" dirty="0">
                <a:solidFill>
                  <a:prstClr val="white"/>
                </a:solidFill>
                <a:latin typeface="Calibri" panose="020F0502020204030204"/>
                <a:hlinkClick r:id="rId4"/>
              </a:rPr>
              <a:t>https://hrl.nyc/node/hbl-links</a:t>
            </a:r>
            <a:r>
              <a:rPr lang="en-US" sz="1800" dirty="0">
                <a:solidFill>
                  <a:prstClr val="white"/>
                </a:solidFill>
                <a:latin typeface="Calibri" panose="020F0502020204030204"/>
              </a:rPr>
              <a:t>  </a:t>
            </a:r>
          </a:p>
          <a:p>
            <a:pPr marL="171450" indent="-171450" defTabSz="685800" fontAlgn="auto">
              <a:spcBef>
                <a:spcPts val="750"/>
              </a:spcBef>
              <a:spcAft>
                <a:spcPts val="0"/>
              </a:spcAft>
            </a:pPr>
            <a:r>
              <a:rPr lang="en-US" sz="1800" dirty="0">
                <a:solidFill>
                  <a:prstClr val="white"/>
                </a:solidFill>
                <a:latin typeface="Calibri" panose="020F0502020204030204"/>
              </a:rPr>
              <a:t>Center on Society and Health, VCU. (2015) </a:t>
            </a:r>
            <a:r>
              <a:rPr lang="en-US" sz="1800" i="1" dirty="0">
                <a:solidFill>
                  <a:prstClr val="white"/>
                </a:solidFill>
                <a:latin typeface="Calibri" panose="020F0502020204030204"/>
              </a:rPr>
              <a:t>Why education matters to Health: Exploring the causes</a:t>
            </a:r>
            <a:r>
              <a:rPr lang="en-US" sz="1800" dirty="0">
                <a:solidFill>
                  <a:prstClr val="white"/>
                </a:solidFill>
                <a:latin typeface="Calibri" panose="020F0502020204030204"/>
              </a:rPr>
              <a:t>. Work. </a:t>
            </a:r>
            <a:r>
              <a:rPr lang="en-US" sz="1800" dirty="0">
                <a:solidFill>
                  <a:prstClr val="white"/>
                </a:solidFill>
                <a:latin typeface="Calibri" panose="020F0502020204030204"/>
                <a:hlinkClick r:id="rId5"/>
              </a:rPr>
              <a:t>https://societyhealth.vcu.edu/work/the-projects/why-education-matters-to-health-exploring-the-causes.html#gsc.tab=0</a:t>
            </a:r>
            <a:r>
              <a:rPr lang="en-US" sz="1800" dirty="0">
                <a:solidFill>
                  <a:prstClr val="white"/>
                </a:solidFill>
                <a:latin typeface="Calibri" panose="020F0502020204030204"/>
              </a:rPr>
              <a:t> </a:t>
            </a:r>
          </a:p>
          <a:p>
            <a:pPr marL="171450" indent="-171450" defTabSz="685800" fontAlgn="auto">
              <a:spcBef>
                <a:spcPts val="750"/>
              </a:spcBef>
              <a:spcAft>
                <a:spcPts val="0"/>
              </a:spcAft>
            </a:pPr>
            <a:r>
              <a:rPr lang="en-US" sz="1800" dirty="0">
                <a:solidFill>
                  <a:prstClr val="white"/>
                </a:solidFill>
                <a:latin typeface="Calibri" panose="020F0502020204030204"/>
              </a:rPr>
              <a:t>NASN. (2017). </a:t>
            </a:r>
            <a:r>
              <a:rPr lang="en-US" sz="1800" i="1" dirty="0">
                <a:solidFill>
                  <a:prstClr val="white"/>
                </a:solidFill>
                <a:latin typeface="Calibri" panose="020F0502020204030204"/>
              </a:rPr>
              <a:t>Definition of School Nursing</a:t>
            </a:r>
            <a:r>
              <a:rPr lang="en-US" sz="1800" dirty="0">
                <a:solidFill>
                  <a:prstClr val="white"/>
                </a:solidFill>
                <a:latin typeface="Calibri" panose="020F0502020204030204"/>
              </a:rPr>
              <a:t>. About NASN. </a:t>
            </a:r>
            <a:r>
              <a:rPr lang="en-US" sz="1800" dirty="0">
                <a:solidFill>
                  <a:prstClr val="white"/>
                </a:solidFill>
                <a:latin typeface="Calibri" panose="020F0502020204030204"/>
                <a:hlinkClick r:id="rId6"/>
              </a:rPr>
              <a:t>https://www.nasn.org/about-nasn/about</a:t>
            </a:r>
            <a:r>
              <a:rPr lang="en-US" sz="1800" dirty="0">
                <a:solidFill>
                  <a:prstClr val="white"/>
                </a:solidFill>
                <a:latin typeface="Calibri" panose="020F0502020204030204"/>
              </a:rPr>
              <a:t> </a:t>
            </a:r>
          </a:p>
          <a:p>
            <a:pPr marL="171450" indent="-171450" defTabSz="685800" fontAlgn="auto">
              <a:spcBef>
                <a:spcPts val="750"/>
              </a:spcBef>
              <a:spcAft>
                <a:spcPts val="0"/>
              </a:spcAft>
            </a:pPr>
            <a:r>
              <a:rPr lang="en-US" sz="1800" dirty="0">
                <a:solidFill>
                  <a:prstClr val="white"/>
                </a:solidFill>
                <a:latin typeface="Calibri" panose="020F0502020204030204"/>
              </a:rPr>
              <a:t>Ohio Department of Education (ODE). (2017). Ohio’s resource guide to reduce chronic absenteeism. ODE. </a:t>
            </a:r>
            <a:r>
              <a:rPr lang="en-US" sz="1800" dirty="0">
                <a:solidFill>
                  <a:prstClr val="white"/>
                </a:solidFill>
                <a:latin typeface="Calibri" panose="020F0502020204030204"/>
                <a:hlinkClick r:id="rId7"/>
              </a:rPr>
              <a:t>https://eric.ed.gov/?q=source%3A%22Ohio+Department+of+Education%22&amp;id=ED580128</a:t>
            </a:r>
            <a:r>
              <a:rPr lang="en-US" sz="1800" dirty="0">
                <a:solidFill>
                  <a:prstClr val="white"/>
                </a:solidFill>
                <a:latin typeface="Calibri" panose="020F0502020204030204"/>
              </a:rPr>
              <a:t>   </a:t>
            </a:r>
          </a:p>
          <a:p>
            <a:pPr marL="171450" indent="-171450" defTabSz="685800" fontAlgn="auto">
              <a:spcBef>
                <a:spcPts val="750"/>
              </a:spcBef>
              <a:spcAft>
                <a:spcPts val="0"/>
              </a:spcAft>
            </a:pPr>
            <a:endParaRPr lang="en-US" sz="1800" dirty="0">
              <a:solidFill>
                <a:prstClr val="white"/>
              </a:solidFill>
              <a:latin typeface="Calibri" panose="020F0502020204030204"/>
            </a:endParaRPr>
          </a:p>
          <a:p>
            <a:pPr marL="0" indent="0" defTabSz="685800" fontAlgn="auto">
              <a:spcBef>
                <a:spcPts val="750"/>
              </a:spcBef>
              <a:spcAft>
                <a:spcPts val="0"/>
              </a:spcAft>
              <a:buNone/>
            </a:pPr>
            <a:endParaRPr lang="en-US" sz="1800" dirty="0">
              <a:solidFill>
                <a:prstClr val="white"/>
              </a:solidFill>
              <a:latin typeface="Calibri" panose="020F0502020204030204"/>
            </a:endParaRPr>
          </a:p>
        </p:txBody>
      </p:sp>
      <p:grpSp>
        <p:nvGrpSpPr>
          <p:cNvPr id="9" name="Group 8">
            <a:extLst>
              <a:ext uri="{FF2B5EF4-FFF2-40B4-BE49-F238E27FC236}">
                <a16:creationId xmlns:a16="http://schemas.microsoft.com/office/drawing/2014/main" id="{9560DA6F-2E07-4A39-BB37-88E4320A04D6}"/>
              </a:ext>
            </a:extLst>
          </p:cNvPr>
          <p:cNvGrpSpPr/>
          <p:nvPr/>
        </p:nvGrpSpPr>
        <p:grpSpPr>
          <a:xfrm>
            <a:off x="6645165" y="379194"/>
            <a:ext cx="2912562" cy="2912562"/>
            <a:chOff x="7757652" y="-545690"/>
            <a:chExt cx="4589463" cy="4589463"/>
          </a:xfrm>
        </p:grpSpPr>
        <p:sp>
          <p:nvSpPr>
            <p:cNvPr id="5" name="Oval 4">
              <a:extLst>
                <a:ext uri="{FF2B5EF4-FFF2-40B4-BE49-F238E27FC236}">
                  <a16:creationId xmlns:a16="http://schemas.microsoft.com/office/drawing/2014/main" id="{A0DA8076-4378-4890-8CAC-DC0122B7B263}"/>
                </a:ext>
              </a:extLst>
            </p:cNvPr>
            <p:cNvSpPr/>
            <p:nvPr/>
          </p:nvSpPr>
          <p:spPr>
            <a:xfrm>
              <a:off x="7757652" y="-545690"/>
              <a:ext cx="4589463" cy="4589463"/>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8" name="Graphic 7" descr="Open book outline">
              <a:extLst>
                <a:ext uri="{FF2B5EF4-FFF2-40B4-BE49-F238E27FC236}">
                  <a16:creationId xmlns:a16="http://schemas.microsoft.com/office/drawing/2014/main" id="{03D7E1B9-B685-4C3C-B29A-30F32A88BD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730724" y="427381"/>
              <a:ext cx="2643318" cy="2643321"/>
            </a:xfrm>
            <a:prstGeom prst="rect">
              <a:avLst/>
            </a:prstGeom>
          </p:spPr>
        </p:pic>
      </p:grpSp>
      <p:sp>
        <p:nvSpPr>
          <p:cNvPr id="7" name="Title 1">
            <a:extLst>
              <a:ext uri="{FF2B5EF4-FFF2-40B4-BE49-F238E27FC236}">
                <a16:creationId xmlns:a16="http://schemas.microsoft.com/office/drawing/2014/main" id="{97354DB9-79AA-41C9-B6AD-93F715486F22}"/>
              </a:ext>
            </a:extLst>
          </p:cNvPr>
          <p:cNvSpPr txBox="1">
            <a:spLocks/>
          </p:cNvSpPr>
          <p:nvPr/>
        </p:nvSpPr>
        <p:spPr>
          <a:xfrm>
            <a:off x="469025" y="996724"/>
            <a:ext cx="3959616" cy="1187744"/>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6000" dirty="0">
                <a:solidFill>
                  <a:prstClr val="white"/>
                </a:solidFill>
                <a:latin typeface="Calibri Light" panose="020F0302020204030204"/>
              </a:rPr>
              <a:t>References</a:t>
            </a:r>
          </a:p>
        </p:txBody>
      </p:sp>
    </p:spTree>
    <p:extLst>
      <p:ext uri="{BB962C8B-B14F-4D97-AF65-F5344CB8AC3E}">
        <p14:creationId xmlns:p14="http://schemas.microsoft.com/office/powerpoint/2010/main" val="4126582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762000" y="3733800"/>
            <a:ext cx="8077200" cy="1615827"/>
          </a:xfrm>
        </p:spPr>
        <p:txBody>
          <a:bodyPr/>
          <a:lstStyle/>
          <a:p>
            <a:pPr algn="ctr"/>
            <a:r>
              <a:rPr lang="en-US" sz="2000" i="1" dirty="0"/>
              <a:t>Mathew Swinburne, J.D.</a:t>
            </a:r>
          </a:p>
          <a:p>
            <a:pPr algn="ctr"/>
            <a:r>
              <a:rPr lang="en-US" sz="2000" i="1" dirty="0"/>
              <a:t>Associate Director</a:t>
            </a:r>
          </a:p>
          <a:p>
            <a:pPr algn="ctr"/>
            <a:r>
              <a:rPr lang="en-US" sz="2000" i="1" dirty="0"/>
              <a:t>The Network for Public Health Law-Eastern Region</a:t>
            </a:r>
          </a:p>
          <a:p>
            <a:pPr algn="ctr"/>
            <a:r>
              <a:rPr lang="en-US" sz="2000" i="1" dirty="0"/>
              <a:t>5/25/2023</a:t>
            </a:r>
          </a:p>
        </p:txBody>
      </p:sp>
      <p:sp>
        <p:nvSpPr>
          <p:cNvPr id="5" name="Title 4"/>
          <p:cNvSpPr>
            <a:spLocks noGrp="1"/>
          </p:cNvSpPr>
          <p:nvPr>
            <p:ph type="title"/>
          </p:nvPr>
        </p:nvSpPr>
        <p:spPr>
          <a:xfrm>
            <a:off x="827532" y="1676400"/>
            <a:ext cx="7946136" cy="1107996"/>
          </a:xfrm>
        </p:spPr>
        <p:txBody>
          <a:bodyPr/>
          <a:lstStyle/>
          <a:p>
            <a:pPr algn="ctr"/>
            <a:r>
              <a:rPr lang="en-US" sz="3600" dirty="0">
                <a:latin typeface="+mj-lt"/>
                <a:cs typeface="Calibri" panose="020F0502020204030204" pitchFamily="34" charset="0"/>
              </a:rPr>
              <a:t>Cannabis Legalization: Medical Cannabis Access at School</a:t>
            </a:r>
          </a:p>
        </p:txBody>
      </p:sp>
    </p:spTree>
    <p:extLst>
      <p:ext uri="{BB962C8B-B14F-4D97-AF65-F5344CB8AC3E}">
        <p14:creationId xmlns:p14="http://schemas.microsoft.com/office/powerpoint/2010/main" val="2236519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36B1-39F6-7D2E-2C78-7769DE449FEE}"/>
              </a:ext>
            </a:extLst>
          </p:cNvPr>
          <p:cNvSpPr>
            <a:spLocks noGrp="1"/>
          </p:cNvSpPr>
          <p:nvPr>
            <p:ph type="title"/>
          </p:nvPr>
        </p:nvSpPr>
        <p:spPr>
          <a:xfrm>
            <a:off x="533400" y="990600"/>
            <a:ext cx="8382000" cy="762000"/>
          </a:xfrm>
        </p:spPr>
        <p:txBody>
          <a:bodyPr/>
          <a:lstStyle/>
          <a:p>
            <a:pPr algn="ctr"/>
            <a:r>
              <a:rPr lang="en-US" sz="2800" u="sng" dirty="0"/>
              <a:t>2004: 10 States Allow Medical Cannabis</a:t>
            </a:r>
          </a:p>
        </p:txBody>
      </p:sp>
      <p:pic>
        <p:nvPicPr>
          <p:cNvPr id="4" name="Picture 3">
            <a:extLst>
              <a:ext uri="{FF2B5EF4-FFF2-40B4-BE49-F238E27FC236}">
                <a16:creationId xmlns:a16="http://schemas.microsoft.com/office/drawing/2014/main" id="{94501AAF-E8E7-6746-E1AE-82D4D098186D}"/>
              </a:ext>
            </a:extLst>
          </p:cNvPr>
          <p:cNvPicPr>
            <a:picLocks noChangeAspect="1"/>
          </p:cNvPicPr>
          <p:nvPr/>
        </p:nvPicPr>
        <p:blipFill rotWithShape="1">
          <a:blip r:embed="rId3"/>
          <a:srcRect b="50978"/>
          <a:stretch/>
        </p:blipFill>
        <p:spPr>
          <a:xfrm>
            <a:off x="685800" y="1612171"/>
            <a:ext cx="7772399" cy="4972329"/>
          </a:xfrm>
          <a:prstGeom prst="rect">
            <a:avLst/>
          </a:prstGeom>
        </p:spPr>
      </p:pic>
    </p:spTree>
    <p:extLst>
      <p:ext uri="{BB962C8B-B14F-4D97-AF65-F5344CB8AC3E}">
        <p14:creationId xmlns:p14="http://schemas.microsoft.com/office/powerpoint/2010/main" val="3076781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203C-0F51-1A74-8D6A-E2E8BDCD4215}"/>
              </a:ext>
            </a:extLst>
          </p:cNvPr>
          <p:cNvSpPr>
            <a:spLocks noGrp="1"/>
          </p:cNvSpPr>
          <p:nvPr>
            <p:ph type="title"/>
          </p:nvPr>
        </p:nvSpPr>
        <p:spPr>
          <a:xfrm>
            <a:off x="473074" y="1066800"/>
            <a:ext cx="8594726" cy="492443"/>
          </a:xfrm>
        </p:spPr>
        <p:txBody>
          <a:bodyPr/>
          <a:lstStyle/>
          <a:p>
            <a:pPr algn="ctr"/>
            <a:r>
              <a:rPr lang="en-US" sz="3200" u="sng" dirty="0"/>
              <a:t>Cannabis Landscape 2023</a:t>
            </a:r>
          </a:p>
        </p:txBody>
      </p:sp>
      <p:pic>
        <p:nvPicPr>
          <p:cNvPr id="5" name="Picture 4">
            <a:extLst>
              <a:ext uri="{FF2B5EF4-FFF2-40B4-BE49-F238E27FC236}">
                <a16:creationId xmlns:a16="http://schemas.microsoft.com/office/drawing/2014/main" id="{69E0351F-DE1B-930B-FDE4-A15473141ADA}"/>
              </a:ext>
            </a:extLst>
          </p:cNvPr>
          <p:cNvPicPr>
            <a:picLocks noChangeAspect="1"/>
          </p:cNvPicPr>
          <p:nvPr/>
        </p:nvPicPr>
        <p:blipFill rotWithShape="1">
          <a:blip r:embed="rId2"/>
          <a:srcRect l="5862" t="24884" r="74210" b="10000"/>
          <a:stretch/>
        </p:blipFill>
        <p:spPr>
          <a:xfrm>
            <a:off x="609600" y="1559243"/>
            <a:ext cx="8153400" cy="4612957"/>
          </a:xfrm>
          <a:prstGeom prst="rect">
            <a:avLst/>
          </a:prstGeom>
        </p:spPr>
      </p:pic>
      <p:sp>
        <p:nvSpPr>
          <p:cNvPr id="3" name="Content Placeholder 2">
            <a:extLst>
              <a:ext uri="{FF2B5EF4-FFF2-40B4-BE49-F238E27FC236}">
                <a16:creationId xmlns:a16="http://schemas.microsoft.com/office/drawing/2014/main" id="{EC267AA8-696F-A8AA-7C27-BE0023FD2D63}"/>
              </a:ext>
            </a:extLst>
          </p:cNvPr>
          <p:cNvSpPr>
            <a:spLocks noGrp="1"/>
          </p:cNvSpPr>
          <p:nvPr>
            <p:ph sz="quarter" idx="13"/>
          </p:nvPr>
        </p:nvSpPr>
        <p:spPr>
          <a:xfrm>
            <a:off x="6664657" y="4343400"/>
            <a:ext cx="2250743" cy="1726107"/>
          </a:xfrm>
        </p:spPr>
        <p:txBody>
          <a:bodyPr/>
          <a:lstStyle/>
          <a:p>
            <a:pPr algn="ctr"/>
            <a:r>
              <a:rPr lang="en-US" sz="2000" u="sng" dirty="0"/>
              <a:t>2023</a:t>
            </a:r>
          </a:p>
          <a:p>
            <a:r>
              <a:rPr lang="en-US" sz="1800" dirty="0"/>
              <a:t>Medical States: </a:t>
            </a:r>
            <a:r>
              <a:rPr lang="en-US" sz="1800" b="0" dirty="0">
                <a:solidFill>
                  <a:srgbClr val="FF0000"/>
                </a:solidFill>
              </a:rPr>
              <a:t>38 states and D.C.</a:t>
            </a:r>
          </a:p>
          <a:p>
            <a:r>
              <a:rPr lang="en-US" sz="1800" dirty="0"/>
              <a:t>Adult-use: </a:t>
            </a:r>
            <a:r>
              <a:rPr lang="en-US" sz="1800" b="0" dirty="0">
                <a:solidFill>
                  <a:srgbClr val="FF0000"/>
                </a:solidFill>
              </a:rPr>
              <a:t>22 states and D.C.</a:t>
            </a:r>
          </a:p>
        </p:txBody>
      </p:sp>
    </p:spTree>
    <p:extLst>
      <p:ext uri="{BB962C8B-B14F-4D97-AF65-F5344CB8AC3E}">
        <p14:creationId xmlns:p14="http://schemas.microsoft.com/office/powerpoint/2010/main" val="142911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35" y="2375107"/>
            <a:ext cx="8075582" cy="738664"/>
          </a:xfrm>
        </p:spPr>
        <p:txBody>
          <a:bodyPr/>
          <a:lstStyle/>
          <a:p>
            <a:r>
              <a:rPr lang="en-US" sz="2400" i="1" dirty="0"/>
              <a:t>Realizing the Full Potential of School Nursing in Public Health through Law &amp; Policy</a:t>
            </a:r>
            <a:endParaRPr lang="en-US" sz="2400" dirty="0"/>
          </a:p>
        </p:txBody>
      </p:sp>
      <p:sp>
        <p:nvSpPr>
          <p:cNvPr id="3" name="Content Placeholder 2"/>
          <p:cNvSpPr>
            <a:spLocks noGrp="1"/>
          </p:cNvSpPr>
          <p:nvPr>
            <p:ph sz="quarter" idx="13"/>
          </p:nvPr>
        </p:nvSpPr>
        <p:spPr>
          <a:xfrm>
            <a:off x="643334" y="4294133"/>
            <a:ext cx="5137357" cy="1441420"/>
          </a:xfrm>
        </p:spPr>
        <p:txBody>
          <a:bodyPr/>
          <a:lstStyle/>
          <a:p>
            <a:r>
              <a:rPr lang="en-US" dirty="0"/>
              <a:t>Kerri McGowan Lowrey, J.D., M.P.H</a:t>
            </a:r>
          </a:p>
          <a:p>
            <a:pPr>
              <a:spcAft>
                <a:spcPts val="0"/>
              </a:spcAft>
            </a:pPr>
            <a:r>
              <a:rPr lang="en-US" sz="1600" b="0" dirty="0"/>
              <a:t>Deputy Director and Director for Grants &amp; Research</a:t>
            </a:r>
          </a:p>
          <a:p>
            <a:pPr>
              <a:spcAft>
                <a:spcPts val="0"/>
              </a:spcAft>
            </a:pPr>
            <a:r>
              <a:rPr lang="en-US" sz="1600" b="0" dirty="0"/>
              <a:t>Network for Public Health Law – Eastern Region, University of Maryland Carey School of Law</a:t>
            </a:r>
          </a:p>
          <a:p>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887" y="3744229"/>
            <a:ext cx="2374231" cy="1860884"/>
          </a:xfrm>
          <a:prstGeom prst="rect">
            <a:avLst/>
          </a:prstGeom>
        </p:spPr>
      </p:pic>
    </p:spTree>
    <p:extLst>
      <p:ext uri="{BB962C8B-B14F-4D97-AF65-F5344CB8AC3E}">
        <p14:creationId xmlns:p14="http://schemas.microsoft.com/office/powerpoint/2010/main" val="3318926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2C0A-8D0A-7CAB-9451-47EDD786D561}"/>
              </a:ext>
            </a:extLst>
          </p:cNvPr>
          <p:cNvSpPr>
            <a:spLocks noGrp="1"/>
          </p:cNvSpPr>
          <p:nvPr>
            <p:ph type="title"/>
          </p:nvPr>
        </p:nvSpPr>
        <p:spPr>
          <a:xfrm>
            <a:off x="533400" y="882834"/>
            <a:ext cx="8534400" cy="738664"/>
          </a:xfrm>
        </p:spPr>
        <p:txBody>
          <a:bodyPr/>
          <a:lstStyle/>
          <a:p>
            <a:pPr algn="ctr"/>
            <a:r>
              <a:rPr lang="en-US" sz="2400" u="sng" dirty="0"/>
              <a:t>Pediatric Patients: Qualifying Medical Conditions (Example New Jersey)</a:t>
            </a:r>
          </a:p>
        </p:txBody>
      </p:sp>
      <p:sp>
        <p:nvSpPr>
          <p:cNvPr id="3" name="Content Placeholder 2">
            <a:extLst>
              <a:ext uri="{FF2B5EF4-FFF2-40B4-BE49-F238E27FC236}">
                <a16:creationId xmlns:a16="http://schemas.microsoft.com/office/drawing/2014/main" id="{274DECB1-9B6E-AA0F-0A71-FD6651DEEC30}"/>
              </a:ext>
            </a:extLst>
          </p:cNvPr>
          <p:cNvSpPr>
            <a:spLocks noGrp="1"/>
          </p:cNvSpPr>
          <p:nvPr>
            <p:ph sz="quarter" idx="13"/>
          </p:nvPr>
        </p:nvSpPr>
        <p:spPr>
          <a:xfrm>
            <a:off x="655093" y="1752600"/>
            <a:ext cx="3916907" cy="4898777"/>
          </a:xfrm>
        </p:spPr>
        <p:txBody>
          <a:bodyPr/>
          <a:lstStyle/>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means seizure disorder, including epilepsy;</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intractable skeletal muscular spasticity;</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post-traumatic stress disorder; glaucoma;</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positive status for human immunodeficiency virus;</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acquired immune deficiency syndrome;</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cancer;</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amyotrophic lateral sclerosis;</a:t>
            </a:r>
          </a:p>
          <a:p>
            <a:pPr marL="114300" indent="-342900">
              <a:buFont typeface="Wingdings" panose="05000000000000000000" pitchFamily="2" charset="2"/>
              <a:buChar char="q"/>
            </a:pPr>
            <a:r>
              <a:rPr lang="en-US" sz="2000" b="0" i="0" dirty="0">
                <a:solidFill>
                  <a:srgbClr val="3D3D3D"/>
                </a:solidFill>
                <a:effectLst/>
                <a:latin typeface="Source Sans Pro" panose="020B0503030403020204" pitchFamily="34" charset="0"/>
              </a:rPr>
              <a:t> multiple sclerosis;</a:t>
            </a:r>
          </a:p>
        </p:txBody>
      </p:sp>
      <p:sp>
        <p:nvSpPr>
          <p:cNvPr id="6" name="TextBox 5">
            <a:extLst>
              <a:ext uri="{FF2B5EF4-FFF2-40B4-BE49-F238E27FC236}">
                <a16:creationId xmlns:a16="http://schemas.microsoft.com/office/drawing/2014/main" id="{CD583CD2-083C-9719-FE14-DD7A1A7FA17F}"/>
              </a:ext>
            </a:extLst>
          </p:cNvPr>
          <p:cNvSpPr txBox="1"/>
          <p:nvPr/>
        </p:nvSpPr>
        <p:spPr>
          <a:xfrm>
            <a:off x="4724400" y="1752600"/>
            <a:ext cx="4585648" cy="4401205"/>
          </a:xfrm>
          <a:prstGeom prst="rect">
            <a:avLst/>
          </a:prstGeom>
          <a:noFill/>
        </p:spPr>
        <p:txBody>
          <a:bodyPr wrap="square">
            <a:spAutoFit/>
          </a:bodyPr>
          <a:lstStyle/>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muscular dystrophy;</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inflammatory bowel disease, including Crohn's disease;</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terminal illness, if the patient has a prognosis of less than 12 months of life;</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anxiety;</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migraine;</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Tourette's syndrome;</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dysmenorrhea;</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chronic pain;</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opioid use disorder;</a:t>
            </a:r>
          </a:p>
          <a:p>
            <a:pPr marL="1143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3D3D3D"/>
                </a:solidFill>
                <a:effectLst/>
                <a:uLnTx/>
                <a:uFillTx/>
                <a:latin typeface="Source Sans Pro" panose="020B0503030403020204" pitchFamily="34" charset="0"/>
                <a:ea typeface="+mn-ea"/>
                <a:cs typeface="+mn-cs"/>
              </a:rPr>
              <a:t> or any other medical condition or its treatment that is approved by the commission.</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1518180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B9A8-A8B0-AB7F-16C3-1C51B37DADAD}"/>
              </a:ext>
            </a:extLst>
          </p:cNvPr>
          <p:cNvSpPr>
            <a:spLocks noGrp="1"/>
          </p:cNvSpPr>
          <p:nvPr>
            <p:ph type="title"/>
          </p:nvPr>
        </p:nvSpPr>
        <p:spPr>
          <a:xfrm>
            <a:off x="408019" y="929338"/>
            <a:ext cx="8610600" cy="738664"/>
          </a:xfrm>
        </p:spPr>
        <p:txBody>
          <a:bodyPr/>
          <a:lstStyle/>
          <a:p>
            <a:pPr algn="ctr"/>
            <a:r>
              <a:rPr lang="en-US" sz="2400" u="sng" dirty="0"/>
              <a:t>Pediatric Patients: Physician Authorization </a:t>
            </a:r>
            <a:br>
              <a:rPr lang="en-US" sz="2400" u="sng" dirty="0"/>
            </a:br>
            <a:r>
              <a:rPr lang="en-US" sz="2400" u="sng" dirty="0"/>
              <a:t>(Example-New Jersey)</a:t>
            </a:r>
          </a:p>
        </p:txBody>
      </p:sp>
      <p:sp>
        <p:nvSpPr>
          <p:cNvPr id="3" name="Content Placeholder 2">
            <a:extLst>
              <a:ext uri="{FF2B5EF4-FFF2-40B4-BE49-F238E27FC236}">
                <a16:creationId xmlns:a16="http://schemas.microsoft.com/office/drawing/2014/main" id="{BB0EC036-5326-E4C0-04F7-F2BEF65967CA}"/>
              </a:ext>
            </a:extLst>
          </p:cNvPr>
          <p:cNvSpPr>
            <a:spLocks noGrp="1"/>
          </p:cNvSpPr>
          <p:nvPr>
            <p:ph sz="quarter" idx="13"/>
          </p:nvPr>
        </p:nvSpPr>
        <p:spPr>
          <a:xfrm>
            <a:off x="533400" y="1902797"/>
            <a:ext cx="5715000" cy="4955203"/>
          </a:xfrm>
        </p:spPr>
        <p:txBody>
          <a:bodyPr/>
          <a:lstStyle/>
          <a:p>
            <a:pPr marL="457200" indent="-457200">
              <a:buFont typeface="Wingdings" panose="05000000000000000000" pitchFamily="2" charset="2"/>
              <a:buChar char="q"/>
            </a:pPr>
            <a:r>
              <a:rPr lang="en-US" sz="1600" b="0" dirty="0">
                <a:latin typeface="+mn-lt"/>
              </a:rPr>
              <a:t>A </a:t>
            </a:r>
            <a:r>
              <a:rPr lang="en-US" sz="1600" b="0" i="0" dirty="0">
                <a:solidFill>
                  <a:srgbClr val="212529"/>
                </a:solidFill>
                <a:effectLst/>
                <a:latin typeface="+mn-lt"/>
              </a:rPr>
              <a:t>doctor of medicine, doctor of osteopathic medicine, physician assistant, or nurse practitioner</a:t>
            </a:r>
            <a:r>
              <a:rPr lang="en-US" sz="1600" b="0" dirty="0">
                <a:latin typeface="+mn-lt"/>
              </a:rPr>
              <a:t> in good standing may enroll with the state to certify patients for medical cannabis.</a:t>
            </a:r>
          </a:p>
          <a:p>
            <a:pPr marL="457200" indent="-457200">
              <a:buFont typeface="Wingdings" panose="05000000000000000000" pitchFamily="2" charset="2"/>
              <a:buChar char="q"/>
            </a:pPr>
            <a:r>
              <a:rPr lang="en-US" sz="1600" b="0" dirty="0">
                <a:latin typeface="+mn-lt"/>
              </a:rPr>
              <a:t>The healthcare provider must have a bona fide </a:t>
            </a:r>
            <a:r>
              <a:rPr lang="en-US" sz="1600" b="0" i="0" dirty="0">
                <a:solidFill>
                  <a:srgbClr val="212529"/>
                </a:solidFill>
                <a:effectLst/>
                <a:latin typeface="+mn-lt"/>
              </a:rPr>
              <a:t>relationship with any patient (ongoing assessment, care, and treatment)                                    </a:t>
            </a:r>
          </a:p>
          <a:p>
            <a:pPr marL="228600" indent="-457200">
              <a:buFont typeface="Wingdings" panose="05000000000000000000" pitchFamily="2" charset="2"/>
              <a:buChar char="q"/>
            </a:pPr>
            <a:r>
              <a:rPr lang="en-US" sz="1600" b="0" dirty="0">
                <a:solidFill>
                  <a:srgbClr val="212529"/>
                </a:solidFill>
                <a:latin typeface="+mn-lt"/>
              </a:rPr>
              <a:t>To register a patient one of the following must be met</a:t>
            </a:r>
          </a:p>
          <a:p>
            <a:pPr marL="457200" lvl="1">
              <a:buFont typeface="Wingdings" panose="05000000000000000000" pitchFamily="2" charset="2"/>
              <a:buChar char="Ø"/>
            </a:pPr>
            <a:r>
              <a:rPr lang="en-US" sz="1600" b="0" i="0" dirty="0">
                <a:solidFill>
                  <a:srgbClr val="212529"/>
                </a:solidFill>
                <a:effectLst/>
                <a:latin typeface="+mn-lt"/>
              </a:rPr>
              <a:t>Provider-patient relationship must have existed for at least one year</a:t>
            </a:r>
          </a:p>
          <a:p>
            <a:pPr marL="457200" lvl="1">
              <a:buFont typeface="Wingdings" panose="05000000000000000000" pitchFamily="2" charset="2"/>
              <a:buChar char="Ø"/>
            </a:pPr>
            <a:r>
              <a:rPr lang="en-US" sz="1600" b="0" dirty="0">
                <a:solidFill>
                  <a:srgbClr val="212529"/>
                </a:solidFill>
                <a:latin typeface="+mn-lt"/>
              </a:rPr>
              <a:t>S</a:t>
            </a:r>
            <a:r>
              <a:rPr lang="en-US" sz="1600" b="0" i="0" dirty="0">
                <a:solidFill>
                  <a:srgbClr val="212529"/>
                </a:solidFill>
                <a:effectLst/>
                <a:latin typeface="+mn-lt"/>
              </a:rPr>
              <a:t>een and/or assessed the patient for the medical condition on at least four visits.</a:t>
            </a:r>
            <a:endParaRPr lang="en-US" sz="1600" b="0" dirty="0">
              <a:solidFill>
                <a:srgbClr val="212529"/>
              </a:solidFill>
              <a:latin typeface="+mn-lt"/>
            </a:endParaRPr>
          </a:p>
          <a:p>
            <a:pPr marL="457200" lvl="1">
              <a:buFont typeface="Wingdings" panose="05000000000000000000" pitchFamily="2" charset="2"/>
              <a:buChar char="Ø"/>
            </a:pPr>
            <a:r>
              <a:rPr lang="en-US" sz="1600" b="0" i="0" dirty="0">
                <a:solidFill>
                  <a:srgbClr val="212529"/>
                </a:solidFill>
                <a:effectLst/>
                <a:latin typeface="+mn-lt"/>
              </a:rPr>
              <a:t>Provider assumes responsibility for providing management and care of the patient’s medical condition after conducting a comprehensive review and evaluation.</a:t>
            </a:r>
            <a:endParaRPr lang="en-US" sz="1600" b="0" dirty="0">
              <a:solidFill>
                <a:srgbClr val="212529"/>
              </a:solidFill>
              <a:latin typeface="+mn-lt"/>
            </a:endParaRPr>
          </a:p>
          <a:p>
            <a:pPr marL="457200" indent="-457200">
              <a:buFont typeface="Wingdings" panose="05000000000000000000" pitchFamily="2" charset="2"/>
              <a:buChar char="q"/>
            </a:pPr>
            <a:r>
              <a:rPr lang="en-US" sz="1600" b="0" dirty="0">
                <a:solidFill>
                  <a:srgbClr val="212529"/>
                </a:solidFill>
                <a:latin typeface="+mn-lt"/>
              </a:rPr>
              <a:t>For pediatric patients must have pediatric specialist support the certification of the patient.</a:t>
            </a:r>
            <a:endParaRPr lang="en-US" sz="1600" b="0" dirty="0">
              <a:latin typeface="+mn-lt"/>
            </a:endParaRPr>
          </a:p>
        </p:txBody>
      </p:sp>
      <p:pic>
        <p:nvPicPr>
          <p:cNvPr id="4" name="Picture 3">
            <a:extLst>
              <a:ext uri="{FF2B5EF4-FFF2-40B4-BE49-F238E27FC236}">
                <a16:creationId xmlns:a16="http://schemas.microsoft.com/office/drawing/2014/main" id="{DBE3A8C4-605A-6321-4E1C-75AF998FE551}"/>
              </a:ext>
            </a:extLst>
          </p:cNvPr>
          <p:cNvPicPr>
            <a:picLocks noChangeAspect="1"/>
          </p:cNvPicPr>
          <p:nvPr/>
        </p:nvPicPr>
        <p:blipFill>
          <a:blip r:embed="rId2"/>
          <a:stretch>
            <a:fillRect/>
          </a:stretch>
        </p:blipFill>
        <p:spPr>
          <a:xfrm>
            <a:off x="6399244" y="4078881"/>
            <a:ext cx="2619375" cy="1743075"/>
          </a:xfrm>
          <a:prstGeom prst="rect">
            <a:avLst/>
          </a:prstGeom>
        </p:spPr>
      </p:pic>
      <p:pic>
        <p:nvPicPr>
          <p:cNvPr id="5" name="Picture 4">
            <a:extLst>
              <a:ext uri="{FF2B5EF4-FFF2-40B4-BE49-F238E27FC236}">
                <a16:creationId xmlns:a16="http://schemas.microsoft.com/office/drawing/2014/main" id="{0D6C2911-5BB1-7015-C743-4C41E13B3ECB}"/>
              </a:ext>
            </a:extLst>
          </p:cNvPr>
          <p:cNvPicPr>
            <a:picLocks noChangeAspect="1"/>
          </p:cNvPicPr>
          <p:nvPr/>
        </p:nvPicPr>
        <p:blipFill>
          <a:blip r:embed="rId3"/>
          <a:stretch>
            <a:fillRect/>
          </a:stretch>
        </p:blipFill>
        <p:spPr>
          <a:xfrm>
            <a:off x="6399243" y="2057400"/>
            <a:ext cx="2619376" cy="1551891"/>
          </a:xfrm>
          <a:prstGeom prst="rect">
            <a:avLst/>
          </a:prstGeom>
        </p:spPr>
      </p:pic>
    </p:spTree>
    <p:extLst>
      <p:ext uri="{BB962C8B-B14F-4D97-AF65-F5344CB8AC3E}">
        <p14:creationId xmlns:p14="http://schemas.microsoft.com/office/powerpoint/2010/main" val="3893976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336A-D8B7-1E2E-4EAB-3538E9DA68D6}"/>
              </a:ext>
            </a:extLst>
          </p:cNvPr>
          <p:cNvSpPr>
            <a:spLocks noGrp="1"/>
          </p:cNvSpPr>
          <p:nvPr>
            <p:ph type="title"/>
          </p:nvPr>
        </p:nvSpPr>
        <p:spPr>
          <a:xfrm>
            <a:off x="457200" y="884659"/>
            <a:ext cx="8686799" cy="738664"/>
          </a:xfrm>
        </p:spPr>
        <p:txBody>
          <a:bodyPr/>
          <a:lstStyle/>
          <a:p>
            <a:pPr algn="ctr"/>
            <a:r>
              <a:rPr lang="en-US" sz="2400" u="sng" dirty="0"/>
              <a:t>Pediatric Patient: Care Givers </a:t>
            </a:r>
            <a:br>
              <a:rPr lang="en-US" sz="2400" u="sng" dirty="0"/>
            </a:br>
            <a:r>
              <a:rPr lang="en-US" sz="2400" u="sng" dirty="0"/>
              <a:t>(Example-New Jersey)</a:t>
            </a:r>
          </a:p>
        </p:txBody>
      </p:sp>
      <p:sp>
        <p:nvSpPr>
          <p:cNvPr id="3" name="Content Placeholder 2">
            <a:extLst>
              <a:ext uri="{FF2B5EF4-FFF2-40B4-BE49-F238E27FC236}">
                <a16:creationId xmlns:a16="http://schemas.microsoft.com/office/drawing/2014/main" id="{0846F9CF-0DC2-0E4E-8172-4E62ECFC3EE1}"/>
              </a:ext>
            </a:extLst>
          </p:cNvPr>
          <p:cNvSpPr>
            <a:spLocks noGrp="1"/>
          </p:cNvSpPr>
          <p:nvPr>
            <p:ph sz="quarter" idx="13"/>
          </p:nvPr>
        </p:nvSpPr>
        <p:spPr>
          <a:xfrm>
            <a:off x="724790" y="1752600"/>
            <a:ext cx="5218810" cy="4950073"/>
          </a:xfrm>
        </p:spPr>
        <p:txBody>
          <a:bodyPr/>
          <a:lstStyle/>
          <a:p>
            <a:pPr marL="57150" indent="-285750">
              <a:buFont typeface="Wingdings" panose="05000000000000000000" pitchFamily="2" charset="2"/>
              <a:buChar char="q"/>
            </a:pPr>
            <a:r>
              <a:rPr lang="en-US" sz="1800" b="0" dirty="0">
                <a:latin typeface="+mn-lt"/>
              </a:rPr>
              <a:t>Acquire and administer medical cannabis for the patient.</a:t>
            </a:r>
          </a:p>
          <a:p>
            <a:pPr marL="57150" indent="-285750">
              <a:buFont typeface="Wingdings" panose="05000000000000000000" pitchFamily="2" charset="2"/>
              <a:buChar char="q"/>
            </a:pPr>
            <a:r>
              <a:rPr lang="en-US" sz="1800" b="0" dirty="0">
                <a:latin typeface="+mn-lt"/>
              </a:rPr>
              <a:t>Each qualifying patient younger than 18 years of age may concurrently have </a:t>
            </a:r>
            <a:r>
              <a:rPr lang="en-US" sz="1800" u="sng" dirty="0">
                <a:solidFill>
                  <a:srgbClr val="FF0000"/>
                </a:solidFill>
                <a:latin typeface="+mn-lt"/>
              </a:rPr>
              <a:t>up to four designated caregivers</a:t>
            </a:r>
            <a:r>
              <a:rPr lang="en-US" sz="1800" b="0" dirty="0">
                <a:latin typeface="+mn-lt"/>
              </a:rPr>
              <a:t>,</a:t>
            </a:r>
          </a:p>
          <a:p>
            <a:pPr marL="457200" indent="-285750">
              <a:buFont typeface="Wingdings" panose="05000000000000000000" pitchFamily="2" charset="2"/>
              <a:buChar char="Ø"/>
            </a:pPr>
            <a:r>
              <a:rPr lang="en-US" sz="1800" b="0" dirty="0">
                <a:solidFill>
                  <a:srgbClr val="3D3D3D"/>
                </a:solidFill>
                <a:latin typeface="+mn-lt"/>
              </a:rPr>
              <a:t>M</a:t>
            </a:r>
            <a:r>
              <a:rPr lang="en-US" sz="1800" b="0" i="0" dirty="0">
                <a:solidFill>
                  <a:srgbClr val="3D3D3D"/>
                </a:solidFill>
                <a:effectLst/>
                <a:latin typeface="+mn-lt"/>
              </a:rPr>
              <a:t>ay petition the commission for approval to concurrently have more than four designated caregivers</a:t>
            </a:r>
          </a:p>
          <a:p>
            <a:pPr marL="457200" indent="-285750">
              <a:buFont typeface="Wingdings" panose="05000000000000000000" pitchFamily="2" charset="2"/>
              <a:buChar char="Ø"/>
            </a:pPr>
            <a:r>
              <a:rPr lang="en-US" sz="1800" b="0" dirty="0">
                <a:solidFill>
                  <a:srgbClr val="3D3D3D"/>
                </a:solidFill>
                <a:latin typeface="+mn-lt"/>
              </a:rPr>
              <a:t>A</a:t>
            </a:r>
            <a:r>
              <a:rPr lang="en-US" sz="1800" b="0" i="0" dirty="0">
                <a:solidFill>
                  <a:srgbClr val="3D3D3D"/>
                </a:solidFill>
                <a:effectLst/>
                <a:latin typeface="+mn-lt"/>
              </a:rPr>
              <a:t>dditional designated caregivers are necessary to meet the patient's treatment needs.</a:t>
            </a:r>
          </a:p>
          <a:p>
            <a:pPr marL="57150" indent="-285750">
              <a:buFont typeface="Wingdings" panose="05000000000000000000" pitchFamily="2" charset="2"/>
              <a:buChar char="q"/>
            </a:pPr>
            <a:r>
              <a:rPr lang="en-US" sz="1800" b="0" i="0" dirty="0">
                <a:solidFill>
                  <a:srgbClr val="212529"/>
                </a:solidFill>
                <a:effectLst/>
                <a:latin typeface="+mn-lt"/>
              </a:rPr>
              <a:t>Caregivers who are not immediate family members are required to submit fingerprints for a criminal background investigation. </a:t>
            </a:r>
            <a:endParaRPr lang="en-US" sz="1800" b="0" dirty="0">
              <a:latin typeface="+mn-lt"/>
            </a:endParaRPr>
          </a:p>
          <a:p>
            <a:endParaRPr lang="en-US" dirty="0"/>
          </a:p>
        </p:txBody>
      </p:sp>
      <p:pic>
        <p:nvPicPr>
          <p:cNvPr id="5" name="Picture 4">
            <a:extLst>
              <a:ext uri="{FF2B5EF4-FFF2-40B4-BE49-F238E27FC236}">
                <a16:creationId xmlns:a16="http://schemas.microsoft.com/office/drawing/2014/main" id="{C4160EA7-C65B-6C5A-F97D-844A13A60DAD}"/>
              </a:ext>
            </a:extLst>
          </p:cNvPr>
          <p:cNvPicPr>
            <a:picLocks noChangeAspect="1"/>
          </p:cNvPicPr>
          <p:nvPr/>
        </p:nvPicPr>
        <p:blipFill>
          <a:blip r:embed="rId2"/>
          <a:stretch>
            <a:fillRect/>
          </a:stretch>
        </p:blipFill>
        <p:spPr>
          <a:xfrm>
            <a:off x="6195778" y="1905000"/>
            <a:ext cx="2748197" cy="1828800"/>
          </a:xfrm>
          <a:prstGeom prst="rect">
            <a:avLst/>
          </a:prstGeom>
        </p:spPr>
      </p:pic>
      <p:pic>
        <p:nvPicPr>
          <p:cNvPr id="6" name="Picture 5">
            <a:extLst>
              <a:ext uri="{FF2B5EF4-FFF2-40B4-BE49-F238E27FC236}">
                <a16:creationId xmlns:a16="http://schemas.microsoft.com/office/drawing/2014/main" id="{91C75414-8AC2-9EE9-B5D9-BE9637F60F54}"/>
              </a:ext>
            </a:extLst>
          </p:cNvPr>
          <p:cNvPicPr>
            <a:picLocks noChangeAspect="1"/>
          </p:cNvPicPr>
          <p:nvPr/>
        </p:nvPicPr>
        <p:blipFill>
          <a:blip r:embed="rId3"/>
          <a:stretch>
            <a:fillRect/>
          </a:stretch>
        </p:blipFill>
        <p:spPr>
          <a:xfrm>
            <a:off x="6195780" y="4144541"/>
            <a:ext cx="2748196" cy="1828800"/>
          </a:xfrm>
          <a:prstGeom prst="rect">
            <a:avLst/>
          </a:prstGeom>
        </p:spPr>
      </p:pic>
    </p:spTree>
    <p:extLst>
      <p:ext uri="{BB962C8B-B14F-4D97-AF65-F5344CB8AC3E}">
        <p14:creationId xmlns:p14="http://schemas.microsoft.com/office/powerpoint/2010/main" val="3447013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2399-D6D9-9B60-DBBC-60DD0D2690FF}"/>
              </a:ext>
            </a:extLst>
          </p:cNvPr>
          <p:cNvSpPr>
            <a:spLocks noGrp="1"/>
          </p:cNvSpPr>
          <p:nvPr>
            <p:ph type="title"/>
          </p:nvPr>
        </p:nvSpPr>
        <p:spPr>
          <a:xfrm>
            <a:off x="533400" y="1066800"/>
            <a:ext cx="8534400" cy="369332"/>
          </a:xfrm>
        </p:spPr>
        <p:txBody>
          <a:bodyPr/>
          <a:lstStyle/>
          <a:p>
            <a:pPr algn="ctr"/>
            <a:r>
              <a:rPr lang="en-US" sz="2400" u="sng" dirty="0"/>
              <a:t>Policy Variables for Medical Cannabis in Schools</a:t>
            </a:r>
          </a:p>
        </p:txBody>
      </p:sp>
      <p:sp>
        <p:nvSpPr>
          <p:cNvPr id="3" name="Content Placeholder 2">
            <a:extLst>
              <a:ext uri="{FF2B5EF4-FFF2-40B4-BE49-F238E27FC236}">
                <a16:creationId xmlns:a16="http://schemas.microsoft.com/office/drawing/2014/main" id="{4B1D2B97-D62A-D60C-7542-48DB380C46B1}"/>
              </a:ext>
            </a:extLst>
          </p:cNvPr>
          <p:cNvSpPr>
            <a:spLocks noGrp="1"/>
          </p:cNvSpPr>
          <p:nvPr>
            <p:ph sz="quarter" idx="13"/>
          </p:nvPr>
        </p:nvSpPr>
        <p:spPr>
          <a:xfrm>
            <a:off x="685800" y="1828800"/>
            <a:ext cx="5725668" cy="4349909"/>
          </a:xfrm>
        </p:spPr>
        <p:txBody>
          <a:bodyPr/>
          <a:lstStyle/>
          <a:p>
            <a:pPr marL="228600" indent="-457200">
              <a:buFont typeface="Wingdings" panose="05000000000000000000" pitchFamily="2" charset="2"/>
              <a:buChar char="q"/>
            </a:pPr>
            <a:r>
              <a:rPr lang="en-US" sz="1800" b="0" dirty="0"/>
              <a:t>Is this a permissive or mandatory policy?</a:t>
            </a:r>
          </a:p>
          <a:p>
            <a:pPr marL="228600" indent="-457200">
              <a:buFont typeface="Wingdings" panose="05000000000000000000" pitchFamily="2" charset="2"/>
              <a:buChar char="q"/>
            </a:pPr>
            <a:r>
              <a:rPr lang="en-US" sz="1800" b="0" dirty="0"/>
              <a:t>What is the patient and caregiver verification process?</a:t>
            </a:r>
          </a:p>
          <a:p>
            <a:pPr marL="228600" indent="-457200">
              <a:buFont typeface="Wingdings" panose="05000000000000000000" pitchFamily="2" charset="2"/>
              <a:buChar char="q"/>
            </a:pPr>
            <a:r>
              <a:rPr lang="en-US" sz="1800" b="0" dirty="0"/>
              <a:t>What type of cannabis products will be allowed?</a:t>
            </a:r>
          </a:p>
          <a:p>
            <a:pPr marL="228600" indent="-457200">
              <a:buFont typeface="Wingdings" panose="05000000000000000000" pitchFamily="2" charset="2"/>
              <a:buChar char="q"/>
            </a:pPr>
            <a:r>
              <a:rPr lang="en-US" sz="1800" b="0" dirty="0"/>
              <a:t>Where can the cannabis be administered?</a:t>
            </a:r>
          </a:p>
          <a:p>
            <a:pPr marL="228600" indent="-457200">
              <a:buFont typeface="Wingdings" panose="05000000000000000000" pitchFamily="2" charset="2"/>
              <a:buChar char="q"/>
            </a:pPr>
            <a:r>
              <a:rPr lang="en-US" sz="1800" b="0" dirty="0"/>
              <a:t>Who can administer the medical cannabis?</a:t>
            </a:r>
          </a:p>
          <a:p>
            <a:pPr marL="228600" indent="-457200">
              <a:buFont typeface="Wingdings" panose="05000000000000000000" pitchFamily="2" charset="2"/>
              <a:buChar char="q"/>
            </a:pPr>
            <a:r>
              <a:rPr lang="en-US" sz="1800" b="0" dirty="0"/>
              <a:t>Can the medical cannabis be stored at the school?</a:t>
            </a:r>
          </a:p>
          <a:p>
            <a:pPr marL="228600" indent="-457200">
              <a:buFont typeface="Wingdings" panose="05000000000000000000" pitchFamily="2" charset="2"/>
              <a:buChar char="q"/>
            </a:pPr>
            <a:r>
              <a:rPr lang="en-US" sz="1800" b="0" dirty="0"/>
              <a:t>Can the medical cannabis be stored at the school over night?</a:t>
            </a:r>
          </a:p>
          <a:p>
            <a:pPr marL="228600" indent="-457200">
              <a:buFont typeface="Wingdings" panose="05000000000000000000" pitchFamily="2" charset="2"/>
              <a:buChar char="q"/>
            </a:pPr>
            <a:r>
              <a:rPr lang="en-US" sz="1800" b="0" dirty="0"/>
              <a:t>What are the security protocols related to cannabis storage?</a:t>
            </a:r>
          </a:p>
          <a:p>
            <a:pPr marL="228600" indent="-457200">
              <a:buFont typeface="Wingdings" panose="05000000000000000000" pitchFamily="2" charset="2"/>
              <a:buChar char="q"/>
            </a:pPr>
            <a:r>
              <a:rPr lang="en-US" sz="1800" b="0" dirty="0"/>
              <a:t>What is the protocol for adverse reactions?</a:t>
            </a:r>
          </a:p>
        </p:txBody>
      </p:sp>
      <p:pic>
        <p:nvPicPr>
          <p:cNvPr id="4" name="Picture 3">
            <a:extLst>
              <a:ext uri="{FF2B5EF4-FFF2-40B4-BE49-F238E27FC236}">
                <a16:creationId xmlns:a16="http://schemas.microsoft.com/office/drawing/2014/main" id="{FFF39B0B-6477-0E3A-CEFC-031DB1A6478A}"/>
              </a:ext>
            </a:extLst>
          </p:cNvPr>
          <p:cNvPicPr>
            <a:picLocks noChangeAspect="1"/>
          </p:cNvPicPr>
          <p:nvPr/>
        </p:nvPicPr>
        <p:blipFill>
          <a:blip r:embed="rId2"/>
          <a:stretch>
            <a:fillRect/>
          </a:stretch>
        </p:blipFill>
        <p:spPr>
          <a:xfrm>
            <a:off x="6580570" y="1712697"/>
            <a:ext cx="2005259" cy="1336839"/>
          </a:xfrm>
          <a:prstGeom prst="rect">
            <a:avLst/>
          </a:prstGeom>
        </p:spPr>
      </p:pic>
      <p:pic>
        <p:nvPicPr>
          <p:cNvPr id="5" name="Picture 4">
            <a:extLst>
              <a:ext uri="{FF2B5EF4-FFF2-40B4-BE49-F238E27FC236}">
                <a16:creationId xmlns:a16="http://schemas.microsoft.com/office/drawing/2014/main" id="{34CEC0C8-BAF2-33E1-F3AB-5F1740BA2D17}"/>
              </a:ext>
            </a:extLst>
          </p:cNvPr>
          <p:cNvPicPr>
            <a:picLocks noChangeAspect="1"/>
          </p:cNvPicPr>
          <p:nvPr/>
        </p:nvPicPr>
        <p:blipFill>
          <a:blip r:embed="rId3"/>
          <a:stretch>
            <a:fillRect/>
          </a:stretch>
        </p:blipFill>
        <p:spPr>
          <a:xfrm>
            <a:off x="6580571" y="4633912"/>
            <a:ext cx="2005258" cy="1766888"/>
          </a:xfrm>
          <a:prstGeom prst="rect">
            <a:avLst/>
          </a:prstGeom>
        </p:spPr>
      </p:pic>
      <p:pic>
        <p:nvPicPr>
          <p:cNvPr id="6" name="Picture 5">
            <a:extLst>
              <a:ext uri="{FF2B5EF4-FFF2-40B4-BE49-F238E27FC236}">
                <a16:creationId xmlns:a16="http://schemas.microsoft.com/office/drawing/2014/main" id="{C20A2828-8300-AC4F-27E3-E27B5BB1C423}"/>
              </a:ext>
            </a:extLst>
          </p:cNvPr>
          <p:cNvPicPr>
            <a:picLocks noChangeAspect="1"/>
          </p:cNvPicPr>
          <p:nvPr/>
        </p:nvPicPr>
        <p:blipFill>
          <a:blip r:embed="rId4"/>
          <a:stretch>
            <a:fillRect/>
          </a:stretch>
        </p:blipFill>
        <p:spPr>
          <a:xfrm>
            <a:off x="6580570" y="3231821"/>
            <a:ext cx="2005259" cy="1103797"/>
          </a:xfrm>
          <a:prstGeom prst="rect">
            <a:avLst/>
          </a:prstGeom>
        </p:spPr>
      </p:pic>
    </p:spTree>
    <p:extLst>
      <p:ext uri="{BB962C8B-B14F-4D97-AF65-F5344CB8AC3E}">
        <p14:creationId xmlns:p14="http://schemas.microsoft.com/office/powerpoint/2010/main" val="358148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9D83-1D72-AD7B-5CEA-63BEF08FD64D}"/>
              </a:ext>
            </a:extLst>
          </p:cNvPr>
          <p:cNvSpPr>
            <a:spLocks noGrp="1"/>
          </p:cNvSpPr>
          <p:nvPr>
            <p:ph type="title"/>
          </p:nvPr>
        </p:nvSpPr>
        <p:spPr>
          <a:xfrm>
            <a:off x="609600" y="990600"/>
            <a:ext cx="8302180" cy="492443"/>
          </a:xfrm>
        </p:spPr>
        <p:txBody>
          <a:bodyPr/>
          <a:lstStyle/>
          <a:p>
            <a:pPr algn="ctr"/>
            <a:r>
              <a:rPr lang="en-US" sz="3200" u="sng" dirty="0"/>
              <a:t>Medical Cannabis at School: New Jersey</a:t>
            </a:r>
          </a:p>
        </p:txBody>
      </p:sp>
      <p:sp>
        <p:nvSpPr>
          <p:cNvPr id="3" name="Content Placeholder 2">
            <a:extLst>
              <a:ext uri="{FF2B5EF4-FFF2-40B4-BE49-F238E27FC236}">
                <a16:creationId xmlns:a16="http://schemas.microsoft.com/office/drawing/2014/main" id="{0656E3ED-4F9B-4D28-44BD-48E859883AC3}"/>
              </a:ext>
            </a:extLst>
          </p:cNvPr>
          <p:cNvSpPr>
            <a:spLocks noGrp="1"/>
          </p:cNvSpPr>
          <p:nvPr>
            <p:ph sz="quarter" idx="13"/>
          </p:nvPr>
        </p:nvSpPr>
        <p:spPr>
          <a:xfrm>
            <a:off x="609600" y="1752600"/>
            <a:ext cx="4800600" cy="4565352"/>
          </a:xfrm>
        </p:spPr>
        <p:txBody>
          <a:bodyPr/>
          <a:lstStyle/>
          <a:p>
            <a:pPr marL="285750" indent="-285750">
              <a:buFont typeface="Wingdings" panose="05000000000000000000" pitchFamily="2" charset="2"/>
              <a:buChar char="q"/>
            </a:pPr>
            <a:r>
              <a:rPr lang="en-US" sz="2000" b="0" dirty="0"/>
              <a:t>To help ensure that pediatric medical cannabis can fully engage in their educational opportunities, New Jersey passed Bill A4587 in 2015.</a:t>
            </a:r>
          </a:p>
          <a:p>
            <a:pPr marL="285750" indent="-285750">
              <a:buFont typeface="Wingdings" panose="05000000000000000000" pitchFamily="2" charset="2"/>
              <a:buChar char="q"/>
            </a:pPr>
            <a:r>
              <a:rPr lang="en-US" sz="2000" b="0" dirty="0">
                <a:solidFill>
                  <a:srgbClr val="FF0000"/>
                </a:solidFill>
              </a:rPr>
              <a:t>Public and private schools are required to have policies that authorizes parents, guardians, and primary caregivers to administer medical cannabis to a student will on school grounds, aboard a school bus, or attending a school-sponsored event.</a:t>
            </a:r>
          </a:p>
          <a:p>
            <a:pPr marL="285750" indent="-285750">
              <a:buFont typeface="Wingdings" panose="05000000000000000000" pitchFamily="2" charset="2"/>
              <a:buChar char="q"/>
            </a:pPr>
            <a:r>
              <a:rPr lang="en-US" sz="2000" b="0" dirty="0"/>
              <a:t>Policy to be developed by the board of education or the chief school administrator of the private school.</a:t>
            </a:r>
          </a:p>
        </p:txBody>
      </p:sp>
      <p:pic>
        <p:nvPicPr>
          <p:cNvPr id="5" name="Picture 4">
            <a:extLst>
              <a:ext uri="{FF2B5EF4-FFF2-40B4-BE49-F238E27FC236}">
                <a16:creationId xmlns:a16="http://schemas.microsoft.com/office/drawing/2014/main" id="{2B1C94E7-CFB3-C51F-6B6D-23F3537A76AC}"/>
              </a:ext>
            </a:extLst>
          </p:cNvPr>
          <p:cNvPicPr>
            <a:picLocks noChangeAspect="1"/>
          </p:cNvPicPr>
          <p:nvPr/>
        </p:nvPicPr>
        <p:blipFill>
          <a:blip r:embed="rId2"/>
          <a:stretch>
            <a:fillRect/>
          </a:stretch>
        </p:blipFill>
        <p:spPr>
          <a:xfrm>
            <a:off x="5683641" y="1775246"/>
            <a:ext cx="3022903" cy="2019300"/>
          </a:xfrm>
          <a:prstGeom prst="rect">
            <a:avLst/>
          </a:prstGeom>
        </p:spPr>
      </p:pic>
      <p:pic>
        <p:nvPicPr>
          <p:cNvPr id="6" name="Picture 5">
            <a:extLst>
              <a:ext uri="{FF2B5EF4-FFF2-40B4-BE49-F238E27FC236}">
                <a16:creationId xmlns:a16="http://schemas.microsoft.com/office/drawing/2014/main" id="{F8EF0F32-6195-5DDC-EB7C-B17ED58EF0D0}"/>
              </a:ext>
            </a:extLst>
          </p:cNvPr>
          <p:cNvPicPr>
            <a:picLocks noChangeAspect="1"/>
          </p:cNvPicPr>
          <p:nvPr/>
        </p:nvPicPr>
        <p:blipFill>
          <a:blip r:embed="rId3"/>
          <a:stretch>
            <a:fillRect/>
          </a:stretch>
        </p:blipFill>
        <p:spPr>
          <a:xfrm>
            <a:off x="5701624" y="4191000"/>
            <a:ext cx="3034467" cy="2019300"/>
          </a:xfrm>
          <a:prstGeom prst="rect">
            <a:avLst/>
          </a:prstGeom>
        </p:spPr>
      </p:pic>
    </p:spTree>
    <p:extLst>
      <p:ext uri="{BB962C8B-B14F-4D97-AF65-F5344CB8AC3E}">
        <p14:creationId xmlns:p14="http://schemas.microsoft.com/office/powerpoint/2010/main" val="2641682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C9BB-59B3-C8F9-9FB3-2F467CCC7001}"/>
              </a:ext>
            </a:extLst>
          </p:cNvPr>
          <p:cNvSpPr>
            <a:spLocks noGrp="1"/>
          </p:cNvSpPr>
          <p:nvPr>
            <p:ph type="title"/>
          </p:nvPr>
        </p:nvSpPr>
        <p:spPr>
          <a:xfrm>
            <a:off x="533400" y="1066800"/>
            <a:ext cx="8378380" cy="430887"/>
          </a:xfrm>
        </p:spPr>
        <p:txBody>
          <a:bodyPr/>
          <a:lstStyle/>
          <a:p>
            <a:pPr algn="ctr"/>
            <a:r>
              <a:rPr lang="en-US" sz="2800" u="sng" dirty="0"/>
              <a:t>Policy Requirements</a:t>
            </a:r>
          </a:p>
        </p:txBody>
      </p:sp>
      <p:sp>
        <p:nvSpPr>
          <p:cNvPr id="3" name="Content Placeholder 2">
            <a:extLst>
              <a:ext uri="{FF2B5EF4-FFF2-40B4-BE49-F238E27FC236}">
                <a16:creationId xmlns:a16="http://schemas.microsoft.com/office/drawing/2014/main" id="{0CE3DCB7-9700-5D30-3679-05AFF48EB3C8}"/>
              </a:ext>
            </a:extLst>
          </p:cNvPr>
          <p:cNvSpPr>
            <a:spLocks noGrp="1"/>
          </p:cNvSpPr>
          <p:nvPr>
            <p:ph sz="quarter" idx="13"/>
          </p:nvPr>
        </p:nvSpPr>
        <p:spPr>
          <a:xfrm>
            <a:off x="533400" y="1584920"/>
            <a:ext cx="5105400" cy="5129609"/>
          </a:xfrm>
        </p:spPr>
        <p:txBody>
          <a:bodyPr/>
          <a:lstStyle/>
          <a:p>
            <a:pPr marL="457200" indent="-457200">
              <a:buFont typeface="Wingdings" panose="05000000000000000000" pitchFamily="2" charset="2"/>
              <a:buChar char="Ø"/>
            </a:pPr>
            <a:r>
              <a:rPr lang="en-US" sz="2000" b="0" dirty="0"/>
              <a:t>Student must be a registered medical cannabis patient</a:t>
            </a:r>
          </a:p>
          <a:p>
            <a:pPr marL="457200" indent="-457200">
              <a:buFont typeface="Wingdings" panose="05000000000000000000" pitchFamily="2" charset="2"/>
              <a:buChar char="Ø"/>
            </a:pPr>
            <a:r>
              <a:rPr lang="en-US" sz="2000" b="0" dirty="0"/>
              <a:t>Parent guardian, or designated care giver must be authorized to assist the student with their medical cannabis.</a:t>
            </a:r>
          </a:p>
          <a:p>
            <a:pPr marL="457200" indent="-457200">
              <a:buFont typeface="Wingdings" panose="05000000000000000000" pitchFamily="2" charset="2"/>
              <a:buChar char="Ø"/>
            </a:pPr>
            <a:r>
              <a:rPr lang="en-US" sz="2000" b="0" dirty="0"/>
              <a:t>Expressly authorize parents, guardians, and designated caregiver to administer medical cannabis to the student on school grounds, school bus, and attending a school sponsored event.</a:t>
            </a:r>
          </a:p>
          <a:p>
            <a:pPr marL="457200" indent="-457200">
              <a:buFont typeface="Wingdings" panose="05000000000000000000" pitchFamily="2" charset="2"/>
              <a:buChar char="Ø"/>
            </a:pPr>
            <a:r>
              <a:rPr lang="en-US" sz="2000" b="0" dirty="0"/>
              <a:t>Identify locations on school grounds where medical cannabis may be administered</a:t>
            </a:r>
          </a:p>
          <a:p>
            <a:pPr marL="457200" indent="-457200">
              <a:buFont typeface="Wingdings" panose="05000000000000000000" pitchFamily="2" charset="2"/>
              <a:buChar char="Ø"/>
            </a:pPr>
            <a:r>
              <a:rPr lang="en-US" sz="2000" b="0" dirty="0"/>
              <a:t>Prohibit the smoking or other inhaled forms of medical cannabis.</a:t>
            </a:r>
          </a:p>
        </p:txBody>
      </p:sp>
      <p:pic>
        <p:nvPicPr>
          <p:cNvPr id="4" name="Picture 3">
            <a:extLst>
              <a:ext uri="{FF2B5EF4-FFF2-40B4-BE49-F238E27FC236}">
                <a16:creationId xmlns:a16="http://schemas.microsoft.com/office/drawing/2014/main" id="{8A014A71-276A-3D3D-4C28-200C1D663964}"/>
              </a:ext>
            </a:extLst>
          </p:cNvPr>
          <p:cNvPicPr>
            <a:picLocks noChangeAspect="1"/>
          </p:cNvPicPr>
          <p:nvPr/>
        </p:nvPicPr>
        <p:blipFill>
          <a:blip r:embed="rId2"/>
          <a:stretch>
            <a:fillRect/>
          </a:stretch>
        </p:blipFill>
        <p:spPr>
          <a:xfrm>
            <a:off x="6657373" y="1628766"/>
            <a:ext cx="2403429" cy="1397913"/>
          </a:xfrm>
          <a:prstGeom prst="rect">
            <a:avLst/>
          </a:prstGeom>
        </p:spPr>
      </p:pic>
      <p:pic>
        <p:nvPicPr>
          <p:cNvPr id="5" name="Picture 4">
            <a:extLst>
              <a:ext uri="{FF2B5EF4-FFF2-40B4-BE49-F238E27FC236}">
                <a16:creationId xmlns:a16="http://schemas.microsoft.com/office/drawing/2014/main" id="{8D4FC234-89B1-3782-F526-4312DD382948}"/>
              </a:ext>
            </a:extLst>
          </p:cNvPr>
          <p:cNvPicPr>
            <a:picLocks noChangeAspect="1"/>
          </p:cNvPicPr>
          <p:nvPr/>
        </p:nvPicPr>
        <p:blipFill>
          <a:blip r:embed="rId3"/>
          <a:stretch>
            <a:fillRect/>
          </a:stretch>
        </p:blipFill>
        <p:spPr>
          <a:xfrm>
            <a:off x="5638800" y="3127985"/>
            <a:ext cx="2057401" cy="1543051"/>
          </a:xfrm>
          <a:prstGeom prst="rect">
            <a:avLst/>
          </a:prstGeom>
        </p:spPr>
      </p:pic>
      <p:pic>
        <p:nvPicPr>
          <p:cNvPr id="6" name="Picture 5">
            <a:extLst>
              <a:ext uri="{FF2B5EF4-FFF2-40B4-BE49-F238E27FC236}">
                <a16:creationId xmlns:a16="http://schemas.microsoft.com/office/drawing/2014/main" id="{8F3F7739-D1E8-1D62-91CB-1D3AA68004AA}"/>
              </a:ext>
            </a:extLst>
          </p:cNvPr>
          <p:cNvPicPr>
            <a:picLocks noChangeAspect="1"/>
          </p:cNvPicPr>
          <p:nvPr/>
        </p:nvPicPr>
        <p:blipFill rotWithShape="1">
          <a:blip r:embed="rId4"/>
          <a:srcRect l="14827" r="14062"/>
          <a:stretch/>
        </p:blipFill>
        <p:spPr>
          <a:xfrm>
            <a:off x="7536802" y="4735021"/>
            <a:ext cx="1524000" cy="2143125"/>
          </a:xfrm>
          <a:prstGeom prst="rect">
            <a:avLst/>
          </a:prstGeom>
        </p:spPr>
      </p:pic>
    </p:spTree>
    <p:extLst>
      <p:ext uri="{BB962C8B-B14F-4D97-AF65-F5344CB8AC3E}">
        <p14:creationId xmlns:p14="http://schemas.microsoft.com/office/powerpoint/2010/main" val="3854372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4E1F-7687-4E4D-6291-61F5F7193CD2}"/>
              </a:ext>
            </a:extLst>
          </p:cNvPr>
          <p:cNvSpPr>
            <a:spLocks noGrp="1"/>
          </p:cNvSpPr>
          <p:nvPr>
            <p:ph type="title"/>
          </p:nvPr>
        </p:nvSpPr>
        <p:spPr>
          <a:xfrm>
            <a:off x="609600" y="990600"/>
            <a:ext cx="8174736" cy="430887"/>
          </a:xfrm>
        </p:spPr>
        <p:txBody>
          <a:bodyPr/>
          <a:lstStyle/>
          <a:p>
            <a:pPr algn="ctr"/>
            <a:r>
              <a:rPr lang="en-US" sz="2800" u="sng" dirty="0"/>
              <a:t>Resources for Policy Development</a:t>
            </a:r>
          </a:p>
        </p:txBody>
      </p:sp>
      <p:sp>
        <p:nvSpPr>
          <p:cNvPr id="3" name="Content Placeholder 2">
            <a:extLst>
              <a:ext uri="{FF2B5EF4-FFF2-40B4-BE49-F238E27FC236}">
                <a16:creationId xmlns:a16="http://schemas.microsoft.com/office/drawing/2014/main" id="{B1E135B9-2C15-6EAA-100F-51333D88537F}"/>
              </a:ext>
            </a:extLst>
          </p:cNvPr>
          <p:cNvSpPr>
            <a:spLocks noGrp="1"/>
          </p:cNvSpPr>
          <p:nvPr>
            <p:ph sz="quarter" idx="13"/>
          </p:nvPr>
        </p:nvSpPr>
        <p:spPr>
          <a:xfrm>
            <a:off x="609600" y="1524001"/>
            <a:ext cx="8382000" cy="5150128"/>
          </a:xfrm>
        </p:spPr>
        <p:txBody>
          <a:bodyPr/>
          <a:lstStyle/>
          <a:p>
            <a:pPr marL="457200" indent="-457200">
              <a:buFont typeface="Wingdings" panose="05000000000000000000" pitchFamily="2" charset="2"/>
              <a:buChar char="q"/>
            </a:pPr>
            <a:r>
              <a:rPr lang="en-US" dirty="0"/>
              <a:t>New Jersey School Boards Association -</a:t>
            </a:r>
            <a:r>
              <a:rPr lang="en-US" dirty="0">
                <a:hlinkClick r:id="rId2"/>
              </a:rPr>
              <a:t>Sample Policy</a:t>
            </a:r>
            <a:endParaRPr lang="en-US" dirty="0"/>
          </a:p>
          <a:p>
            <a:pPr marL="457200" lvl="1">
              <a:buFont typeface="Wingdings" panose="05000000000000000000" pitchFamily="2" charset="2"/>
              <a:buChar char="Ø"/>
            </a:pPr>
            <a:r>
              <a:rPr lang="en-US" sz="2000" b="0" dirty="0">
                <a:solidFill>
                  <a:schemeClr val="tx1"/>
                </a:solidFill>
              </a:rPr>
              <a:t>Identification of location for administration (Nurse’s office).</a:t>
            </a:r>
          </a:p>
          <a:p>
            <a:pPr marL="457200" lvl="1">
              <a:buFont typeface="Wingdings" panose="05000000000000000000" pitchFamily="2" charset="2"/>
              <a:buChar char="Ø"/>
            </a:pPr>
            <a:r>
              <a:rPr lang="en-US" sz="2000" b="0" dirty="0">
                <a:solidFill>
                  <a:schemeClr val="tx1"/>
                </a:solidFill>
              </a:rPr>
              <a:t>Explicitly prohibits student self-administration.</a:t>
            </a:r>
          </a:p>
          <a:p>
            <a:pPr marL="457200" lvl="1">
              <a:buFont typeface="Wingdings" panose="05000000000000000000" pitchFamily="2" charset="2"/>
              <a:buChar char="Ø"/>
            </a:pPr>
            <a:r>
              <a:rPr lang="en-US" sz="2000" b="0" dirty="0">
                <a:solidFill>
                  <a:schemeClr val="tx1"/>
                </a:solidFill>
              </a:rPr>
              <a:t>Prohibits students from carrying the medical cannabis. </a:t>
            </a:r>
          </a:p>
          <a:p>
            <a:pPr marL="457200" lvl="1">
              <a:buFont typeface="Wingdings" panose="05000000000000000000" pitchFamily="2" charset="2"/>
              <a:buChar char="Ø"/>
            </a:pPr>
            <a:r>
              <a:rPr lang="en-US" sz="2000" b="0" dirty="0">
                <a:solidFill>
                  <a:schemeClr val="tx1"/>
                </a:solidFill>
              </a:rPr>
              <a:t>Prohibits the storage of medical cannabis on school grounds.</a:t>
            </a:r>
          </a:p>
          <a:p>
            <a:pPr marL="457200" lvl="1" indent="-457200">
              <a:buFont typeface="Wingdings" panose="05000000000000000000" pitchFamily="2" charset="2"/>
              <a:buChar char="q"/>
            </a:pPr>
            <a:r>
              <a:rPr lang="en-US" dirty="0">
                <a:solidFill>
                  <a:schemeClr val="tx1"/>
                </a:solidFill>
                <a:hlinkClick r:id="rId3"/>
              </a:rPr>
              <a:t>Marijuana Legalization and School Policy: Public Health Approach (NJPSA, NJPN,. . . .)</a:t>
            </a:r>
            <a:endParaRPr lang="en-US" dirty="0">
              <a:solidFill>
                <a:schemeClr val="tx1"/>
              </a:solidFill>
            </a:endParaRPr>
          </a:p>
          <a:p>
            <a:pPr marL="457200" lvl="1">
              <a:buFont typeface="Wingdings" panose="05000000000000000000" pitchFamily="2" charset="2"/>
              <a:buChar char="Ø"/>
            </a:pPr>
            <a:r>
              <a:rPr lang="en-US" sz="2000" b="0" dirty="0">
                <a:solidFill>
                  <a:schemeClr val="tx1"/>
                </a:solidFill>
              </a:rPr>
              <a:t>Discusses medical cannabis policies and need for interactive process.</a:t>
            </a:r>
          </a:p>
          <a:p>
            <a:pPr marL="457200" lvl="1">
              <a:buFont typeface="Wingdings" panose="05000000000000000000" pitchFamily="2" charset="2"/>
              <a:buChar char="Ø"/>
            </a:pPr>
            <a:r>
              <a:rPr lang="en-US" sz="2000" b="0" dirty="0">
                <a:solidFill>
                  <a:schemeClr val="tx1"/>
                </a:solidFill>
              </a:rPr>
              <a:t>Discusses non-medical cannabis use at schools and response protocols.</a:t>
            </a:r>
          </a:p>
          <a:p>
            <a:pPr lvl="1"/>
            <a:endParaRPr lang="en-US" dirty="0"/>
          </a:p>
        </p:txBody>
      </p:sp>
    </p:spTree>
    <p:extLst>
      <p:ext uri="{BB962C8B-B14F-4D97-AF65-F5344CB8AC3E}">
        <p14:creationId xmlns:p14="http://schemas.microsoft.com/office/powerpoint/2010/main" val="6904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DE69-37CB-101B-E845-FC1DEAEC3B5B}"/>
              </a:ext>
            </a:extLst>
          </p:cNvPr>
          <p:cNvSpPr>
            <a:spLocks noGrp="1"/>
          </p:cNvSpPr>
          <p:nvPr>
            <p:ph type="title"/>
          </p:nvPr>
        </p:nvSpPr>
        <p:spPr>
          <a:xfrm>
            <a:off x="990600" y="914400"/>
            <a:ext cx="7946136" cy="553998"/>
          </a:xfrm>
        </p:spPr>
        <p:txBody>
          <a:bodyPr/>
          <a:lstStyle/>
          <a:p>
            <a:pPr algn="ctr"/>
            <a:r>
              <a:rPr lang="en-US" sz="3600" u="sng" dirty="0"/>
              <a:t>Alternative Approaches: MD</a:t>
            </a:r>
          </a:p>
        </p:txBody>
      </p:sp>
      <p:sp>
        <p:nvSpPr>
          <p:cNvPr id="3" name="Content Placeholder 2">
            <a:extLst>
              <a:ext uri="{FF2B5EF4-FFF2-40B4-BE49-F238E27FC236}">
                <a16:creationId xmlns:a16="http://schemas.microsoft.com/office/drawing/2014/main" id="{38EDDA52-BE2D-8E0A-240C-AB3529B562D7}"/>
              </a:ext>
            </a:extLst>
          </p:cNvPr>
          <p:cNvSpPr>
            <a:spLocks noGrp="1"/>
          </p:cNvSpPr>
          <p:nvPr>
            <p:ph sz="quarter" idx="13"/>
          </p:nvPr>
        </p:nvSpPr>
        <p:spPr>
          <a:xfrm>
            <a:off x="483934" y="1606153"/>
            <a:ext cx="4392866" cy="4539704"/>
          </a:xfrm>
        </p:spPr>
        <p:txBody>
          <a:bodyPr/>
          <a:lstStyle/>
          <a:p>
            <a:pPr marL="457200" indent="-457200">
              <a:buFont typeface="Wingdings" panose="05000000000000000000" pitchFamily="2" charset="2"/>
              <a:buChar char="q"/>
            </a:pPr>
            <a:r>
              <a:rPr lang="en-US" sz="1800" b="0" dirty="0"/>
              <a:t>Maryland passed a law in 2020 that requires all public schools to allow access to medical cannabis at school, school events, and on the school bus.</a:t>
            </a:r>
          </a:p>
          <a:p>
            <a:pPr marL="457200" indent="-457200">
              <a:buFont typeface="Wingdings" panose="05000000000000000000" pitchFamily="2" charset="2"/>
              <a:buChar char="q"/>
            </a:pPr>
            <a:r>
              <a:rPr lang="en-US" sz="1800" b="0" dirty="0"/>
              <a:t>Private schools are not required but may develop policies for medical cannabis access</a:t>
            </a:r>
          </a:p>
          <a:p>
            <a:pPr marL="457200" indent="-457200">
              <a:buFont typeface="Wingdings" panose="05000000000000000000" pitchFamily="2" charset="2"/>
              <a:buChar char="q"/>
            </a:pPr>
            <a:r>
              <a:rPr lang="en-US" sz="1800" b="0" dirty="0"/>
              <a:t>The Maryland Medical Cannabis Commission and the Maryland Department of Education developed </a:t>
            </a:r>
            <a:r>
              <a:rPr lang="en-US" sz="1800" b="0" dirty="0">
                <a:hlinkClick r:id="rId2"/>
              </a:rPr>
              <a:t>guidelines</a:t>
            </a:r>
            <a:r>
              <a:rPr lang="en-US" sz="1800" b="0" dirty="0"/>
              <a:t> for public schools allowing the administration of medical cannabis. </a:t>
            </a:r>
          </a:p>
          <a:p>
            <a:pPr marL="457200" indent="-457200">
              <a:buFont typeface="Wingdings" panose="05000000000000000000" pitchFamily="2" charset="2"/>
              <a:buChar char="q"/>
            </a:pPr>
            <a:r>
              <a:rPr lang="en-US" sz="1800" b="0" dirty="0"/>
              <a:t>Local school systems need to develop policies based on these guidelines.</a:t>
            </a:r>
          </a:p>
        </p:txBody>
      </p:sp>
      <p:pic>
        <p:nvPicPr>
          <p:cNvPr id="5" name="Picture 4">
            <a:extLst>
              <a:ext uri="{FF2B5EF4-FFF2-40B4-BE49-F238E27FC236}">
                <a16:creationId xmlns:a16="http://schemas.microsoft.com/office/drawing/2014/main" id="{300B8A33-9E53-6908-2123-DE371ABFD304}"/>
              </a:ext>
            </a:extLst>
          </p:cNvPr>
          <p:cNvPicPr>
            <a:picLocks noChangeAspect="1"/>
          </p:cNvPicPr>
          <p:nvPr/>
        </p:nvPicPr>
        <p:blipFill rotWithShape="1">
          <a:blip r:embed="rId3"/>
          <a:srcRect t="17793" b="19707"/>
          <a:stretch/>
        </p:blipFill>
        <p:spPr>
          <a:xfrm>
            <a:off x="5419870" y="3962400"/>
            <a:ext cx="3327400" cy="1524000"/>
          </a:xfrm>
          <a:prstGeom prst="rect">
            <a:avLst/>
          </a:prstGeom>
        </p:spPr>
      </p:pic>
      <p:pic>
        <p:nvPicPr>
          <p:cNvPr id="6" name="Picture 5">
            <a:extLst>
              <a:ext uri="{FF2B5EF4-FFF2-40B4-BE49-F238E27FC236}">
                <a16:creationId xmlns:a16="http://schemas.microsoft.com/office/drawing/2014/main" id="{BB09B345-B19C-4D68-652D-3BACD2472012}"/>
              </a:ext>
            </a:extLst>
          </p:cNvPr>
          <p:cNvPicPr>
            <a:picLocks noChangeAspect="1"/>
          </p:cNvPicPr>
          <p:nvPr/>
        </p:nvPicPr>
        <p:blipFill>
          <a:blip r:embed="rId4"/>
          <a:stretch>
            <a:fillRect/>
          </a:stretch>
        </p:blipFill>
        <p:spPr>
          <a:xfrm>
            <a:off x="5422980" y="1895475"/>
            <a:ext cx="3425746" cy="1762125"/>
          </a:xfrm>
          <a:prstGeom prst="rect">
            <a:avLst/>
          </a:prstGeom>
        </p:spPr>
      </p:pic>
    </p:spTree>
    <p:extLst>
      <p:ext uri="{BB962C8B-B14F-4D97-AF65-F5344CB8AC3E}">
        <p14:creationId xmlns:p14="http://schemas.microsoft.com/office/powerpoint/2010/main" val="1896592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D51B-B58C-FBF1-49C9-CD246910968B}"/>
              </a:ext>
            </a:extLst>
          </p:cNvPr>
          <p:cNvSpPr>
            <a:spLocks noGrp="1"/>
          </p:cNvSpPr>
          <p:nvPr>
            <p:ph type="title"/>
          </p:nvPr>
        </p:nvSpPr>
        <p:spPr>
          <a:xfrm>
            <a:off x="609600" y="1066800"/>
            <a:ext cx="8073766" cy="369332"/>
          </a:xfrm>
        </p:spPr>
        <p:txBody>
          <a:bodyPr/>
          <a:lstStyle/>
          <a:p>
            <a:pPr algn="ctr"/>
            <a:r>
              <a:rPr lang="en-US" sz="2400" u="sng" dirty="0"/>
              <a:t>Maryland School Health Guideline Requirements</a:t>
            </a:r>
          </a:p>
        </p:txBody>
      </p:sp>
      <p:sp>
        <p:nvSpPr>
          <p:cNvPr id="3" name="Content Placeholder 2">
            <a:extLst>
              <a:ext uri="{FF2B5EF4-FFF2-40B4-BE49-F238E27FC236}">
                <a16:creationId xmlns:a16="http://schemas.microsoft.com/office/drawing/2014/main" id="{06E34E28-D816-A9D9-8D8C-BFC72DA6F8B4}"/>
              </a:ext>
            </a:extLst>
          </p:cNvPr>
          <p:cNvSpPr>
            <a:spLocks noGrp="1"/>
          </p:cNvSpPr>
          <p:nvPr>
            <p:ph sz="quarter" idx="13"/>
          </p:nvPr>
        </p:nvSpPr>
        <p:spPr>
          <a:xfrm>
            <a:off x="632927" y="1752600"/>
            <a:ext cx="5257800" cy="4534575"/>
          </a:xfrm>
        </p:spPr>
        <p:txBody>
          <a:bodyPr/>
          <a:lstStyle/>
          <a:p>
            <a:pPr>
              <a:buFont typeface="+mj-lt"/>
              <a:buAutoNum type="arabicPeriod"/>
            </a:pPr>
            <a:r>
              <a:rPr lang="en-US" sz="1200" dirty="0"/>
              <a:t>Requires schools to designate personnel authorized to administer medical cannabis during school hours, at school-sponsored activities, and while on the school bus.</a:t>
            </a:r>
          </a:p>
          <a:p>
            <a:pPr>
              <a:buFont typeface="+mj-lt"/>
              <a:buAutoNum type="arabicPeriod"/>
            </a:pPr>
            <a:r>
              <a:rPr lang="en-US" sz="1200" dirty="0"/>
              <a:t>Specific locations where medical cannabis may be administered to students (nurse’s office is a required location)</a:t>
            </a:r>
          </a:p>
          <a:p>
            <a:pPr>
              <a:buFont typeface="+mj-lt"/>
              <a:buAutoNum type="arabicPeriod"/>
            </a:pPr>
            <a:r>
              <a:rPr lang="en-US" sz="1200" dirty="0"/>
              <a:t>Procedures for educating any designated school personnel on safety considerations for patient use of medical cannabis as it relates to a school setting.</a:t>
            </a:r>
          </a:p>
          <a:p>
            <a:pPr>
              <a:buFont typeface="+mj-lt"/>
              <a:buAutoNum type="arabicPeriod"/>
            </a:pPr>
            <a:r>
              <a:rPr lang="en-US" sz="1200" dirty="0"/>
              <a:t>Protocols to ensure students who are qualifying patients receive care during school hours and school-sponsored activities and while on a school bus. </a:t>
            </a:r>
          </a:p>
          <a:p>
            <a:pPr>
              <a:buFont typeface="+mj-lt"/>
              <a:buAutoNum type="arabicPeriod"/>
            </a:pPr>
            <a:r>
              <a:rPr lang="en-US" sz="1200" dirty="0"/>
              <a:t> Security protocols for the possession, storage, and loss or theft of medical cannabis on school property.</a:t>
            </a:r>
          </a:p>
          <a:p>
            <a:pPr>
              <a:buFont typeface="+mj-lt"/>
              <a:buAutoNum type="arabicPeriod"/>
            </a:pPr>
            <a:r>
              <a:rPr lang="en-US" sz="1200" dirty="0"/>
              <a:t> A plan for the administration of medical cannabis: first dose, student medical record, and administration instructions</a:t>
            </a:r>
          </a:p>
          <a:p>
            <a:pPr>
              <a:buFont typeface="+mj-lt"/>
              <a:buAutoNum type="arabicPeriod"/>
            </a:pPr>
            <a:r>
              <a:rPr lang="en-US" sz="1200" dirty="0"/>
              <a:t> A clear prohibition on any method of administration of medical cannabis that includes smoking or vaping. </a:t>
            </a:r>
          </a:p>
          <a:p>
            <a:pPr>
              <a:buFont typeface="+mj-lt"/>
              <a:buAutoNum type="arabicPeriod"/>
            </a:pPr>
            <a:r>
              <a:rPr lang="en-US" sz="1200" dirty="0"/>
              <a:t>Liability waivers</a:t>
            </a:r>
          </a:p>
          <a:p>
            <a:pPr>
              <a:buFont typeface="+mj-lt"/>
              <a:buAutoNum type="arabicPeriod"/>
            </a:pPr>
            <a:r>
              <a:rPr lang="en-US" sz="1200" dirty="0"/>
              <a:t>Verification of patient authorization and caregiver authorization.</a:t>
            </a:r>
          </a:p>
        </p:txBody>
      </p:sp>
      <p:pic>
        <p:nvPicPr>
          <p:cNvPr id="5" name="Picture 4">
            <a:extLst>
              <a:ext uri="{FF2B5EF4-FFF2-40B4-BE49-F238E27FC236}">
                <a16:creationId xmlns:a16="http://schemas.microsoft.com/office/drawing/2014/main" id="{54D300E3-948F-3598-E8CC-DE36E5F9BEEB}"/>
              </a:ext>
            </a:extLst>
          </p:cNvPr>
          <p:cNvPicPr>
            <a:picLocks noChangeAspect="1"/>
          </p:cNvPicPr>
          <p:nvPr/>
        </p:nvPicPr>
        <p:blipFill rotWithShape="1">
          <a:blip r:embed="rId2"/>
          <a:srcRect l="15360" r="12855"/>
          <a:stretch/>
        </p:blipFill>
        <p:spPr>
          <a:xfrm>
            <a:off x="6553200" y="2057400"/>
            <a:ext cx="2514600" cy="2971800"/>
          </a:xfrm>
          <a:prstGeom prst="rect">
            <a:avLst/>
          </a:prstGeom>
        </p:spPr>
      </p:pic>
    </p:spTree>
    <p:extLst>
      <p:ext uri="{BB962C8B-B14F-4D97-AF65-F5344CB8AC3E}">
        <p14:creationId xmlns:p14="http://schemas.microsoft.com/office/powerpoint/2010/main" val="894368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7800" y="2659560"/>
            <a:ext cx="6400799" cy="1752600"/>
          </a:xfrm>
        </p:spPr>
        <p:txBody>
          <a:bodyPr anchor="t">
            <a:noAutofit/>
          </a:bodyPr>
          <a:lstStyle/>
          <a:p>
            <a:pPr algn="ctr"/>
            <a:r>
              <a:rPr lang="en-US" sz="2000" dirty="0">
                <a:latin typeface="+mn-lt"/>
              </a:rPr>
              <a:t>Mathew Swinburne</a:t>
            </a:r>
            <a:br>
              <a:rPr lang="en-US" sz="2000" dirty="0">
                <a:latin typeface="+mn-lt"/>
              </a:rPr>
            </a:br>
            <a:r>
              <a:rPr lang="en-US" sz="2000" dirty="0">
                <a:latin typeface="+mn-lt"/>
              </a:rPr>
              <a:t>Associate Director</a:t>
            </a:r>
            <a:br>
              <a:rPr lang="en-US" sz="2000" dirty="0">
                <a:latin typeface="+mn-lt"/>
              </a:rPr>
            </a:br>
            <a:r>
              <a:rPr lang="en-US" sz="2000" dirty="0">
                <a:latin typeface="+mn-lt"/>
              </a:rPr>
              <a:t>The Network for Public Health Law-Eastern Region</a:t>
            </a:r>
            <a:br>
              <a:rPr lang="en-US" sz="2000" dirty="0">
                <a:latin typeface="+mn-lt"/>
              </a:rPr>
            </a:br>
            <a:br>
              <a:rPr lang="en-US" sz="2000" dirty="0">
                <a:latin typeface="+mn-lt"/>
              </a:rPr>
            </a:br>
            <a:r>
              <a:rPr lang="en-US" sz="2000" dirty="0">
                <a:latin typeface="+mn-lt"/>
                <a:hlinkClick r:id="rId3"/>
              </a:rPr>
              <a:t>mswinburne@law.umaryland.edu</a:t>
            </a:r>
            <a:br>
              <a:rPr lang="en-US" sz="2000" dirty="0">
                <a:latin typeface="+mn-lt"/>
              </a:rPr>
            </a:br>
            <a:endParaRPr lang="en-US" sz="2000" dirty="0">
              <a:latin typeface="+mn-lt"/>
            </a:endParaRPr>
          </a:p>
        </p:txBody>
      </p:sp>
      <p:sp>
        <p:nvSpPr>
          <p:cNvPr id="5" name="TextBox 4">
            <a:extLst>
              <a:ext uri="{FF2B5EF4-FFF2-40B4-BE49-F238E27FC236}">
                <a16:creationId xmlns:a16="http://schemas.microsoft.com/office/drawing/2014/main" id="{FBCD4A6F-E697-49ED-ACFD-FF92D9558853}"/>
              </a:ext>
            </a:extLst>
          </p:cNvPr>
          <p:cNvSpPr txBox="1"/>
          <p:nvPr/>
        </p:nvSpPr>
        <p:spPr>
          <a:xfrm>
            <a:off x="990600" y="1676400"/>
            <a:ext cx="7391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40"/>
                </a:solidFill>
                <a:effectLst/>
                <a:uLnTx/>
                <a:uFillTx/>
                <a:latin typeface="Zilla Slab"/>
                <a:ea typeface="+mn-ea"/>
                <a:cs typeface="+mn-cs"/>
              </a:rPr>
              <a:t>Thank you. </a:t>
            </a:r>
          </a:p>
        </p:txBody>
      </p:sp>
    </p:spTree>
    <p:extLst>
      <p:ext uri="{BB962C8B-B14F-4D97-AF65-F5344CB8AC3E}">
        <p14:creationId xmlns:p14="http://schemas.microsoft.com/office/powerpoint/2010/main" val="111113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13" y="1897541"/>
            <a:ext cx="6311503" cy="415498"/>
          </a:xfrm>
        </p:spPr>
        <p:txBody>
          <a:bodyPr/>
          <a:lstStyle/>
          <a:p>
            <a:r>
              <a:rPr lang="en-US" sz="2700" dirty="0"/>
              <a:t>Roadmap</a:t>
            </a:r>
          </a:p>
        </p:txBody>
      </p:sp>
      <p:sp>
        <p:nvSpPr>
          <p:cNvPr id="4" name="Content Placeholder 3"/>
          <p:cNvSpPr>
            <a:spLocks noGrp="1"/>
          </p:cNvSpPr>
          <p:nvPr>
            <p:ph sz="quarter" idx="13"/>
          </p:nvPr>
        </p:nvSpPr>
        <p:spPr>
          <a:xfrm>
            <a:off x="585912" y="2645604"/>
            <a:ext cx="8095633" cy="1261884"/>
          </a:xfrm>
        </p:spPr>
        <p:txBody>
          <a:bodyPr/>
          <a:lstStyle/>
          <a:p>
            <a:pPr marL="129779" lvl="2" indent="213122">
              <a:lnSpc>
                <a:spcPct val="100000"/>
              </a:lnSpc>
              <a:spcBef>
                <a:spcPts val="300"/>
              </a:spcBef>
              <a:spcAft>
                <a:spcPts val="300"/>
              </a:spcAft>
              <a:buClr>
                <a:schemeClr val="bg2">
                  <a:lumMod val="50000"/>
                </a:schemeClr>
              </a:buClr>
              <a:buFont typeface="Wingdings" pitchFamily="2" charset="2"/>
              <a:buChar char=""/>
            </a:pPr>
            <a:r>
              <a:rPr lang="en-US" sz="2400" dirty="0"/>
              <a:t>Network for PHL and NASN partnership</a:t>
            </a:r>
          </a:p>
          <a:p>
            <a:pPr marL="129779" lvl="2" indent="213122">
              <a:lnSpc>
                <a:spcPct val="100000"/>
              </a:lnSpc>
              <a:spcBef>
                <a:spcPts val="300"/>
              </a:spcBef>
              <a:spcAft>
                <a:spcPts val="300"/>
              </a:spcAft>
              <a:buClr>
                <a:schemeClr val="bg2">
                  <a:lumMod val="50000"/>
                </a:schemeClr>
              </a:buClr>
              <a:buFont typeface="Wingdings" pitchFamily="2" charset="2"/>
              <a:buChar char=""/>
            </a:pPr>
            <a:r>
              <a:rPr lang="en-US" sz="2400" dirty="0"/>
              <a:t>Why is school nursing important for public health? </a:t>
            </a:r>
          </a:p>
          <a:p>
            <a:pPr marL="129779" lvl="2" indent="213122">
              <a:lnSpc>
                <a:spcPct val="100000"/>
              </a:lnSpc>
              <a:spcBef>
                <a:spcPts val="300"/>
              </a:spcBef>
              <a:spcAft>
                <a:spcPts val="300"/>
              </a:spcAft>
              <a:buClr>
                <a:schemeClr val="bg2">
                  <a:lumMod val="50000"/>
                </a:schemeClr>
              </a:buClr>
              <a:buFont typeface="Wingdings" pitchFamily="2" charset="2"/>
              <a:buChar char=""/>
            </a:pPr>
            <a:r>
              <a:rPr lang="en-US" sz="2400" dirty="0"/>
              <a:t>Legislative landscape of school nursing</a:t>
            </a:r>
          </a:p>
        </p:txBody>
      </p:sp>
      <p:pic>
        <p:nvPicPr>
          <p:cNvPr id="3" name="Picture 2"/>
          <p:cNvPicPr>
            <a:picLocks noChangeAspect="1"/>
          </p:cNvPicPr>
          <p:nvPr/>
        </p:nvPicPr>
        <p:blipFill>
          <a:blip r:embed="rId3"/>
          <a:stretch>
            <a:fillRect/>
          </a:stretch>
        </p:blipFill>
        <p:spPr>
          <a:xfrm>
            <a:off x="6448425" y="3756604"/>
            <a:ext cx="2561164" cy="2054022"/>
          </a:xfrm>
          <a:prstGeom prst="rect">
            <a:avLst/>
          </a:prstGeom>
        </p:spPr>
      </p:pic>
      <p:sp>
        <p:nvSpPr>
          <p:cNvPr id="5" name="TextBox 4"/>
          <p:cNvSpPr txBox="1"/>
          <p:nvPr/>
        </p:nvSpPr>
        <p:spPr>
          <a:xfrm>
            <a:off x="909372" y="3907488"/>
            <a:ext cx="5664582" cy="707886"/>
          </a:xfrm>
          <a:prstGeom prst="rect">
            <a:avLst/>
          </a:prstGeom>
          <a:noFill/>
        </p:spPr>
        <p:txBody>
          <a:bodyPr wrap="square" rtlCol="0">
            <a:spAutoFit/>
          </a:bodyPr>
          <a:lstStyle/>
          <a:p>
            <a:pPr marL="644129" lvl="3" indent="-342900" defTabSz="342900" fontAlgn="auto">
              <a:spcBef>
                <a:spcPts val="0"/>
              </a:spcBef>
              <a:spcAft>
                <a:spcPts val="0"/>
              </a:spcAft>
              <a:buClr>
                <a:srgbClr val="008877">
                  <a:lumMod val="50000"/>
                </a:srgbClr>
              </a:buClr>
              <a:buSzPct val="166000"/>
              <a:buBlip>
                <a:blip r:embed="rId4"/>
              </a:buBlip>
            </a:pPr>
            <a:r>
              <a:rPr lang="en-US" sz="2000" dirty="0">
                <a:solidFill>
                  <a:srgbClr val="006A71"/>
                </a:solidFill>
                <a:latin typeface="Calibri"/>
                <a:ea typeface="+mn-ea"/>
              </a:rPr>
              <a:t>State laws affecting access to school nursing services and the practice of school nursing</a:t>
            </a:r>
          </a:p>
        </p:txBody>
      </p:sp>
    </p:spTree>
    <p:extLst>
      <p:ext uri="{BB962C8B-B14F-4D97-AF65-F5344CB8AC3E}">
        <p14:creationId xmlns:p14="http://schemas.microsoft.com/office/powerpoint/2010/main" val="1386393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C34AD-E557-63B3-94DD-64AAF99C6871}"/>
              </a:ext>
            </a:extLst>
          </p:cNvPr>
          <p:cNvSpPr/>
          <p:nvPr/>
        </p:nvSpPr>
        <p:spPr>
          <a:xfrm>
            <a:off x="471669" y="985815"/>
            <a:ext cx="8553691" cy="5532699"/>
          </a:xfrm>
          <a:prstGeom prst="rect">
            <a:avLst/>
          </a:prstGeom>
          <a:gradFill flip="none" rotWithShape="1">
            <a:gsLst>
              <a:gs pos="8000">
                <a:srgbClr val="FFFAF1"/>
              </a:gs>
              <a:gs pos="92000">
                <a:schemeClr val="bg1"/>
              </a:gs>
              <a:gs pos="7000">
                <a:srgbClr val="FFFAF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D177061F-E919-47F5-EB85-97C907462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931" y="1322485"/>
            <a:ext cx="7772400" cy="1357579"/>
          </a:xfrm>
          <a:prstGeom prst="rect">
            <a:avLst/>
          </a:prstGeom>
        </p:spPr>
      </p:pic>
      <p:sp>
        <p:nvSpPr>
          <p:cNvPr id="7" name="TextBox 6">
            <a:extLst>
              <a:ext uri="{FF2B5EF4-FFF2-40B4-BE49-F238E27FC236}">
                <a16:creationId xmlns:a16="http://schemas.microsoft.com/office/drawing/2014/main" id="{7BD08D29-3C7F-1057-731D-52E8ACBBC7A5}"/>
              </a:ext>
            </a:extLst>
          </p:cNvPr>
          <p:cNvSpPr txBox="1"/>
          <p:nvPr/>
        </p:nvSpPr>
        <p:spPr>
          <a:xfrm>
            <a:off x="2424896" y="3429000"/>
            <a:ext cx="4722470" cy="646331"/>
          </a:xfrm>
          <a:prstGeom prst="rect">
            <a:avLst/>
          </a:prstGeom>
          <a:noFill/>
        </p:spPr>
        <p:txBody>
          <a:bodyPr wrap="square" rtlCol="0">
            <a:spAutoFit/>
          </a:bodyPr>
          <a:lstStyle/>
          <a:p>
            <a:pPr algn="ctr"/>
            <a:r>
              <a:rPr lang="en-US" sz="3600" dirty="0">
                <a:solidFill>
                  <a:srgbClr val="402040"/>
                </a:solidFill>
                <a:latin typeface="Franklin Gothic Medium Cond" panose="020B0606030402020204" pitchFamily="34" charset="0"/>
              </a:rPr>
              <a:t>People. Policy. Progress.</a:t>
            </a:r>
          </a:p>
        </p:txBody>
      </p:sp>
      <p:sp>
        <p:nvSpPr>
          <p:cNvPr id="8" name="TextBox 7">
            <a:extLst>
              <a:ext uri="{FF2B5EF4-FFF2-40B4-BE49-F238E27FC236}">
                <a16:creationId xmlns:a16="http://schemas.microsoft.com/office/drawing/2014/main" id="{30EF7AB6-C75B-7D1B-E9AF-EF3384D6CB91}"/>
              </a:ext>
            </a:extLst>
          </p:cNvPr>
          <p:cNvSpPr txBox="1"/>
          <p:nvPr/>
        </p:nvSpPr>
        <p:spPr>
          <a:xfrm>
            <a:off x="1100170" y="4025115"/>
            <a:ext cx="7366375" cy="830997"/>
          </a:xfrm>
          <a:prstGeom prst="rect">
            <a:avLst/>
          </a:prstGeom>
          <a:noFill/>
        </p:spPr>
        <p:txBody>
          <a:bodyPr wrap="square" rtlCol="0">
            <a:spAutoFit/>
          </a:bodyPr>
          <a:lstStyle/>
          <a:p>
            <a:pPr algn="ctr"/>
            <a:r>
              <a:rPr lang="en-US" sz="2400" dirty="0">
                <a:ln>
                  <a:solidFill>
                    <a:schemeClr val="tx1"/>
                  </a:solidFill>
                </a:ln>
              </a:rPr>
              <a:t>More than 40 sessions examining core issues for healthier, stronger, and more equitable communities.</a:t>
            </a:r>
          </a:p>
        </p:txBody>
      </p:sp>
      <p:pic>
        <p:nvPicPr>
          <p:cNvPr id="10" name="Picture 9" descr="Logo&#10;&#10;Description automatically generated with medium confidence">
            <a:extLst>
              <a:ext uri="{FF2B5EF4-FFF2-40B4-BE49-F238E27FC236}">
                <a16:creationId xmlns:a16="http://schemas.microsoft.com/office/drawing/2014/main" id="{2FC6AA24-85C5-48BF-3F1C-1A1093D6ACEF}"/>
              </a:ext>
            </a:extLst>
          </p:cNvPr>
          <p:cNvPicPr>
            <a:picLocks noChangeAspect="1"/>
          </p:cNvPicPr>
          <p:nvPr/>
        </p:nvPicPr>
        <p:blipFill rotWithShape="1">
          <a:blip r:embed="rId4">
            <a:extLst>
              <a:ext uri="{28A0092B-C50C-407E-A947-70E740481C1C}">
                <a14:useLocalDpi xmlns:a14="http://schemas.microsoft.com/office/drawing/2010/main" val="0"/>
              </a:ext>
            </a:extLst>
          </a:blip>
          <a:srcRect l="15940" t="13007" r="15471" b="13007"/>
          <a:stretch/>
        </p:blipFill>
        <p:spPr>
          <a:xfrm>
            <a:off x="4002034" y="1017870"/>
            <a:ext cx="1568195" cy="2258309"/>
          </a:xfrm>
          <a:prstGeom prst="rect">
            <a:avLst/>
          </a:prstGeom>
        </p:spPr>
      </p:pic>
      <p:sp>
        <p:nvSpPr>
          <p:cNvPr id="11" name="TextBox 10">
            <a:extLst>
              <a:ext uri="{FF2B5EF4-FFF2-40B4-BE49-F238E27FC236}">
                <a16:creationId xmlns:a16="http://schemas.microsoft.com/office/drawing/2014/main" id="{2FB35F99-5DC6-A957-5CCA-391EBC385FD3}"/>
              </a:ext>
            </a:extLst>
          </p:cNvPr>
          <p:cNvSpPr txBox="1"/>
          <p:nvPr/>
        </p:nvSpPr>
        <p:spPr>
          <a:xfrm>
            <a:off x="1100170" y="5304682"/>
            <a:ext cx="7486798" cy="461665"/>
          </a:xfrm>
          <a:prstGeom prst="rect">
            <a:avLst/>
          </a:prstGeom>
          <a:noFill/>
        </p:spPr>
        <p:txBody>
          <a:bodyPr wrap="square" rtlCol="0">
            <a:spAutoFit/>
          </a:bodyPr>
          <a:lstStyle/>
          <a:p>
            <a:pPr algn="ctr"/>
            <a:r>
              <a:rPr lang="en-US" sz="2400" dirty="0" err="1">
                <a:solidFill>
                  <a:srgbClr val="402040"/>
                </a:solidFill>
              </a:rPr>
              <a:t>networkforphl.org</a:t>
            </a:r>
            <a:r>
              <a:rPr lang="en-US" sz="2400" dirty="0">
                <a:solidFill>
                  <a:srgbClr val="402040"/>
                </a:solidFill>
              </a:rPr>
              <a:t>/2023conference | #phlc2023</a:t>
            </a:r>
          </a:p>
        </p:txBody>
      </p:sp>
    </p:spTree>
    <p:extLst>
      <p:ext uri="{BB962C8B-B14F-4D97-AF65-F5344CB8AC3E}">
        <p14:creationId xmlns:p14="http://schemas.microsoft.com/office/powerpoint/2010/main" val="410860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59213" y="1895397"/>
            <a:ext cx="8311519" cy="3196773"/>
          </a:xfrm>
        </p:spPr>
        <p:txBody>
          <a:bodyPr/>
          <a:lstStyle/>
          <a:p>
            <a:pPr marL="129779" lvl="2" indent="213122">
              <a:lnSpc>
                <a:spcPct val="100000"/>
              </a:lnSpc>
              <a:spcAft>
                <a:spcPts val="1000"/>
              </a:spcAft>
              <a:buClr>
                <a:schemeClr val="bg2">
                  <a:lumMod val="50000"/>
                </a:schemeClr>
              </a:buClr>
              <a:buFont typeface="Wingdings" pitchFamily="2" charset="2"/>
              <a:buChar char=""/>
            </a:pPr>
            <a:r>
              <a:rPr lang="en-US" sz="2000" dirty="0"/>
              <a:t>Partnership with NASN began in 2016 to research and publish resources on laws affecting school nursing. Resources include:</a:t>
            </a:r>
          </a:p>
          <a:p>
            <a:pPr marL="301229" lvl="3" indent="213122">
              <a:lnSpc>
                <a:spcPct val="100000"/>
              </a:lnSpc>
              <a:buClr>
                <a:schemeClr val="bg2">
                  <a:lumMod val="50000"/>
                </a:schemeClr>
              </a:buClr>
              <a:buFont typeface="Wingdings" pitchFamily="2" charset="2"/>
              <a:buChar char="ü"/>
            </a:pPr>
            <a:r>
              <a:rPr lang="en-US" sz="1800" dirty="0">
                <a:solidFill>
                  <a:srgbClr val="006A71"/>
                </a:solidFill>
              </a:rPr>
              <a:t>Data Privacy Primers I and II</a:t>
            </a:r>
          </a:p>
          <a:p>
            <a:pPr marL="301229" lvl="3" indent="213122">
              <a:lnSpc>
                <a:spcPct val="100000"/>
              </a:lnSpc>
              <a:buClr>
                <a:schemeClr val="bg2">
                  <a:lumMod val="50000"/>
                </a:schemeClr>
              </a:buClr>
              <a:buFont typeface="Wingdings" pitchFamily="2" charset="2"/>
              <a:buChar char="ü"/>
            </a:pPr>
            <a:r>
              <a:rPr lang="en-US" sz="1800" dirty="0">
                <a:solidFill>
                  <a:srgbClr val="006A71"/>
                </a:solidFill>
              </a:rPr>
              <a:t>Data Sharing in the School Setting</a:t>
            </a:r>
          </a:p>
          <a:p>
            <a:pPr marL="301229" lvl="3" indent="213122">
              <a:lnSpc>
                <a:spcPct val="100000"/>
              </a:lnSpc>
              <a:buClr>
                <a:schemeClr val="bg2">
                  <a:lumMod val="50000"/>
                </a:schemeClr>
              </a:buClr>
              <a:buFont typeface="Wingdings" pitchFamily="2" charset="2"/>
              <a:buChar char="ü"/>
            </a:pPr>
            <a:r>
              <a:rPr lang="en-US" sz="1800" dirty="0">
                <a:solidFill>
                  <a:srgbClr val="006A71"/>
                </a:solidFill>
              </a:rPr>
              <a:t>Report: Health and Attendance - The Critical Role of School Nurses in Reducing Chronic Absence</a:t>
            </a:r>
          </a:p>
          <a:p>
            <a:pPr marL="301229" lvl="3" indent="213122">
              <a:lnSpc>
                <a:spcPct val="100000"/>
              </a:lnSpc>
              <a:buClr>
                <a:schemeClr val="bg2">
                  <a:lumMod val="50000"/>
                </a:schemeClr>
              </a:buClr>
              <a:buFont typeface="Wingdings" pitchFamily="2" charset="2"/>
              <a:buChar char="ü"/>
            </a:pPr>
            <a:r>
              <a:rPr lang="en-US" sz="1800" dirty="0">
                <a:solidFill>
                  <a:srgbClr val="006A71"/>
                </a:solidFill>
              </a:rPr>
              <a:t>The Role of School Nurses in Managing Students with Mild Brain Injury (Concussion)</a:t>
            </a:r>
          </a:p>
          <a:p>
            <a:pPr marL="301229" lvl="3" indent="213122">
              <a:lnSpc>
                <a:spcPct val="100000"/>
              </a:lnSpc>
              <a:buClr>
                <a:schemeClr val="bg2">
                  <a:lumMod val="50000"/>
                </a:schemeClr>
              </a:buClr>
              <a:buFont typeface="Wingdings" pitchFamily="2" charset="2"/>
              <a:buChar char="ü"/>
            </a:pPr>
            <a:r>
              <a:rPr lang="en-US" sz="1800" dirty="0">
                <a:solidFill>
                  <a:srgbClr val="006A71"/>
                </a:solidFill>
              </a:rPr>
              <a:t>Medicaid Payment for School Nursing Services</a:t>
            </a:r>
          </a:p>
          <a:p>
            <a:pPr marL="301229" lvl="3" indent="213122">
              <a:lnSpc>
                <a:spcPct val="100000"/>
              </a:lnSpc>
              <a:buClr>
                <a:schemeClr val="bg2">
                  <a:lumMod val="50000"/>
                </a:schemeClr>
              </a:buClr>
              <a:buFont typeface="Wingdings" pitchFamily="2" charset="2"/>
              <a:buChar char="ü"/>
            </a:pPr>
            <a:r>
              <a:rPr lang="en-US" sz="1800" b="1" i="1" dirty="0">
                <a:solidFill>
                  <a:srgbClr val="006A71"/>
                </a:solidFill>
              </a:rPr>
              <a:t>50 State Survey: School Nursing Scope of Practice and Ratio Laws</a:t>
            </a:r>
          </a:p>
          <a:p>
            <a:pPr marL="1844279" lvl="5" indent="213122">
              <a:buClr>
                <a:schemeClr val="bg2">
                  <a:lumMod val="50000"/>
                </a:schemeClr>
              </a:buClr>
              <a:buFont typeface="Wingdings" pitchFamily="2" charset="2"/>
              <a:buChar char="ü"/>
            </a:pPr>
            <a:r>
              <a:rPr lang="en-US" sz="1950" dirty="0">
                <a:solidFill>
                  <a:srgbClr val="006A71"/>
                </a:solidFill>
              </a:rPr>
              <a:t>2023 update (from 2017) </a:t>
            </a:r>
          </a:p>
        </p:txBody>
      </p:sp>
      <p:sp>
        <p:nvSpPr>
          <p:cNvPr id="6" name="TextBox 5"/>
          <p:cNvSpPr txBox="1"/>
          <p:nvPr/>
        </p:nvSpPr>
        <p:spPr>
          <a:xfrm>
            <a:off x="559212" y="5579994"/>
            <a:ext cx="8353560" cy="369332"/>
          </a:xfrm>
          <a:prstGeom prst="rect">
            <a:avLst/>
          </a:prstGeom>
          <a:noFill/>
        </p:spPr>
        <p:txBody>
          <a:bodyPr wrap="square" rtlCol="0">
            <a:spAutoFit/>
          </a:bodyPr>
          <a:lstStyle/>
          <a:p>
            <a:pPr eaLnBrk="0" hangingPunct="0"/>
            <a:r>
              <a:rPr lang="en-US" dirty="0">
                <a:solidFill>
                  <a:srgbClr val="C00000"/>
                </a:solidFill>
                <a:latin typeface="Myriad Web Pro" panose="020B0503030403020204" pitchFamily="34" charset="0"/>
                <a:ea typeface="+mn-ea"/>
                <a:hlinkClick r:id="rId3">
                  <a:extLst>
                    <a:ext uri="{A12FA001-AC4F-418D-AE19-62706E023703}">
                      <ahyp:hlinkClr xmlns:ahyp="http://schemas.microsoft.com/office/drawing/2018/hyperlinkcolor" val="tx"/>
                    </a:ext>
                  </a:extLst>
                </a:hlinkClick>
              </a:rPr>
              <a:t>www.networkforphl.org/resources/topics__resources/school_nursing/</a:t>
            </a:r>
            <a:endParaRPr lang="en-US" dirty="0">
              <a:solidFill>
                <a:srgbClr val="C00000"/>
              </a:solidFill>
              <a:latin typeface="Myriad Web Pro" panose="020B0503030403020204" pitchFamily="34" charset="0"/>
              <a:ea typeface="+mn-ea"/>
            </a:endParaRPr>
          </a:p>
        </p:txBody>
      </p:sp>
      <p:pic>
        <p:nvPicPr>
          <p:cNvPr id="7" name="Picture 6"/>
          <p:cNvPicPr>
            <a:picLocks noChangeAspect="1"/>
          </p:cNvPicPr>
          <p:nvPr/>
        </p:nvPicPr>
        <p:blipFill>
          <a:blip r:embed="rId4"/>
          <a:stretch>
            <a:fillRect/>
          </a:stretch>
        </p:blipFill>
        <p:spPr>
          <a:xfrm>
            <a:off x="7519880" y="4707742"/>
            <a:ext cx="1392892" cy="1005840"/>
          </a:xfrm>
          <a:prstGeom prst="rect">
            <a:avLst/>
          </a:prstGeom>
        </p:spPr>
      </p:pic>
    </p:spTree>
    <p:extLst>
      <p:ext uri="{BB962C8B-B14F-4D97-AF65-F5344CB8AC3E}">
        <p14:creationId xmlns:p14="http://schemas.microsoft.com/office/powerpoint/2010/main" val="63945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with low confidence">
            <a:extLst>
              <a:ext uri="{FF2B5EF4-FFF2-40B4-BE49-F238E27FC236}">
                <a16:creationId xmlns:a16="http://schemas.microsoft.com/office/drawing/2014/main" id="{46152909-70DB-47F6-5EC0-720ADCA5BA74}"/>
              </a:ext>
            </a:extLst>
          </p:cNvPr>
          <p:cNvPicPr>
            <a:picLocks noChangeAspect="1"/>
          </p:cNvPicPr>
          <p:nvPr/>
        </p:nvPicPr>
        <p:blipFill rotWithShape="1">
          <a:blip r:embed="rId2">
            <a:extLst>
              <a:ext uri="{28A0092B-C50C-407E-A947-70E740481C1C}">
                <a14:useLocalDpi xmlns:a14="http://schemas.microsoft.com/office/drawing/2010/main" val="0"/>
              </a:ext>
            </a:extLst>
          </a:blip>
          <a:srcRect t="17871" r="2036" b="1071"/>
          <a:stretch/>
        </p:blipFill>
        <p:spPr>
          <a:xfrm>
            <a:off x="48002" y="1779742"/>
            <a:ext cx="9095999" cy="3730429"/>
          </a:xfrm>
          <a:prstGeom prst="rect">
            <a:avLst/>
          </a:prstGeom>
        </p:spPr>
      </p:pic>
    </p:spTree>
    <p:extLst>
      <p:ext uri="{BB962C8B-B14F-4D97-AF65-F5344CB8AC3E}">
        <p14:creationId xmlns:p14="http://schemas.microsoft.com/office/powerpoint/2010/main" val="3923419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with low confidence">
            <a:extLst>
              <a:ext uri="{FF2B5EF4-FFF2-40B4-BE49-F238E27FC236}">
                <a16:creationId xmlns:a16="http://schemas.microsoft.com/office/drawing/2014/main" id="{46152909-70DB-47F6-5EC0-720ADCA5BA74}"/>
              </a:ext>
            </a:extLst>
          </p:cNvPr>
          <p:cNvPicPr>
            <a:picLocks noChangeAspect="1"/>
          </p:cNvPicPr>
          <p:nvPr/>
        </p:nvPicPr>
        <p:blipFill rotWithShape="1">
          <a:blip r:embed="rId2">
            <a:extLst>
              <a:ext uri="{28A0092B-C50C-407E-A947-70E740481C1C}">
                <a14:useLocalDpi xmlns:a14="http://schemas.microsoft.com/office/drawing/2010/main" val="0"/>
              </a:ext>
            </a:extLst>
          </a:blip>
          <a:srcRect t="17871" r="2036" b="1071"/>
          <a:stretch/>
        </p:blipFill>
        <p:spPr>
          <a:xfrm>
            <a:off x="48002" y="1771650"/>
            <a:ext cx="9095999" cy="3730429"/>
          </a:xfrm>
          <a:prstGeom prst="rect">
            <a:avLst/>
          </a:prstGeom>
        </p:spPr>
      </p:pic>
      <p:sp>
        <p:nvSpPr>
          <p:cNvPr id="10" name="Ellipse 9">
            <a:extLst>
              <a:ext uri="{FF2B5EF4-FFF2-40B4-BE49-F238E27FC236}">
                <a16:creationId xmlns:a16="http://schemas.microsoft.com/office/drawing/2014/main" id="{D129EA47-22C6-4103-A3F7-41AB409F3B9A}"/>
              </a:ext>
            </a:extLst>
          </p:cNvPr>
          <p:cNvSpPr/>
          <p:nvPr/>
        </p:nvSpPr>
        <p:spPr>
          <a:xfrm>
            <a:off x="838800" y="4442022"/>
            <a:ext cx="1038552" cy="564948"/>
          </a:xfrm>
          <a:prstGeom prst="ellipse">
            <a:avLst/>
          </a:prstGeom>
          <a:solidFill>
            <a:srgbClr val="F6630D">
              <a:alpha val="5000"/>
            </a:srgbClr>
          </a:solidFill>
          <a:ln w="36000">
            <a:solidFill>
              <a:srgbClr val="F6630D"/>
            </a:solidFill>
          </a:ln>
        </p:spPr>
        <p:style>
          <a:lnRef idx="1">
            <a:schemeClr val="accent1"/>
          </a:lnRef>
          <a:fillRef idx="3">
            <a:schemeClr val="accent1"/>
          </a:fillRef>
          <a:effectRef idx="2">
            <a:schemeClr val="accent1"/>
          </a:effectRef>
          <a:fontRef idx="minor">
            <a:schemeClr val="lt1"/>
          </a:fontRef>
        </p:style>
        <p:txBody>
          <a:bodyPr wrap="none" rtlCol="0" anchor="ctr" anchorCtr="1"/>
          <a:lstStyle/>
          <a:p>
            <a:pPr eaLnBrk="0" hangingPunct="0"/>
            <a:endParaRPr lang="en-US">
              <a:solidFill>
                <a:srgbClr val="F6630D"/>
              </a:solidFill>
              <a:latin typeface="Calibri"/>
            </a:endParaRPr>
          </a:p>
        </p:txBody>
      </p:sp>
      <p:sp>
        <p:nvSpPr>
          <p:cNvPr id="5" name="Ellipse 9">
            <a:extLst>
              <a:ext uri="{FF2B5EF4-FFF2-40B4-BE49-F238E27FC236}">
                <a16:creationId xmlns:a16="http://schemas.microsoft.com/office/drawing/2014/main" id="{C63CA23F-DB21-5456-09D6-68E987FA231B}"/>
              </a:ext>
            </a:extLst>
          </p:cNvPr>
          <p:cNvSpPr/>
          <p:nvPr/>
        </p:nvSpPr>
        <p:spPr>
          <a:xfrm>
            <a:off x="3609049" y="4361102"/>
            <a:ext cx="2840304" cy="914400"/>
          </a:xfrm>
          <a:prstGeom prst="ellipse">
            <a:avLst/>
          </a:prstGeom>
          <a:solidFill>
            <a:srgbClr val="F6630D">
              <a:alpha val="5000"/>
            </a:srgbClr>
          </a:solidFill>
          <a:ln w="36000">
            <a:solidFill>
              <a:srgbClr val="F6630D"/>
            </a:solidFill>
          </a:ln>
        </p:spPr>
        <p:style>
          <a:lnRef idx="1">
            <a:schemeClr val="accent1"/>
          </a:lnRef>
          <a:fillRef idx="3">
            <a:schemeClr val="accent1"/>
          </a:fillRef>
          <a:effectRef idx="2">
            <a:schemeClr val="accent1"/>
          </a:effectRef>
          <a:fontRef idx="minor">
            <a:schemeClr val="lt1"/>
          </a:fontRef>
        </p:style>
        <p:txBody>
          <a:bodyPr wrap="none" rtlCol="0" anchor="ctr" anchorCtr="1"/>
          <a:lstStyle/>
          <a:p>
            <a:pPr eaLnBrk="0" hangingPunct="0"/>
            <a:endParaRPr lang="en-US">
              <a:solidFill>
                <a:srgbClr val="F6630D"/>
              </a:solidFill>
              <a:latin typeface="Calibri"/>
            </a:endParaRPr>
          </a:p>
        </p:txBody>
      </p:sp>
    </p:spTree>
    <p:extLst>
      <p:ext uri="{BB962C8B-B14F-4D97-AF65-F5344CB8AC3E}">
        <p14:creationId xmlns:p14="http://schemas.microsoft.com/office/powerpoint/2010/main" val="2066161196"/>
      </p:ext>
    </p:extLst>
  </p:cSld>
  <p:clrMapOvr>
    <a:masterClrMapping/>
  </p:clrMapOvr>
</p:sld>
</file>

<file path=ppt/theme/theme1.xml><?xml version="1.0" encoding="utf-8"?>
<a:theme xmlns:a="http://schemas.openxmlformats.org/drawingml/2006/main" name="Ethos2 Theme">
  <a:themeElements>
    <a:clrScheme name="PHLA 2022">
      <a:dk1>
        <a:srgbClr val="1A1A1A"/>
      </a:dk1>
      <a:lt1>
        <a:srgbClr val="FFFFFF"/>
      </a:lt1>
      <a:dk2>
        <a:srgbClr val="FFFFFF"/>
      </a:dk2>
      <a:lt2>
        <a:srgbClr val="FFFFFF"/>
      </a:lt2>
      <a:accent1>
        <a:srgbClr val="1D6FA9"/>
      </a:accent1>
      <a:accent2>
        <a:srgbClr val="1D6FA9"/>
      </a:accent2>
      <a:accent3>
        <a:srgbClr val="59234F"/>
      </a:accent3>
      <a:accent4>
        <a:srgbClr val="21A094"/>
      </a:accent4>
      <a:accent5>
        <a:srgbClr val="FFFF00"/>
      </a:accent5>
      <a:accent6>
        <a:srgbClr val="9DE757"/>
      </a:accent6>
      <a:hlink>
        <a:srgbClr val="1D6FA9"/>
      </a:hlink>
      <a:folHlink>
        <a:srgbClr val="1D6FA9"/>
      </a:folHlink>
    </a:clrScheme>
    <a:fontScheme name="All Calibri All the Ti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NASN">
      <a:dk1>
        <a:sysClr val="windowText" lastClr="000000"/>
      </a:dk1>
      <a:lt1>
        <a:sysClr val="window" lastClr="FFFFFF"/>
      </a:lt1>
      <a:dk2>
        <a:srgbClr val="44546A"/>
      </a:dk2>
      <a:lt2>
        <a:srgbClr val="E7E6E6"/>
      </a:lt2>
      <a:accent1>
        <a:srgbClr val="00538F"/>
      </a:accent1>
      <a:accent2>
        <a:srgbClr val="CC1141"/>
      </a:accent2>
      <a:accent3>
        <a:srgbClr val="133457"/>
      </a:accent3>
      <a:accent4>
        <a:srgbClr val="F0D767"/>
      </a:accent4>
      <a:accent5>
        <a:srgbClr val="80D0F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NASN">
      <a:dk1>
        <a:sysClr val="windowText" lastClr="000000"/>
      </a:dk1>
      <a:lt1>
        <a:sysClr val="window" lastClr="FFFFFF"/>
      </a:lt1>
      <a:dk2>
        <a:srgbClr val="44546A"/>
      </a:dk2>
      <a:lt2>
        <a:srgbClr val="E7E6E6"/>
      </a:lt2>
      <a:accent1>
        <a:srgbClr val="00538F"/>
      </a:accent1>
      <a:accent2>
        <a:srgbClr val="CC1141"/>
      </a:accent2>
      <a:accent3>
        <a:srgbClr val="133457"/>
      </a:accent3>
      <a:accent4>
        <a:srgbClr val="F0D767"/>
      </a:accent4>
      <a:accent5>
        <a:srgbClr val="80D0F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8A919363471848AA22A9350F5981BF" ma:contentTypeVersion="10" ma:contentTypeDescription="Create a new document." ma:contentTypeScope="" ma:versionID="727f1cc273bf38d1373805986736772e">
  <xsd:schema xmlns:xsd="http://www.w3.org/2001/XMLSchema" xmlns:xs="http://www.w3.org/2001/XMLSchema" xmlns:p="http://schemas.microsoft.com/office/2006/metadata/properties" xmlns:ns2="7640ca1b-547c-4718-ab65-b75f157377cd" xmlns:ns3="6fe52416-c7f7-4875-ae37-7db7c1bfd74d" targetNamespace="http://schemas.microsoft.com/office/2006/metadata/properties" ma:root="true" ma:fieldsID="a550db422520ef494d1164621c98e399" ns2:_="" ns3:_="">
    <xsd:import namespace="7640ca1b-547c-4718-ab65-b75f157377cd"/>
    <xsd:import namespace="6fe52416-c7f7-4875-ae37-7db7c1bfd7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40ca1b-547c-4718-ab65-b75f157377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e52416-c7f7-4875-ae37-7db7c1bfd7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8CE5FC-8834-4A05-AAC0-7CE904E7EEB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81A564E-1239-487C-9581-B905A31BB573}">
  <ds:schemaRefs>
    <ds:schemaRef ds:uri="6fe52416-c7f7-4875-ae37-7db7c1bfd74d"/>
    <ds:schemaRef ds:uri="7640ca1b-547c-4718-ab65-b75f157377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735C1B-83DB-4CBF-A24E-16D0A0A88A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6986</TotalTime>
  <Words>4154</Words>
  <Application>Microsoft Office PowerPoint</Application>
  <PresentationFormat>On-screen Show (4:3)</PresentationFormat>
  <Paragraphs>408</Paragraphs>
  <Slides>60</Slides>
  <Notes>37</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60</vt:i4>
      </vt:variant>
    </vt:vector>
  </HeadingPairs>
  <TitlesOfParts>
    <vt:vector size="80" baseType="lpstr">
      <vt:lpstr>Arial</vt:lpstr>
      <vt:lpstr>Arial Black</vt:lpstr>
      <vt:lpstr>Calibri</vt:lpstr>
      <vt:lpstr>Calibri Light</vt:lpstr>
      <vt:lpstr>Century Gothic</vt:lpstr>
      <vt:lpstr>Courier New</vt:lpstr>
      <vt:lpstr>Franklin Gothic Medium Cond</vt:lpstr>
      <vt:lpstr>Helvetica</vt:lpstr>
      <vt:lpstr>Lucida Grande</vt:lpstr>
      <vt:lpstr>Myriad Web Pro</vt:lpstr>
      <vt:lpstr>Segoe Print</vt:lpstr>
      <vt:lpstr>Source Sans Pro</vt:lpstr>
      <vt:lpstr>Wingdings</vt:lpstr>
      <vt:lpstr>Zilla Slab</vt:lpstr>
      <vt:lpstr>Ethos2 Theme</vt:lpstr>
      <vt:lpstr>OldversionNetwork_PPT_template</vt:lpstr>
      <vt:lpstr>Office Theme</vt:lpstr>
      <vt:lpstr>1_Office Theme</vt:lpstr>
      <vt:lpstr>Network_PPT_template</vt:lpstr>
      <vt:lpstr>1_Network_PPT_template</vt:lpstr>
      <vt:lpstr>Legal Issues in School Health: Scope of Practice, Standardized Data, and Special Topics</vt:lpstr>
      <vt:lpstr>Presenter</vt:lpstr>
      <vt:lpstr>Presenter</vt:lpstr>
      <vt:lpstr>Presenter</vt:lpstr>
      <vt:lpstr>Realizing the Full Potential of School Nursing in Public Health through Law &amp; Policy</vt:lpstr>
      <vt:lpstr>Roadmap</vt:lpstr>
      <vt:lpstr>PowerPoint Presentation</vt:lpstr>
      <vt:lpstr>PowerPoint Presentation</vt:lpstr>
      <vt:lpstr>PowerPoint Presentation</vt:lpstr>
      <vt:lpstr>Registered school nurses are a largely untapped national resource for public health.</vt:lpstr>
      <vt:lpstr>PowerPoint Presentation</vt:lpstr>
      <vt:lpstr>State laws affecting access to school nursing services</vt:lpstr>
      <vt:lpstr>PowerPoint Presentation</vt:lpstr>
      <vt:lpstr>PowerPoint Presentation</vt:lpstr>
      <vt:lpstr>Ratio laws</vt:lpstr>
      <vt:lpstr>Ratio Laws</vt:lpstr>
      <vt:lpstr>Ratio Laws</vt:lpstr>
      <vt:lpstr>Delegation of nursing services</vt:lpstr>
      <vt:lpstr>Delegation of nursing services</vt:lpstr>
      <vt:lpstr>Other legal issues: Telehealth and training requirements</vt:lpstr>
      <vt:lpstr>Other legal issues: Medicaid billing for school nursing services</vt:lpstr>
      <vt:lpstr>PowerPoint Presentation</vt:lpstr>
      <vt:lpstr>Contact</vt:lpstr>
      <vt:lpstr>School Nursing and Standardized Data: Addressing Practice Complexities</vt:lpstr>
      <vt:lpstr>Role of the School Nurse </vt:lpstr>
      <vt:lpstr>Practice Considerations</vt:lpstr>
      <vt:lpstr>Practice Complexities</vt:lpstr>
      <vt:lpstr>Value: Making the Connection</vt:lpstr>
      <vt:lpstr>PowerPoint Presentation</vt:lpstr>
      <vt:lpstr>Non-Academic Barriers</vt:lpstr>
      <vt:lpstr>Top Health Barriers to Learning: </vt:lpstr>
      <vt:lpstr>Role of Standardized Data</vt:lpstr>
      <vt:lpstr>PowerPoint Presentation</vt:lpstr>
      <vt:lpstr>PowerPoint Presentation</vt:lpstr>
      <vt:lpstr>Tiered Programming</vt:lpstr>
      <vt:lpstr>Three-Pronged Approach</vt:lpstr>
      <vt:lpstr>School Demographics and Workforce Capacity</vt:lpstr>
      <vt:lpstr>School Health Staffing</vt:lpstr>
      <vt:lpstr>Chronic Conditions</vt:lpstr>
      <vt:lpstr>Health Office Disposition</vt:lpstr>
      <vt:lpstr>PowerPoint Presentation</vt:lpstr>
      <vt:lpstr>Role of Standardized Data in School Nursing</vt:lpstr>
      <vt:lpstr>PowerPoint Presentation</vt:lpstr>
      <vt:lpstr>PowerPoint Presentation</vt:lpstr>
      <vt:lpstr>Thank you!</vt:lpstr>
      <vt:lpstr>PowerPoint Presentation</vt:lpstr>
      <vt:lpstr>Cannabis Legalization: Medical Cannabis Access at School</vt:lpstr>
      <vt:lpstr>2004: 10 States Allow Medical Cannabis</vt:lpstr>
      <vt:lpstr>Cannabis Landscape 2023</vt:lpstr>
      <vt:lpstr>Pediatric Patients: Qualifying Medical Conditions (Example New Jersey)</vt:lpstr>
      <vt:lpstr>Pediatric Patients: Physician Authorization  (Example-New Jersey)</vt:lpstr>
      <vt:lpstr>Pediatric Patient: Care Givers  (Example-New Jersey)</vt:lpstr>
      <vt:lpstr>Policy Variables for Medical Cannabis in Schools</vt:lpstr>
      <vt:lpstr>Medical Cannabis at School: New Jersey</vt:lpstr>
      <vt:lpstr>Policy Requirements</vt:lpstr>
      <vt:lpstr>Resources for Policy Development</vt:lpstr>
      <vt:lpstr>Alternative Approaches: MD</vt:lpstr>
      <vt:lpstr>Maryland School Health Guideline Requirements</vt:lpstr>
      <vt:lpstr>Mathew Swinburne Associate Director The Network for Public Health Law-Eastern Region  mswinburne@law.umaryland.edu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Marice Ashe</dc:creator>
  <cp:keywords/>
  <dc:description/>
  <cp:lastModifiedBy>Daniel Wacker</cp:lastModifiedBy>
  <cp:revision>130</cp:revision>
  <cp:lastPrinted>2021-10-25T15:44:40Z</cp:lastPrinted>
  <dcterms:created xsi:type="dcterms:W3CDTF">2012-07-18T17:24:58Z</dcterms:created>
  <dcterms:modified xsi:type="dcterms:W3CDTF">2023-05-25T16:41:51Z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0x010100D58A919363471848AA22A9350F5981BF</vt:lpwstr>
  </property>
</Properties>
</file>