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F_9E1F4B56.xml" ContentType="application/vnd.ms-powerpoint.comments+xml"/>
  <Override PartName="/ppt/notesSlides/notesSlide19.xml" ContentType="application/vnd.openxmlformats-officedocument.presentationml.notesSlide+xml"/>
  <Override PartName="/ppt/comments/modernComment_120_14D71F59.xml" ContentType="application/vnd.ms-powerpoint.comments+xml"/>
  <Override PartName="/ppt/notesSlides/notesSlide20.xml" ContentType="application/vnd.openxmlformats-officedocument.presentationml.notesSlide+xml"/>
  <Override PartName="/ppt/comments/modernComment_123_9C8EED02.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4_7A2164F1.xml" ContentType="application/vnd.ms-powerpoint.comments+xml"/>
  <Override PartName="/ppt/comments/modernComment_117_F88A8B8F.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18_66FF4870.xml" ContentType="application/vnd.ms-powerpoint.comments+xml"/>
  <Override PartName="/ppt/notesSlides/notesSlide27.xml" ContentType="application/vnd.openxmlformats-officedocument.presentationml.notesSlide+xml"/>
  <Override PartName="/ppt/comments/modernComment_105_0.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04_0.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8" r:id="rId3"/>
    <p:sldMasterId id="2147483700" r:id="rId4"/>
  </p:sldMasterIdLst>
  <p:notesMasterIdLst>
    <p:notesMasterId r:id="rId78"/>
  </p:notesMasterIdLst>
  <p:sldIdLst>
    <p:sldId id="1543" r:id="rId5"/>
    <p:sldId id="1544" r:id="rId6"/>
    <p:sldId id="1554" r:id="rId7"/>
    <p:sldId id="1555" r:id="rId8"/>
    <p:sldId id="1556" r:id="rId9"/>
    <p:sldId id="1557" r:id="rId10"/>
    <p:sldId id="257" r:id="rId11"/>
    <p:sldId id="268" r:id="rId12"/>
    <p:sldId id="269" r:id="rId13"/>
    <p:sldId id="271" r:id="rId14"/>
    <p:sldId id="272" r:id="rId15"/>
    <p:sldId id="273" r:id="rId16"/>
    <p:sldId id="282" r:id="rId17"/>
    <p:sldId id="284" r:id="rId18"/>
    <p:sldId id="285" r:id="rId19"/>
    <p:sldId id="286" r:id="rId20"/>
    <p:sldId id="289" r:id="rId21"/>
    <p:sldId id="290" r:id="rId22"/>
    <p:sldId id="287" r:id="rId23"/>
    <p:sldId id="288" r:id="rId24"/>
    <p:sldId id="291" r:id="rId25"/>
    <p:sldId id="256" r:id="rId26"/>
    <p:sldId id="276" r:id="rId27"/>
    <p:sldId id="279" r:id="rId28"/>
    <p:sldId id="277" r:id="rId29"/>
    <p:sldId id="292" r:id="rId30"/>
    <p:sldId id="274" r:id="rId31"/>
    <p:sldId id="258" r:id="rId32"/>
    <p:sldId id="259" r:id="rId33"/>
    <p:sldId id="280" r:id="rId34"/>
    <p:sldId id="261" r:id="rId35"/>
    <p:sldId id="293" r:id="rId36"/>
    <p:sldId id="275" r:id="rId37"/>
    <p:sldId id="260" r:id="rId38"/>
    <p:sldId id="294" r:id="rId39"/>
    <p:sldId id="1559" r:id="rId40"/>
    <p:sldId id="1560" r:id="rId41"/>
    <p:sldId id="1561" r:id="rId42"/>
    <p:sldId id="1562" r:id="rId43"/>
    <p:sldId id="1563" r:id="rId44"/>
    <p:sldId id="1564" r:id="rId45"/>
    <p:sldId id="1565" r:id="rId46"/>
    <p:sldId id="1566" r:id="rId47"/>
    <p:sldId id="1567" r:id="rId48"/>
    <p:sldId id="270" r:id="rId49"/>
    <p:sldId id="1568" r:id="rId50"/>
    <p:sldId id="1569" r:id="rId51"/>
    <p:sldId id="262" r:id="rId52"/>
    <p:sldId id="263" r:id="rId53"/>
    <p:sldId id="1570" r:id="rId54"/>
    <p:sldId id="278" r:id="rId55"/>
    <p:sldId id="267" r:id="rId56"/>
    <p:sldId id="1558" r:id="rId57"/>
    <p:sldId id="984" r:id="rId58"/>
    <p:sldId id="985" r:id="rId59"/>
    <p:sldId id="986" r:id="rId60"/>
    <p:sldId id="990" r:id="rId61"/>
    <p:sldId id="983" r:id="rId62"/>
    <p:sldId id="987" r:id="rId63"/>
    <p:sldId id="1003" r:id="rId64"/>
    <p:sldId id="1005" r:id="rId65"/>
    <p:sldId id="1000" r:id="rId66"/>
    <p:sldId id="1001" r:id="rId67"/>
    <p:sldId id="988" r:id="rId68"/>
    <p:sldId id="996" r:id="rId69"/>
    <p:sldId id="998" r:id="rId70"/>
    <p:sldId id="989" r:id="rId71"/>
    <p:sldId id="555" r:id="rId72"/>
    <p:sldId id="991" r:id="rId73"/>
    <p:sldId id="992" r:id="rId74"/>
    <p:sldId id="417" r:id="rId75"/>
    <p:sldId id="1553" r:id="rId76"/>
    <p:sldId id="155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F70CBA-4F2F-2273-B0E3-47120DF74197}" name="Lindsay K. Cloud" initials="LKC" userId="S::tuf15654@temple.edu::d86d4f92-8bdc-4808-9821-bc620501f8c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2D4D8D-2740-407A-A568-AFABBC458EAE}" v="6" dt="2023-04-12T16:44:17.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122" d="100"/>
          <a:sy n="122" d="100"/>
        </p:scale>
        <p:origin x="1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D5B7941F-1F72-4DCD-8242-9742C106B292}" authorId="{A5F70CBA-4F2F-2273-B0E3-47120DF74197}" created="2023-04-11T19:35:40.139">
    <pc:sldMkLst xmlns:pc="http://schemas.microsoft.com/office/powerpoint/2013/main/command">
      <pc:docMk/>
      <pc:sldMk cId="0" sldId="260"/>
    </pc:sldMkLst>
    <p188:txBody>
      <a:bodyPr/>
      <a:lstStyle/>
      <a:p>
        <a:r>
          <a:rPr lang="en-US"/>
          <a:t>Remove excess boxes, footer/title </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78F89432-EE44-48AA-B8C0-2FB8378BFA91}" authorId="{A5F70CBA-4F2F-2273-B0E3-47120DF74197}" status="resolved" created="2023-04-11T19:36:19.469">
    <ac:txMkLst xmlns:ac="http://schemas.microsoft.com/office/drawing/2013/main/command">
      <pc:docMk xmlns:pc="http://schemas.microsoft.com/office/powerpoint/2013/main/command"/>
      <pc:sldMk xmlns:pc="http://schemas.microsoft.com/office/powerpoint/2013/main/command" cId="0" sldId="261"/>
      <ac:spMk id="97" creationId="{00000000-0000-0000-0000-000000000000}"/>
      <ac:txMk cp="6" len="1">
        <ac:context len="584" hash="3629437342"/>
      </ac:txMk>
    </ac:txMkLst>
    <p188:pos x="1118852" y="330021"/>
    <p188:txBody>
      <a:bodyPr/>
      <a:lstStyle/>
      <a:p>
        <a:r>
          <a:rPr lang="en-US"/>
          <a:t>Keep capitalization in titles consistent </a:t>
        </a:r>
      </a:p>
    </p188:txBody>
  </p188:cm>
</p188:cmLst>
</file>

<file path=ppt/comments/modernComment_114_7A2164F1.xml><?xml version="1.0" encoding="utf-8"?>
<p188:cmLst xmlns:a="http://schemas.openxmlformats.org/drawingml/2006/main" xmlns:r="http://schemas.openxmlformats.org/officeDocument/2006/relationships" xmlns:p188="http://schemas.microsoft.com/office/powerpoint/2018/8/main">
  <p188:cm id="{ECD3B24A-49D2-402A-8EC6-F25BAA5A8BEB}" authorId="{A5F70CBA-4F2F-2273-B0E3-47120DF74197}" status="resolved" created="2023-04-11T19:33:40.603">
    <ac:deMkLst xmlns:ac="http://schemas.microsoft.com/office/drawing/2013/main/command">
      <pc:docMk xmlns:pc="http://schemas.microsoft.com/office/powerpoint/2013/main/command"/>
      <pc:sldMk xmlns:pc="http://schemas.microsoft.com/office/powerpoint/2013/main/command" cId="2049008881" sldId="276"/>
      <ac:spMk id="77" creationId="{00000000-0000-0000-0000-000000000000}"/>
    </ac:deMkLst>
    <p188:txBody>
      <a:bodyPr/>
      <a:lstStyle/>
      <a:p>
        <a:r>
          <a:rPr lang="en-US"/>
          <a:t>We've been spelling "preemption" without a hyphen. Not sure if this is purposeful </a:t>
        </a:r>
      </a:p>
    </p188:txBody>
  </p188:cm>
</p188:cmLst>
</file>

<file path=ppt/comments/modernComment_117_F88A8B8F.xml><?xml version="1.0" encoding="utf-8"?>
<p188:cmLst xmlns:a="http://schemas.openxmlformats.org/drawingml/2006/main" xmlns:r="http://schemas.openxmlformats.org/officeDocument/2006/relationships" xmlns:p188="http://schemas.microsoft.com/office/powerpoint/2018/8/main">
  <p188:cm id="{FB3C2BC2-A7E9-41DF-8753-31DC1F5ADD44}" authorId="{A5F70CBA-4F2F-2273-B0E3-47120DF74197}" created="2023-04-11T19:34:23.183">
    <ac:deMkLst xmlns:ac="http://schemas.microsoft.com/office/drawing/2013/main/command">
      <pc:docMk xmlns:pc="http://schemas.microsoft.com/office/powerpoint/2013/main/command"/>
      <pc:sldMk xmlns:pc="http://schemas.microsoft.com/office/powerpoint/2013/main/command" cId="4169829263" sldId="279"/>
      <ac:spMk id="2" creationId="{8860A4F7-88E0-09CE-6D8C-57ACDD4B1D53}"/>
    </ac:deMkLst>
    <p188:txBody>
      <a:bodyPr/>
      <a:lstStyle/>
      <a:p>
        <a:r>
          <a:rPr lang="en-US"/>
          <a:t>There are some excess graphics/boxes throughout the presentation - typically in presenter view, they will not appear, but I would review and delete what you do not need </a:t>
        </a:r>
      </a:p>
    </p188:txBody>
  </p188:cm>
</p188:cmLst>
</file>

<file path=ppt/comments/modernComment_118_66FF4870.xml><?xml version="1.0" encoding="utf-8"?>
<p188:cmLst xmlns:a="http://schemas.openxmlformats.org/drawingml/2006/main" xmlns:r="http://schemas.openxmlformats.org/officeDocument/2006/relationships" xmlns:p188="http://schemas.microsoft.com/office/powerpoint/2018/8/main">
  <p188:cm id="{75D81570-F2C0-4187-A6AC-10A65001E5F4}" authorId="{A5F70CBA-4F2F-2273-B0E3-47120DF74197}" status="resolved" created="2023-04-11T19:34:59.778">
    <pc:sldMkLst xmlns:pc="http://schemas.microsoft.com/office/powerpoint/2013/main/command">
      <pc:docMk/>
      <pc:sldMk cId="1728006256" sldId="280"/>
    </pc:sldMkLst>
    <p188:txBody>
      <a:bodyPr/>
      <a:lstStyle/>
      <a:p>
        <a:r>
          <a:rPr lang="en-US"/>
          <a:t>A good opportunity to link to LawAtlas - either in heading or somewhere on the slide 
e.g., LawAtlas.org </a:t>
        </a:r>
      </a:p>
    </p188:txBody>
  </p188:cm>
</p188:cmLst>
</file>

<file path=ppt/comments/modernComment_11F_9E1F4B56.xml><?xml version="1.0" encoding="utf-8"?>
<p188:cmLst xmlns:a="http://schemas.openxmlformats.org/drawingml/2006/main" xmlns:r="http://schemas.openxmlformats.org/officeDocument/2006/relationships" xmlns:p188="http://schemas.microsoft.com/office/powerpoint/2018/8/main">
  <p188:cm id="{2B6A4B3B-9499-48CE-BBED-0F37A6273B7C}" authorId="{A5F70CBA-4F2F-2273-B0E3-47120DF74197}" status="resolved" created="2023-04-11T16:28:12.213">
    <ac:txMkLst xmlns:ac="http://schemas.microsoft.com/office/drawing/2013/main/command">
      <pc:docMk xmlns:pc="http://schemas.microsoft.com/office/powerpoint/2013/main/command"/>
      <pc:sldMk xmlns:pc="http://schemas.microsoft.com/office/powerpoint/2013/main/command" cId="2652851030" sldId="287"/>
      <ac:spMk id="91" creationId="{00000000-0000-0000-0000-000000000000}"/>
      <ac:txMk cp="0" len="129">
        <ac:context len="389" hash="1997219241"/>
      </ac:txMk>
    </ac:txMkLst>
    <p188:pos x="7958745" y="332008"/>
    <p188:txBody>
      <a:bodyPr/>
      <a:lstStyle/>
      <a:p>
        <a:r>
          <a:rPr lang="en-US"/>
          <a:t>From August 1, 2019-November 1, 2022 - would mention that it's longitudinal and will be updated again in late 2023 (we will also potentially be adding new policy domains) </a:t>
        </a:r>
      </a:p>
    </p188:txBody>
  </p188:cm>
</p188:cmLst>
</file>

<file path=ppt/comments/modernComment_120_14D71F59.xml><?xml version="1.0" encoding="utf-8"?>
<p188:cmLst xmlns:a="http://schemas.openxmlformats.org/drawingml/2006/main" xmlns:r="http://schemas.openxmlformats.org/officeDocument/2006/relationships" xmlns:p188="http://schemas.microsoft.com/office/powerpoint/2018/8/main">
  <p188:cm id="{3857A290-C374-40CF-AEDA-F1EA70C22714}" authorId="{A5F70CBA-4F2F-2273-B0E3-47120DF74197}" status="resolved" created="2023-04-11T16:33:54.091">
    <ac:deMkLst xmlns:ac="http://schemas.microsoft.com/office/drawing/2013/main/command">
      <pc:docMk xmlns:pc="http://schemas.microsoft.com/office/powerpoint/2013/main/command"/>
      <pc:sldMk xmlns:pc="http://schemas.microsoft.com/office/powerpoint/2013/main/command" cId="349642585" sldId="288"/>
      <ac:spMk id="90" creationId="{00000000-0000-0000-0000-000000000000}"/>
    </ac:deMkLst>
    <p188:txBody>
      <a:bodyPr/>
      <a:lstStyle/>
      <a:p>
        <a:r>
          <a:rPr lang="en-US"/>
          <a:t>Note RE: script: NLC conducted a survey of organizations and groups involved in preemption to add the 3 new domains. (e.g. to aid in the policy topic selection process) and we'll be doing the same thing if we do add additional domains in 2023 (so if people are interested they can flag that they would like to be involved) </a:t>
        </a:r>
      </a:p>
    </p188:txBody>
  </p188:cm>
</p188:cmLst>
</file>

<file path=ppt/comments/modernComment_123_9C8EED02.xml><?xml version="1.0" encoding="utf-8"?>
<p188:cmLst xmlns:a="http://schemas.openxmlformats.org/drawingml/2006/main" xmlns:r="http://schemas.openxmlformats.org/officeDocument/2006/relationships" xmlns:p188="http://schemas.microsoft.com/office/powerpoint/2018/8/main">
  <p188:cm id="{AC8CBBE2-FE97-49FD-97F1-183ED9571D48}" authorId="{A5F70CBA-4F2F-2273-B0E3-47120DF74197}" status="resolved" created="2023-04-11T16:29:54.255">
    <ac:deMkLst xmlns:ac="http://schemas.microsoft.com/office/drawing/2013/main/command">
      <pc:docMk xmlns:pc="http://schemas.microsoft.com/office/powerpoint/2013/main/command"/>
      <pc:sldMk xmlns:pc="http://schemas.microsoft.com/office/powerpoint/2013/main/command" cId="2626612482" sldId="291"/>
      <ac:spMk id="2" creationId="{00000000-0000-0000-0000-000000000000}"/>
    </ac:deMkLst>
    <p188:txBody>
      <a:bodyPr/>
      <a:lstStyle/>
      <a:p>
        <a:r>
          <a:rPr lang="en-US"/>
          <a:t>Great info on this slide - would add lawatlas.org somewhere (maybe bottom of slide 14 since there is more room) </a:t>
        </a:r>
      </a:p>
    </p188:txBody>
  </p188:cm>
</p188: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CF36C-3998-4338-916E-D546833DE130}" type="doc">
      <dgm:prSet loTypeId="urn:microsoft.com/office/officeart/2005/8/layout/cycle5" loCatId="cycle" qsTypeId="urn:microsoft.com/office/officeart/2005/8/quickstyle/simple1" qsCatId="simple" csTypeId="urn:microsoft.com/office/officeart/2005/8/colors/accent0_2" csCatId="mainScheme" phldr="1"/>
      <dgm:spPr/>
      <dgm:t>
        <a:bodyPr/>
        <a:lstStyle/>
        <a:p>
          <a:endParaRPr lang="en-US"/>
        </a:p>
      </dgm:t>
    </dgm:pt>
    <dgm:pt modelId="{7DFB3102-1557-47F1-8EA8-A5EF0A8066DD}">
      <dgm:prSet phldrT="[Text]"/>
      <dgm:spPr/>
      <dgm:t>
        <a:bodyPr/>
        <a:lstStyle/>
        <a:p>
          <a:r>
            <a:rPr lang="en-US" b="1" dirty="0"/>
            <a:t>Defining the Project Scope</a:t>
          </a:r>
        </a:p>
      </dgm:t>
    </dgm:pt>
    <dgm:pt modelId="{2658F9C5-9782-442B-8D56-48105F1A6E45}" type="parTrans" cxnId="{C8BEC87C-1A5A-4CDF-AB8E-AF702DF32E80}">
      <dgm:prSet/>
      <dgm:spPr/>
      <dgm:t>
        <a:bodyPr/>
        <a:lstStyle/>
        <a:p>
          <a:endParaRPr lang="en-US"/>
        </a:p>
      </dgm:t>
    </dgm:pt>
    <dgm:pt modelId="{F575A670-04A8-4D71-863E-CABE87B1D48D}" type="sibTrans" cxnId="{C8BEC87C-1A5A-4CDF-AB8E-AF702DF32E80}">
      <dgm:prSet/>
      <dgm:spPr/>
      <dgm:t>
        <a:bodyPr/>
        <a:lstStyle/>
        <a:p>
          <a:endParaRPr lang="en-US"/>
        </a:p>
      </dgm:t>
    </dgm:pt>
    <dgm:pt modelId="{6A7CF36F-0549-464E-A58B-35FFEA10191B}">
      <dgm:prSet phldrT="[Text]"/>
      <dgm:spPr/>
      <dgm:t>
        <a:bodyPr/>
        <a:lstStyle/>
        <a:p>
          <a:r>
            <a:rPr lang="en-US" b="1" dirty="0"/>
            <a:t>Background Research</a:t>
          </a:r>
        </a:p>
      </dgm:t>
    </dgm:pt>
    <dgm:pt modelId="{EBAAE5EB-95E7-4A9D-85F4-74095710C81D}" type="parTrans" cxnId="{F2EFDBBD-ED13-4C0E-ABA2-926613065A36}">
      <dgm:prSet/>
      <dgm:spPr/>
      <dgm:t>
        <a:bodyPr/>
        <a:lstStyle/>
        <a:p>
          <a:endParaRPr lang="en-US"/>
        </a:p>
      </dgm:t>
    </dgm:pt>
    <dgm:pt modelId="{66CF3A0A-5945-491D-85D3-7F83A6A8CC37}" type="sibTrans" cxnId="{F2EFDBBD-ED13-4C0E-ABA2-926613065A36}">
      <dgm:prSet/>
      <dgm:spPr/>
      <dgm:t>
        <a:bodyPr/>
        <a:lstStyle/>
        <a:p>
          <a:endParaRPr lang="en-US"/>
        </a:p>
      </dgm:t>
    </dgm:pt>
    <dgm:pt modelId="{42A6EF6F-D7E5-497E-BAAB-5FF31D63E7B2}">
      <dgm:prSet phldrT="[Text]"/>
      <dgm:spPr/>
      <dgm:t>
        <a:bodyPr/>
        <a:lstStyle/>
        <a:p>
          <a:r>
            <a:rPr lang="en-US" b="1" dirty="0"/>
            <a:t>Developing Coding Questions</a:t>
          </a:r>
        </a:p>
      </dgm:t>
    </dgm:pt>
    <dgm:pt modelId="{6468CEF7-18E5-4BDD-83C4-7F538A2BFB43}" type="parTrans" cxnId="{D116AF68-02A1-41EC-9B07-1850E7B452CC}">
      <dgm:prSet/>
      <dgm:spPr/>
      <dgm:t>
        <a:bodyPr/>
        <a:lstStyle/>
        <a:p>
          <a:endParaRPr lang="en-US"/>
        </a:p>
      </dgm:t>
    </dgm:pt>
    <dgm:pt modelId="{769F0669-E664-4338-9306-389A3DC421E7}" type="sibTrans" cxnId="{D116AF68-02A1-41EC-9B07-1850E7B452CC}">
      <dgm:prSet/>
      <dgm:spPr/>
      <dgm:t>
        <a:bodyPr/>
        <a:lstStyle/>
        <a:p>
          <a:endParaRPr lang="en-US"/>
        </a:p>
      </dgm:t>
    </dgm:pt>
    <dgm:pt modelId="{C5F76CCF-1001-4D9B-A3DE-917E18817385}">
      <dgm:prSet phldrT="[Text]"/>
      <dgm:spPr/>
      <dgm:t>
        <a:bodyPr/>
        <a:lstStyle/>
        <a:p>
          <a:r>
            <a:rPr lang="en-US" b="1" dirty="0"/>
            <a:t>Coding the Law</a:t>
          </a:r>
        </a:p>
      </dgm:t>
    </dgm:pt>
    <dgm:pt modelId="{5EB68D4A-7BB1-4552-BFE0-D8DA86390DA9}" type="parTrans" cxnId="{90C388E0-4047-40B3-9365-635B1E43BABC}">
      <dgm:prSet/>
      <dgm:spPr/>
      <dgm:t>
        <a:bodyPr/>
        <a:lstStyle/>
        <a:p>
          <a:endParaRPr lang="en-US"/>
        </a:p>
      </dgm:t>
    </dgm:pt>
    <dgm:pt modelId="{4F9CE097-2A46-4229-9CEA-B21A5E4354C4}" type="sibTrans" cxnId="{90C388E0-4047-40B3-9365-635B1E43BABC}">
      <dgm:prSet/>
      <dgm:spPr/>
      <dgm:t>
        <a:bodyPr/>
        <a:lstStyle/>
        <a:p>
          <a:endParaRPr lang="en-US"/>
        </a:p>
      </dgm:t>
    </dgm:pt>
    <dgm:pt modelId="{87A511CA-8E5B-4EFA-8A0C-674C8530BBA4}">
      <dgm:prSet phldrT="[Text]"/>
      <dgm:spPr/>
      <dgm:t>
        <a:bodyPr/>
        <a:lstStyle/>
        <a:p>
          <a:r>
            <a:rPr lang="en-US" b="1" dirty="0"/>
            <a:t>Collecting Law &amp; Creating Legal Text</a:t>
          </a:r>
        </a:p>
      </dgm:t>
    </dgm:pt>
    <dgm:pt modelId="{1E114DDA-8F24-4F22-94B4-DFEB2A578597}" type="parTrans" cxnId="{3F115DD5-8252-4754-AC43-345CB655B1B8}">
      <dgm:prSet/>
      <dgm:spPr/>
      <dgm:t>
        <a:bodyPr/>
        <a:lstStyle/>
        <a:p>
          <a:endParaRPr lang="en-US"/>
        </a:p>
      </dgm:t>
    </dgm:pt>
    <dgm:pt modelId="{35F58BF9-55E5-405A-9648-0013E6F0026F}" type="sibTrans" cxnId="{3F115DD5-8252-4754-AC43-345CB655B1B8}">
      <dgm:prSet/>
      <dgm:spPr/>
      <dgm:t>
        <a:bodyPr/>
        <a:lstStyle/>
        <a:p>
          <a:endParaRPr lang="en-US"/>
        </a:p>
      </dgm:t>
    </dgm:pt>
    <dgm:pt modelId="{41DE8554-AAD9-46BC-AE3E-06162B9FFA7A}">
      <dgm:prSet phldrT="[Text]"/>
      <dgm:spPr/>
      <dgm:t>
        <a:bodyPr/>
        <a:lstStyle/>
        <a:p>
          <a:r>
            <a:rPr lang="en-US" b="1" dirty="0"/>
            <a:t>Publication &amp; Dissemination</a:t>
          </a:r>
        </a:p>
      </dgm:t>
    </dgm:pt>
    <dgm:pt modelId="{9568AC61-84FE-4999-AB54-73D72E599073}" type="parTrans" cxnId="{1728FA5F-14C9-4DD2-AE20-6DF42478AA7D}">
      <dgm:prSet/>
      <dgm:spPr/>
      <dgm:t>
        <a:bodyPr/>
        <a:lstStyle/>
        <a:p>
          <a:endParaRPr lang="en-US"/>
        </a:p>
      </dgm:t>
    </dgm:pt>
    <dgm:pt modelId="{430D582F-6F65-47F9-93F9-43640A2BC4A3}" type="sibTrans" cxnId="{1728FA5F-14C9-4DD2-AE20-6DF42478AA7D}">
      <dgm:prSet/>
      <dgm:spPr/>
      <dgm:t>
        <a:bodyPr/>
        <a:lstStyle/>
        <a:p>
          <a:endParaRPr lang="en-US"/>
        </a:p>
      </dgm:t>
    </dgm:pt>
    <dgm:pt modelId="{1F72BC7E-C3AC-4655-84B3-42EC3865F037}">
      <dgm:prSet phldrT="[Text]"/>
      <dgm:spPr/>
      <dgm:t>
        <a:bodyPr/>
        <a:lstStyle/>
        <a:p>
          <a:r>
            <a:rPr lang="en-US" b="1" dirty="0"/>
            <a:t>Tracking</a:t>
          </a:r>
          <a:r>
            <a:rPr lang="en-US" b="1" baseline="0" dirty="0"/>
            <a:t> &amp; Updating the Law</a:t>
          </a:r>
          <a:endParaRPr lang="en-US" b="1" dirty="0"/>
        </a:p>
      </dgm:t>
    </dgm:pt>
    <dgm:pt modelId="{BFFC0B16-F3A0-4E92-8061-CC8EC7A84376}" type="parTrans" cxnId="{4983212D-E91D-4C2A-90B1-007F80AB395E}">
      <dgm:prSet/>
      <dgm:spPr/>
      <dgm:t>
        <a:bodyPr/>
        <a:lstStyle/>
        <a:p>
          <a:endParaRPr lang="en-US"/>
        </a:p>
      </dgm:t>
    </dgm:pt>
    <dgm:pt modelId="{D6AC5399-DC62-4825-B8FD-52C373EE4E66}" type="sibTrans" cxnId="{4983212D-E91D-4C2A-90B1-007F80AB395E}">
      <dgm:prSet/>
      <dgm:spPr/>
      <dgm:t>
        <a:bodyPr/>
        <a:lstStyle/>
        <a:p>
          <a:endParaRPr lang="en-US"/>
        </a:p>
      </dgm:t>
    </dgm:pt>
    <dgm:pt modelId="{6B32AEEC-D9FD-4222-B545-77C3B88E0F15}" type="pres">
      <dgm:prSet presAssocID="{FE7CF36C-3998-4338-916E-D546833DE130}" presName="cycle" presStyleCnt="0">
        <dgm:presLayoutVars>
          <dgm:dir/>
          <dgm:resizeHandles val="exact"/>
        </dgm:presLayoutVars>
      </dgm:prSet>
      <dgm:spPr/>
    </dgm:pt>
    <dgm:pt modelId="{D647CB5A-3780-4CF4-B6FD-04E639BE4EA4}" type="pres">
      <dgm:prSet presAssocID="{7DFB3102-1557-47F1-8EA8-A5EF0A8066DD}" presName="node" presStyleLbl="node1" presStyleIdx="0" presStyleCnt="7">
        <dgm:presLayoutVars>
          <dgm:bulletEnabled val="1"/>
        </dgm:presLayoutVars>
      </dgm:prSet>
      <dgm:spPr>
        <a:prstGeom prst="rect">
          <a:avLst/>
        </a:prstGeom>
      </dgm:spPr>
    </dgm:pt>
    <dgm:pt modelId="{2303B232-632E-4F24-9265-E3EA6E503422}" type="pres">
      <dgm:prSet presAssocID="{7DFB3102-1557-47F1-8EA8-A5EF0A8066DD}" presName="spNode" presStyleCnt="0"/>
      <dgm:spPr/>
    </dgm:pt>
    <dgm:pt modelId="{916EC3EE-E4C0-4D10-B1EA-C25BF14A0E41}" type="pres">
      <dgm:prSet presAssocID="{F575A670-04A8-4D71-863E-CABE87B1D48D}" presName="sibTrans" presStyleLbl="sibTrans1D1" presStyleIdx="0" presStyleCnt="7"/>
      <dgm:spPr/>
    </dgm:pt>
    <dgm:pt modelId="{1E32417B-FEA5-4FD7-8EF0-04A06FE2976E}" type="pres">
      <dgm:prSet presAssocID="{6A7CF36F-0549-464E-A58B-35FFEA10191B}" presName="node" presStyleLbl="node1" presStyleIdx="1" presStyleCnt="7">
        <dgm:presLayoutVars>
          <dgm:bulletEnabled val="1"/>
        </dgm:presLayoutVars>
      </dgm:prSet>
      <dgm:spPr>
        <a:prstGeom prst="rect">
          <a:avLst/>
        </a:prstGeom>
      </dgm:spPr>
    </dgm:pt>
    <dgm:pt modelId="{5D1839DF-6691-4B79-832C-8C07B61412EE}" type="pres">
      <dgm:prSet presAssocID="{6A7CF36F-0549-464E-A58B-35FFEA10191B}" presName="spNode" presStyleCnt="0"/>
      <dgm:spPr/>
    </dgm:pt>
    <dgm:pt modelId="{2DB9C67E-38DA-4F4D-81D2-AE732A3A306D}" type="pres">
      <dgm:prSet presAssocID="{66CF3A0A-5945-491D-85D3-7F83A6A8CC37}" presName="sibTrans" presStyleLbl="sibTrans1D1" presStyleIdx="1" presStyleCnt="7"/>
      <dgm:spPr/>
    </dgm:pt>
    <dgm:pt modelId="{AB47BCB4-3D57-4615-AF8B-96CE6AED0FA7}" type="pres">
      <dgm:prSet presAssocID="{42A6EF6F-D7E5-497E-BAAB-5FF31D63E7B2}" presName="node" presStyleLbl="node1" presStyleIdx="2" presStyleCnt="7">
        <dgm:presLayoutVars>
          <dgm:bulletEnabled val="1"/>
        </dgm:presLayoutVars>
      </dgm:prSet>
      <dgm:spPr>
        <a:prstGeom prst="rect">
          <a:avLst/>
        </a:prstGeom>
      </dgm:spPr>
    </dgm:pt>
    <dgm:pt modelId="{667A9848-674D-4EB8-B44F-ADA5D7B4F130}" type="pres">
      <dgm:prSet presAssocID="{42A6EF6F-D7E5-497E-BAAB-5FF31D63E7B2}" presName="spNode" presStyleCnt="0"/>
      <dgm:spPr/>
    </dgm:pt>
    <dgm:pt modelId="{23FC4E62-CB9D-4CC1-AE82-14A1D2DFFBE1}" type="pres">
      <dgm:prSet presAssocID="{769F0669-E664-4338-9306-389A3DC421E7}" presName="sibTrans" presStyleLbl="sibTrans1D1" presStyleIdx="2" presStyleCnt="7"/>
      <dgm:spPr/>
    </dgm:pt>
    <dgm:pt modelId="{E17D4F62-A315-4FEE-A840-971576E6E1CA}" type="pres">
      <dgm:prSet presAssocID="{87A511CA-8E5B-4EFA-8A0C-674C8530BBA4}" presName="node" presStyleLbl="node1" presStyleIdx="3" presStyleCnt="7">
        <dgm:presLayoutVars>
          <dgm:bulletEnabled val="1"/>
        </dgm:presLayoutVars>
      </dgm:prSet>
      <dgm:spPr>
        <a:prstGeom prst="rect">
          <a:avLst/>
        </a:prstGeom>
      </dgm:spPr>
    </dgm:pt>
    <dgm:pt modelId="{1D757201-EF63-4384-864F-EDB70C40AA24}" type="pres">
      <dgm:prSet presAssocID="{87A511CA-8E5B-4EFA-8A0C-674C8530BBA4}" presName="spNode" presStyleCnt="0"/>
      <dgm:spPr/>
    </dgm:pt>
    <dgm:pt modelId="{E963A7E8-7589-4911-A910-6D56E4C6B519}" type="pres">
      <dgm:prSet presAssocID="{35F58BF9-55E5-405A-9648-0013E6F0026F}" presName="sibTrans" presStyleLbl="sibTrans1D1" presStyleIdx="3" presStyleCnt="7"/>
      <dgm:spPr/>
    </dgm:pt>
    <dgm:pt modelId="{9AE1964A-27A5-4A22-ABEC-38C414738264}" type="pres">
      <dgm:prSet presAssocID="{C5F76CCF-1001-4D9B-A3DE-917E18817385}" presName="node" presStyleLbl="node1" presStyleIdx="4" presStyleCnt="7">
        <dgm:presLayoutVars>
          <dgm:bulletEnabled val="1"/>
        </dgm:presLayoutVars>
      </dgm:prSet>
      <dgm:spPr>
        <a:prstGeom prst="rect">
          <a:avLst/>
        </a:prstGeom>
      </dgm:spPr>
    </dgm:pt>
    <dgm:pt modelId="{C584FDFD-9E22-451B-B73F-B32FF07A6982}" type="pres">
      <dgm:prSet presAssocID="{C5F76CCF-1001-4D9B-A3DE-917E18817385}" presName="spNode" presStyleCnt="0"/>
      <dgm:spPr/>
    </dgm:pt>
    <dgm:pt modelId="{3FF2138F-C521-403F-BBED-A7AF05C0F54C}" type="pres">
      <dgm:prSet presAssocID="{4F9CE097-2A46-4229-9CEA-B21A5E4354C4}" presName="sibTrans" presStyleLbl="sibTrans1D1" presStyleIdx="4" presStyleCnt="7"/>
      <dgm:spPr/>
    </dgm:pt>
    <dgm:pt modelId="{BD3BD90B-96E8-40FD-A117-C05EAF4F8AA3}" type="pres">
      <dgm:prSet presAssocID="{41DE8554-AAD9-46BC-AE3E-06162B9FFA7A}" presName="node" presStyleLbl="node1" presStyleIdx="5" presStyleCnt="7">
        <dgm:presLayoutVars>
          <dgm:bulletEnabled val="1"/>
        </dgm:presLayoutVars>
      </dgm:prSet>
      <dgm:spPr>
        <a:prstGeom prst="rect">
          <a:avLst/>
        </a:prstGeom>
      </dgm:spPr>
    </dgm:pt>
    <dgm:pt modelId="{73BB10D6-FDA9-4F87-A9BC-3E7596D001D9}" type="pres">
      <dgm:prSet presAssocID="{41DE8554-AAD9-46BC-AE3E-06162B9FFA7A}" presName="spNode" presStyleCnt="0"/>
      <dgm:spPr/>
    </dgm:pt>
    <dgm:pt modelId="{FC44BD75-F651-4242-81CF-BB43EE5DBFF3}" type="pres">
      <dgm:prSet presAssocID="{430D582F-6F65-47F9-93F9-43640A2BC4A3}" presName="sibTrans" presStyleLbl="sibTrans1D1" presStyleIdx="5" presStyleCnt="7"/>
      <dgm:spPr/>
    </dgm:pt>
    <dgm:pt modelId="{ACCBB407-B71D-4B01-8ACD-FB9C5444EA83}" type="pres">
      <dgm:prSet presAssocID="{1F72BC7E-C3AC-4655-84B3-42EC3865F037}" presName="node" presStyleLbl="node1" presStyleIdx="6" presStyleCnt="7">
        <dgm:presLayoutVars>
          <dgm:bulletEnabled val="1"/>
        </dgm:presLayoutVars>
      </dgm:prSet>
      <dgm:spPr>
        <a:prstGeom prst="rect">
          <a:avLst/>
        </a:prstGeom>
      </dgm:spPr>
    </dgm:pt>
    <dgm:pt modelId="{FA0AAB9D-5F51-4165-BAA1-2712B758385A}" type="pres">
      <dgm:prSet presAssocID="{1F72BC7E-C3AC-4655-84B3-42EC3865F037}" presName="spNode" presStyleCnt="0"/>
      <dgm:spPr/>
    </dgm:pt>
    <dgm:pt modelId="{DB017391-0625-4C0D-B3B7-08A03759A5C4}" type="pres">
      <dgm:prSet presAssocID="{D6AC5399-DC62-4825-B8FD-52C373EE4E66}" presName="sibTrans" presStyleLbl="sibTrans1D1" presStyleIdx="6" presStyleCnt="7"/>
      <dgm:spPr/>
    </dgm:pt>
  </dgm:ptLst>
  <dgm:cxnLst>
    <dgm:cxn modelId="{1E44D409-BEF3-4BEC-B7C0-99F8E4D2E16F}" type="presOf" srcId="{769F0669-E664-4338-9306-389A3DC421E7}" destId="{23FC4E62-CB9D-4CC1-AE82-14A1D2DFFBE1}" srcOrd="0" destOrd="0" presId="urn:microsoft.com/office/officeart/2005/8/layout/cycle5"/>
    <dgm:cxn modelId="{F31BEE0D-C628-423F-A8EB-EEB25755FA7F}" type="presOf" srcId="{35F58BF9-55E5-405A-9648-0013E6F0026F}" destId="{E963A7E8-7589-4911-A910-6D56E4C6B519}" srcOrd="0" destOrd="0" presId="urn:microsoft.com/office/officeart/2005/8/layout/cycle5"/>
    <dgm:cxn modelId="{C4D5370F-556B-4368-BC4A-C8FA03E60A23}" type="presOf" srcId="{42A6EF6F-D7E5-497E-BAAB-5FF31D63E7B2}" destId="{AB47BCB4-3D57-4615-AF8B-96CE6AED0FA7}" srcOrd="0" destOrd="0" presId="urn:microsoft.com/office/officeart/2005/8/layout/cycle5"/>
    <dgm:cxn modelId="{33FE0921-7E3D-41E4-86A6-2A5560ADE125}" type="presOf" srcId="{66CF3A0A-5945-491D-85D3-7F83A6A8CC37}" destId="{2DB9C67E-38DA-4F4D-81D2-AE732A3A306D}" srcOrd="0" destOrd="0" presId="urn:microsoft.com/office/officeart/2005/8/layout/cycle5"/>
    <dgm:cxn modelId="{4983212D-E91D-4C2A-90B1-007F80AB395E}" srcId="{FE7CF36C-3998-4338-916E-D546833DE130}" destId="{1F72BC7E-C3AC-4655-84B3-42EC3865F037}" srcOrd="6" destOrd="0" parTransId="{BFFC0B16-F3A0-4E92-8061-CC8EC7A84376}" sibTransId="{D6AC5399-DC62-4825-B8FD-52C373EE4E66}"/>
    <dgm:cxn modelId="{AA123F38-AF2E-4391-9225-3668D78C29BD}" type="presOf" srcId="{D6AC5399-DC62-4825-B8FD-52C373EE4E66}" destId="{DB017391-0625-4C0D-B3B7-08A03759A5C4}" srcOrd="0" destOrd="0" presId="urn:microsoft.com/office/officeart/2005/8/layout/cycle5"/>
    <dgm:cxn modelId="{39590A40-4A39-4BE7-B216-C2F12A0C495C}" type="presOf" srcId="{41DE8554-AAD9-46BC-AE3E-06162B9FFA7A}" destId="{BD3BD90B-96E8-40FD-A117-C05EAF4F8AA3}" srcOrd="0" destOrd="0" presId="urn:microsoft.com/office/officeart/2005/8/layout/cycle5"/>
    <dgm:cxn modelId="{1728FA5F-14C9-4DD2-AE20-6DF42478AA7D}" srcId="{FE7CF36C-3998-4338-916E-D546833DE130}" destId="{41DE8554-AAD9-46BC-AE3E-06162B9FFA7A}" srcOrd="5" destOrd="0" parTransId="{9568AC61-84FE-4999-AB54-73D72E599073}" sibTransId="{430D582F-6F65-47F9-93F9-43640A2BC4A3}"/>
    <dgm:cxn modelId="{B056E847-0701-41EE-90FC-53F6DBB81CA4}" type="presOf" srcId="{F575A670-04A8-4D71-863E-CABE87B1D48D}" destId="{916EC3EE-E4C0-4D10-B1EA-C25BF14A0E41}" srcOrd="0" destOrd="0" presId="urn:microsoft.com/office/officeart/2005/8/layout/cycle5"/>
    <dgm:cxn modelId="{D116AF68-02A1-41EC-9B07-1850E7B452CC}" srcId="{FE7CF36C-3998-4338-916E-D546833DE130}" destId="{42A6EF6F-D7E5-497E-BAAB-5FF31D63E7B2}" srcOrd="2" destOrd="0" parTransId="{6468CEF7-18E5-4BDD-83C4-7F538A2BFB43}" sibTransId="{769F0669-E664-4338-9306-389A3DC421E7}"/>
    <dgm:cxn modelId="{828EA472-D52E-4E48-A615-E508F258CF05}" type="presOf" srcId="{1F72BC7E-C3AC-4655-84B3-42EC3865F037}" destId="{ACCBB407-B71D-4B01-8ACD-FB9C5444EA83}" srcOrd="0" destOrd="0" presId="urn:microsoft.com/office/officeart/2005/8/layout/cycle5"/>
    <dgm:cxn modelId="{C8BEC87C-1A5A-4CDF-AB8E-AF702DF32E80}" srcId="{FE7CF36C-3998-4338-916E-D546833DE130}" destId="{7DFB3102-1557-47F1-8EA8-A5EF0A8066DD}" srcOrd="0" destOrd="0" parTransId="{2658F9C5-9782-442B-8D56-48105F1A6E45}" sibTransId="{F575A670-04A8-4D71-863E-CABE87B1D48D}"/>
    <dgm:cxn modelId="{18A3CE8A-D86A-4E44-A3DB-0B3DE6DF0F0F}" type="presOf" srcId="{4F9CE097-2A46-4229-9CEA-B21A5E4354C4}" destId="{3FF2138F-C521-403F-BBED-A7AF05C0F54C}" srcOrd="0" destOrd="0" presId="urn:microsoft.com/office/officeart/2005/8/layout/cycle5"/>
    <dgm:cxn modelId="{4307EC90-E118-41F6-B23E-F359B8380A86}" type="presOf" srcId="{C5F76CCF-1001-4D9B-A3DE-917E18817385}" destId="{9AE1964A-27A5-4A22-ABEC-38C414738264}" srcOrd="0" destOrd="0" presId="urn:microsoft.com/office/officeart/2005/8/layout/cycle5"/>
    <dgm:cxn modelId="{F32997A4-6487-4A3E-B47E-D6D24B5EE579}" type="presOf" srcId="{87A511CA-8E5B-4EFA-8A0C-674C8530BBA4}" destId="{E17D4F62-A315-4FEE-A840-971576E6E1CA}" srcOrd="0" destOrd="0" presId="urn:microsoft.com/office/officeart/2005/8/layout/cycle5"/>
    <dgm:cxn modelId="{EC86F7A5-584D-424E-AC91-570BF90DBBF1}" type="presOf" srcId="{6A7CF36F-0549-464E-A58B-35FFEA10191B}" destId="{1E32417B-FEA5-4FD7-8EF0-04A06FE2976E}" srcOrd="0" destOrd="0" presId="urn:microsoft.com/office/officeart/2005/8/layout/cycle5"/>
    <dgm:cxn modelId="{F4DF1EB9-D65E-435E-87E5-B87344FA8892}" type="presOf" srcId="{FE7CF36C-3998-4338-916E-D546833DE130}" destId="{6B32AEEC-D9FD-4222-B545-77C3B88E0F15}" srcOrd="0" destOrd="0" presId="urn:microsoft.com/office/officeart/2005/8/layout/cycle5"/>
    <dgm:cxn modelId="{F2EFDBBD-ED13-4C0E-ABA2-926613065A36}" srcId="{FE7CF36C-3998-4338-916E-D546833DE130}" destId="{6A7CF36F-0549-464E-A58B-35FFEA10191B}" srcOrd="1" destOrd="0" parTransId="{EBAAE5EB-95E7-4A9D-85F4-74095710C81D}" sibTransId="{66CF3A0A-5945-491D-85D3-7F83A6A8CC37}"/>
    <dgm:cxn modelId="{2E4095D4-F55D-4603-8D8E-778B446E4C11}" type="presOf" srcId="{430D582F-6F65-47F9-93F9-43640A2BC4A3}" destId="{FC44BD75-F651-4242-81CF-BB43EE5DBFF3}" srcOrd="0" destOrd="0" presId="urn:microsoft.com/office/officeart/2005/8/layout/cycle5"/>
    <dgm:cxn modelId="{3F115DD5-8252-4754-AC43-345CB655B1B8}" srcId="{FE7CF36C-3998-4338-916E-D546833DE130}" destId="{87A511CA-8E5B-4EFA-8A0C-674C8530BBA4}" srcOrd="3" destOrd="0" parTransId="{1E114DDA-8F24-4F22-94B4-DFEB2A578597}" sibTransId="{35F58BF9-55E5-405A-9648-0013E6F0026F}"/>
    <dgm:cxn modelId="{90C388E0-4047-40B3-9365-635B1E43BABC}" srcId="{FE7CF36C-3998-4338-916E-D546833DE130}" destId="{C5F76CCF-1001-4D9B-A3DE-917E18817385}" srcOrd="4" destOrd="0" parTransId="{5EB68D4A-7BB1-4552-BFE0-D8DA86390DA9}" sibTransId="{4F9CE097-2A46-4229-9CEA-B21A5E4354C4}"/>
    <dgm:cxn modelId="{79543FE7-C3D0-4D48-A738-57D23CFAF32F}" type="presOf" srcId="{7DFB3102-1557-47F1-8EA8-A5EF0A8066DD}" destId="{D647CB5A-3780-4CF4-B6FD-04E639BE4EA4}" srcOrd="0" destOrd="0" presId="urn:microsoft.com/office/officeart/2005/8/layout/cycle5"/>
    <dgm:cxn modelId="{4944D2DC-FEEA-47F4-9ACD-11D7DEDEEADC}" type="presParOf" srcId="{6B32AEEC-D9FD-4222-B545-77C3B88E0F15}" destId="{D647CB5A-3780-4CF4-B6FD-04E639BE4EA4}" srcOrd="0" destOrd="0" presId="urn:microsoft.com/office/officeart/2005/8/layout/cycle5"/>
    <dgm:cxn modelId="{8C1E85D6-0F1E-41C3-93CB-5112DF9129C3}" type="presParOf" srcId="{6B32AEEC-D9FD-4222-B545-77C3B88E0F15}" destId="{2303B232-632E-4F24-9265-E3EA6E503422}" srcOrd="1" destOrd="0" presId="urn:microsoft.com/office/officeart/2005/8/layout/cycle5"/>
    <dgm:cxn modelId="{EAE73DB2-5EFA-40F6-B272-2F3EE7434009}" type="presParOf" srcId="{6B32AEEC-D9FD-4222-B545-77C3B88E0F15}" destId="{916EC3EE-E4C0-4D10-B1EA-C25BF14A0E41}" srcOrd="2" destOrd="0" presId="urn:microsoft.com/office/officeart/2005/8/layout/cycle5"/>
    <dgm:cxn modelId="{6526D948-FA3A-4185-8F1E-1B3913EBA76A}" type="presParOf" srcId="{6B32AEEC-D9FD-4222-B545-77C3B88E0F15}" destId="{1E32417B-FEA5-4FD7-8EF0-04A06FE2976E}" srcOrd="3" destOrd="0" presId="urn:microsoft.com/office/officeart/2005/8/layout/cycle5"/>
    <dgm:cxn modelId="{2E4CDBA7-FE1F-48E0-979E-18DA87055438}" type="presParOf" srcId="{6B32AEEC-D9FD-4222-B545-77C3B88E0F15}" destId="{5D1839DF-6691-4B79-832C-8C07B61412EE}" srcOrd="4" destOrd="0" presId="urn:microsoft.com/office/officeart/2005/8/layout/cycle5"/>
    <dgm:cxn modelId="{BDCF0F29-50B7-46FD-8BF0-27CBF77763F5}" type="presParOf" srcId="{6B32AEEC-D9FD-4222-B545-77C3B88E0F15}" destId="{2DB9C67E-38DA-4F4D-81D2-AE732A3A306D}" srcOrd="5" destOrd="0" presId="urn:microsoft.com/office/officeart/2005/8/layout/cycle5"/>
    <dgm:cxn modelId="{C66F91D5-8BA6-4F28-999F-8F5A10DA0708}" type="presParOf" srcId="{6B32AEEC-D9FD-4222-B545-77C3B88E0F15}" destId="{AB47BCB4-3D57-4615-AF8B-96CE6AED0FA7}" srcOrd="6" destOrd="0" presId="urn:microsoft.com/office/officeart/2005/8/layout/cycle5"/>
    <dgm:cxn modelId="{658F0383-7B86-4D8D-A241-0BF21207E35D}" type="presParOf" srcId="{6B32AEEC-D9FD-4222-B545-77C3B88E0F15}" destId="{667A9848-674D-4EB8-B44F-ADA5D7B4F130}" srcOrd="7" destOrd="0" presId="urn:microsoft.com/office/officeart/2005/8/layout/cycle5"/>
    <dgm:cxn modelId="{A049ECC0-16CE-4CBC-A7B5-A8A4236F8FE8}" type="presParOf" srcId="{6B32AEEC-D9FD-4222-B545-77C3B88E0F15}" destId="{23FC4E62-CB9D-4CC1-AE82-14A1D2DFFBE1}" srcOrd="8" destOrd="0" presId="urn:microsoft.com/office/officeart/2005/8/layout/cycle5"/>
    <dgm:cxn modelId="{39C3A014-5DF5-4679-8FCB-7D67CB7DDF8A}" type="presParOf" srcId="{6B32AEEC-D9FD-4222-B545-77C3B88E0F15}" destId="{E17D4F62-A315-4FEE-A840-971576E6E1CA}" srcOrd="9" destOrd="0" presId="urn:microsoft.com/office/officeart/2005/8/layout/cycle5"/>
    <dgm:cxn modelId="{ACB6FB30-FFE6-4A9F-920A-4F317F02E604}" type="presParOf" srcId="{6B32AEEC-D9FD-4222-B545-77C3B88E0F15}" destId="{1D757201-EF63-4384-864F-EDB70C40AA24}" srcOrd="10" destOrd="0" presId="urn:microsoft.com/office/officeart/2005/8/layout/cycle5"/>
    <dgm:cxn modelId="{FB6840FB-FC87-4B4F-B9B3-97D2C8479155}" type="presParOf" srcId="{6B32AEEC-D9FD-4222-B545-77C3B88E0F15}" destId="{E963A7E8-7589-4911-A910-6D56E4C6B519}" srcOrd="11" destOrd="0" presId="urn:microsoft.com/office/officeart/2005/8/layout/cycle5"/>
    <dgm:cxn modelId="{37C02ABA-751A-4FAD-8FF2-B321D1F7D026}" type="presParOf" srcId="{6B32AEEC-D9FD-4222-B545-77C3B88E0F15}" destId="{9AE1964A-27A5-4A22-ABEC-38C414738264}" srcOrd="12" destOrd="0" presId="urn:microsoft.com/office/officeart/2005/8/layout/cycle5"/>
    <dgm:cxn modelId="{15A4B4DD-9EB2-4D60-9FED-4B56E03393A6}" type="presParOf" srcId="{6B32AEEC-D9FD-4222-B545-77C3B88E0F15}" destId="{C584FDFD-9E22-451B-B73F-B32FF07A6982}" srcOrd="13" destOrd="0" presId="urn:microsoft.com/office/officeart/2005/8/layout/cycle5"/>
    <dgm:cxn modelId="{21720B77-9E4A-46D6-B846-589C643EAAEF}" type="presParOf" srcId="{6B32AEEC-D9FD-4222-B545-77C3B88E0F15}" destId="{3FF2138F-C521-403F-BBED-A7AF05C0F54C}" srcOrd="14" destOrd="0" presId="urn:microsoft.com/office/officeart/2005/8/layout/cycle5"/>
    <dgm:cxn modelId="{406EFA66-EE9A-4BB4-BB02-7F802D1F25F1}" type="presParOf" srcId="{6B32AEEC-D9FD-4222-B545-77C3B88E0F15}" destId="{BD3BD90B-96E8-40FD-A117-C05EAF4F8AA3}" srcOrd="15" destOrd="0" presId="urn:microsoft.com/office/officeart/2005/8/layout/cycle5"/>
    <dgm:cxn modelId="{34F500C4-5C88-4DB5-A6CB-5DFB65D0517E}" type="presParOf" srcId="{6B32AEEC-D9FD-4222-B545-77C3B88E0F15}" destId="{73BB10D6-FDA9-4F87-A9BC-3E7596D001D9}" srcOrd="16" destOrd="0" presId="urn:microsoft.com/office/officeart/2005/8/layout/cycle5"/>
    <dgm:cxn modelId="{82320D28-7BD3-4188-A2E6-935643F29FEC}" type="presParOf" srcId="{6B32AEEC-D9FD-4222-B545-77C3B88E0F15}" destId="{FC44BD75-F651-4242-81CF-BB43EE5DBFF3}" srcOrd="17" destOrd="0" presId="urn:microsoft.com/office/officeart/2005/8/layout/cycle5"/>
    <dgm:cxn modelId="{C194A77A-951B-4E56-B08F-410E09D2113B}" type="presParOf" srcId="{6B32AEEC-D9FD-4222-B545-77C3B88E0F15}" destId="{ACCBB407-B71D-4B01-8ACD-FB9C5444EA83}" srcOrd="18" destOrd="0" presId="urn:microsoft.com/office/officeart/2005/8/layout/cycle5"/>
    <dgm:cxn modelId="{4F949654-DD40-4E7E-8011-8C7A61A65829}" type="presParOf" srcId="{6B32AEEC-D9FD-4222-B545-77C3B88E0F15}" destId="{FA0AAB9D-5F51-4165-BAA1-2712B758385A}" srcOrd="19" destOrd="0" presId="urn:microsoft.com/office/officeart/2005/8/layout/cycle5"/>
    <dgm:cxn modelId="{D56EBCF7-EC7E-4A52-A8B4-3EBC826690BA}" type="presParOf" srcId="{6B32AEEC-D9FD-4222-B545-77C3B88E0F15}" destId="{DB017391-0625-4C0D-B3B7-08A03759A5C4}"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2487A2-09B1-43BC-BE6E-2B2C529D083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842A1BBB-8B6A-4DAF-B2BF-D8CA9B188B23}">
      <dgm:prSet phldrT="[Text]" custT="1"/>
      <dgm:spPr>
        <a:solidFill>
          <a:srgbClr val="FFD200"/>
        </a:solidFill>
        <a:ln>
          <a:solidFill>
            <a:srgbClr val="FFD200"/>
          </a:solidFill>
        </a:ln>
      </dgm:spPr>
      <dgm:t>
        <a:bodyPr/>
        <a:lstStyle/>
        <a:p>
          <a:endParaRPr lang="en-US" sz="2400" dirty="0"/>
        </a:p>
      </dgm:t>
    </dgm:pt>
    <dgm:pt modelId="{49F41553-77C8-4653-BD09-0AEDD85293C2}" type="parTrans" cxnId="{34E2C611-0D75-49F1-BE5D-5500C6529CC8}">
      <dgm:prSet/>
      <dgm:spPr/>
      <dgm:t>
        <a:bodyPr/>
        <a:lstStyle/>
        <a:p>
          <a:endParaRPr lang="en-US"/>
        </a:p>
      </dgm:t>
    </dgm:pt>
    <dgm:pt modelId="{1C96B826-6DDC-4D03-AB0F-82B7BD6EDF2C}" type="sibTrans" cxnId="{34E2C611-0D75-49F1-BE5D-5500C6529CC8}">
      <dgm:prSet/>
      <dgm:spPr/>
      <dgm:t>
        <a:bodyPr/>
        <a:lstStyle/>
        <a:p>
          <a:endParaRPr lang="en-US"/>
        </a:p>
      </dgm:t>
    </dgm:pt>
    <dgm:pt modelId="{785BDBFE-A181-48E0-BE3E-5FE05103DE3E}">
      <dgm:prSet phldrT="[Text]" custT="1"/>
      <dgm:spPr>
        <a:solidFill>
          <a:srgbClr val="666666"/>
        </a:solidFill>
        <a:ln>
          <a:solidFill>
            <a:srgbClr val="666666"/>
          </a:solidFill>
        </a:ln>
      </dgm:spPr>
      <dgm:t>
        <a:bodyPr>
          <a:scene3d>
            <a:camera prst="orthographicFront">
              <a:rot lat="0" lon="0" rev="0"/>
            </a:camera>
            <a:lightRig rig="threePt" dir="t"/>
          </a:scene3d>
        </a:bodyPr>
        <a:lstStyle/>
        <a:p>
          <a:endParaRPr lang="en-US" sz="3700" dirty="0"/>
        </a:p>
      </dgm:t>
    </dgm:pt>
    <dgm:pt modelId="{E4C0612C-0E45-4097-9B46-66BB02C80082}" type="parTrans" cxnId="{AE080E90-E247-4782-9225-FB0952307DDE}">
      <dgm:prSet/>
      <dgm:spPr/>
      <dgm:t>
        <a:bodyPr/>
        <a:lstStyle/>
        <a:p>
          <a:endParaRPr lang="en-US"/>
        </a:p>
      </dgm:t>
    </dgm:pt>
    <dgm:pt modelId="{15E4DD69-BFA3-42C6-B17A-0677E1E315E4}" type="sibTrans" cxnId="{AE080E90-E247-4782-9225-FB0952307DDE}">
      <dgm:prSet/>
      <dgm:spPr/>
      <dgm:t>
        <a:bodyPr/>
        <a:lstStyle/>
        <a:p>
          <a:endParaRPr lang="en-US"/>
        </a:p>
      </dgm:t>
    </dgm:pt>
    <dgm:pt modelId="{0BF8EF0F-4AAB-426F-A427-32DF6780764F}">
      <dgm:prSet phldrT="[Text]" custT="1"/>
      <dgm:spPr>
        <a:solidFill>
          <a:schemeClr val="tx2"/>
        </a:solidFill>
        <a:ln>
          <a:solidFill>
            <a:srgbClr val="981E32"/>
          </a:solidFill>
        </a:ln>
      </dgm:spPr>
      <dgm:t>
        <a:bodyPr/>
        <a:lstStyle/>
        <a:p>
          <a:endParaRPr lang="en-US" sz="2400" dirty="0">
            <a:solidFill>
              <a:schemeClr val="tx1"/>
            </a:solidFill>
          </a:endParaRPr>
        </a:p>
      </dgm:t>
    </dgm:pt>
    <dgm:pt modelId="{9642A7DA-155A-4220-BF6B-A82C405C76B9}" type="sibTrans" cxnId="{A9C827D0-8DF5-4349-8414-5D31A239F05E}">
      <dgm:prSet/>
      <dgm:spPr/>
      <dgm:t>
        <a:bodyPr/>
        <a:lstStyle/>
        <a:p>
          <a:endParaRPr lang="en-US"/>
        </a:p>
      </dgm:t>
    </dgm:pt>
    <dgm:pt modelId="{44DC4068-56B7-43C9-907E-C18B54DDBB9D}" type="parTrans" cxnId="{A9C827D0-8DF5-4349-8414-5D31A239F05E}">
      <dgm:prSet/>
      <dgm:spPr/>
      <dgm:t>
        <a:bodyPr/>
        <a:lstStyle/>
        <a:p>
          <a:endParaRPr lang="en-US"/>
        </a:p>
      </dgm:t>
    </dgm:pt>
    <dgm:pt modelId="{E95616A4-B208-4CB4-9B2E-115970EE247A}" type="pres">
      <dgm:prSet presAssocID="{812487A2-09B1-43BC-BE6E-2B2C529D083D}" presName="Name0" presStyleCnt="0">
        <dgm:presLayoutVars>
          <dgm:chMax val="7"/>
          <dgm:resizeHandles val="exact"/>
        </dgm:presLayoutVars>
      </dgm:prSet>
      <dgm:spPr/>
    </dgm:pt>
    <dgm:pt modelId="{FECC344F-A4F7-43F5-8D52-23BE499D05F7}" type="pres">
      <dgm:prSet presAssocID="{812487A2-09B1-43BC-BE6E-2B2C529D083D}" presName="comp1" presStyleCnt="0"/>
      <dgm:spPr/>
    </dgm:pt>
    <dgm:pt modelId="{F7F1C25E-44B2-47C2-BEE4-9E1A5045DD38}" type="pres">
      <dgm:prSet presAssocID="{812487A2-09B1-43BC-BE6E-2B2C529D083D}" presName="circle1" presStyleLbl="node1" presStyleIdx="0" presStyleCnt="3"/>
      <dgm:spPr/>
    </dgm:pt>
    <dgm:pt modelId="{9E276018-6D3F-4AAA-84A6-2168780819E3}" type="pres">
      <dgm:prSet presAssocID="{812487A2-09B1-43BC-BE6E-2B2C529D083D}" presName="c1text" presStyleLbl="node1" presStyleIdx="0" presStyleCnt="3">
        <dgm:presLayoutVars>
          <dgm:bulletEnabled val="1"/>
        </dgm:presLayoutVars>
      </dgm:prSet>
      <dgm:spPr/>
    </dgm:pt>
    <dgm:pt modelId="{F263CD2D-8B4E-40E1-A823-341CA83DBB57}" type="pres">
      <dgm:prSet presAssocID="{812487A2-09B1-43BC-BE6E-2B2C529D083D}" presName="comp2" presStyleCnt="0"/>
      <dgm:spPr/>
    </dgm:pt>
    <dgm:pt modelId="{EBFE2754-6186-40AC-AE55-C6B3EE600487}" type="pres">
      <dgm:prSet presAssocID="{812487A2-09B1-43BC-BE6E-2B2C529D083D}" presName="circle2" presStyleLbl="node1" presStyleIdx="1" presStyleCnt="3"/>
      <dgm:spPr/>
    </dgm:pt>
    <dgm:pt modelId="{BAD51CB6-612A-42FE-9438-B826514E4B89}" type="pres">
      <dgm:prSet presAssocID="{812487A2-09B1-43BC-BE6E-2B2C529D083D}" presName="c2text" presStyleLbl="node1" presStyleIdx="1" presStyleCnt="3">
        <dgm:presLayoutVars>
          <dgm:bulletEnabled val="1"/>
        </dgm:presLayoutVars>
      </dgm:prSet>
      <dgm:spPr/>
    </dgm:pt>
    <dgm:pt modelId="{194A7371-34C4-47AF-BC4F-A7FA55002A5A}" type="pres">
      <dgm:prSet presAssocID="{812487A2-09B1-43BC-BE6E-2B2C529D083D}" presName="comp3" presStyleCnt="0"/>
      <dgm:spPr/>
    </dgm:pt>
    <dgm:pt modelId="{F1678628-86E6-4273-A89B-188FC777BEA0}" type="pres">
      <dgm:prSet presAssocID="{812487A2-09B1-43BC-BE6E-2B2C529D083D}" presName="circle3" presStyleLbl="node1" presStyleIdx="2" presStyleCnt="3"/>
      <dgm:spPr/>
    </dgm:pt>
    <dgm:pt modelId="{18FF9D2B-5AB3-450F-A7EB-AA0540EE329B}" type="pres">
      <dgm:prSet presAssocID="{812487A2-09B1-43BC-BE6E-2B2C529D083D}" presName="c3text" presStyleLbl="node1" presStyleIdx="2" presStyleCnt="3">
        <dgm:presLayoutVars>
          <dgm:bulletEnabled val="1"/>
        </dgm:presLayoutVars>
      </dgm:prSet>
      <dgm:spPr/>
    </dgm:pt>
  </dgm:ptLst>
  <dgm:cxnLst>
    <dgm:cxn modelId="{F61A7D10-2079-412A-87E2-CC276353F0E1}" type="presOf" srcId="{0BF8EF0F-4AAB-426F-A427-32DF6780764F}" destId="{F7F1C25E-44B2-47C2-BEE4-9E1A5045DD38}" srcOrd="0" destOrd="0" presId="urn:microsoft.com/office/officeart/2005/8/layout/venn2"/>
    <dgm:cxn modelId="{34E2C611-0D75-49F1-BE5D-5500C6529CC8}" srcId="{812487A2-09B1-43BC-BE6E-2B2C529D083D}" destId="{842A1BBB-8B6A-4DAF-B2BF-D8CA9B188B23}" srcOrd="1" destOrd="0" parTransId="{49F41553-77C8-4653-BD09-0AEDD85293C2}" sibTransId="{1C96B826-6DDC-4D03-AB0F-82B7BD6EDF2C}"/>
    <dgm:cxn modelId="{B9EF7919-1084-42F5-8EDB-B89DBD04AA01}" type="presOf" srcId="{0BF8EF0F-4AAB-426F-A427-32DF6780764F}" destId="{9E276018-6D3F-4AAA-84A6-2168780819E3}" srcOrd="1" destOrd="0" presId="urn:microsoft.com/office/officeart/2005/8/layout/venn2"/>
    <dgm:cxn modelId="{A7A26731-8770-47C8-ABFC-B5DD79386BDC}" type="presOf" srcId="{842A1BBB-8B6A-4DAF-B2BF-D8CA9B188B23}" destId="{EBFE2754-6186-40AC-AE55-C6B3EE600487}" srcOrd="0" destOrd="0" presId="urn:microsoft.com/office/officeart/2005/8/layout/venn2"/>
    <dgm:cxn modelId="{4EE9CE3F-DA09-41CD-9860-92F6E6266048}" type="presOf" srcId="{785BDBFE-A181-48E0-BE3E-5FE05103DE3E}" destId="{18FF9D2B-5AB3-450F-A7EB-AA0540EE329B}" srcOrd="1" destOrd="0" presId="urn:microsoft.com/office/officeart/2005/8/layout/venn2"/>
    <dgm:cxn modelId="{2A987B6D-D67D-41E0-87BE-76D2821EA8DB}" type="presOf" srcId="{812487A2-09B1-43BC-BE6E-2B2C529D083D}" destId="{E95616A4-B208-4CB4-9B2E-115970EE247A}" srcOrd="0" destOrd="0" presId="urn:microsoft.com/office/officeart/2005/8/layout/venn2"/>
    <dgm:cxn modelId="{AE080E90-E247-4782-9225-FB0952307DDE}" srcId="{812487A2-09B1-43BC-BE6E-2B2C529D083D}" destId="{785BDBFE-A181-48E0-BE3E-5FE05103DE3E}" srcOrd="2" destOrd="0" parTransId="{E4C0612C-0E45-4097-9B46-66BB02C80082}" sibTransId="{15E4DD69-BFA3-42C6-B17A-0677E1E315E4}"/>
    <dgm:cxn modelId="{C4161591-3929-45AD-A0F1-379CFA4A281B}" type="presOf" srcId="{842A1BBB-8B6A-4DAF-B2BF-D8CA9B188B23}" destId="{BAD51CB6-612A-42FE-9438-B826514E4B89}" srcOrd="1" destOrd="0" presId="urn:microsoft.com/office/officeart/2005/8/layout/venn2"/>
    <dgm:cxn modelId="{3D1CBEA6-6B3D-4814-88EC-78FE338FDB12}" type="presOf" srcId="{785BDBFE-A181-48E0-BE3E-5FE05103DE3E}" destId="{F1678628-86E6-4273-A89B-188FC777BEA0}" srcOrd="0" destOrd="0" presId="urn:microsoft.com/office/officeart/2005/8/layout/venn2"/>
    <dgm:cxn modelId="{A9C827D0-8DF5-4349-8414-5D31A239F05E}" srcId="{812487A2-09B1-43BC-BE6E-2B2C529D083D}" destId="{0BF8EF0F-4AAB-426F-A427-32DF6780764F}" srcOrd="0" destOrd="0" parTransId="{44DC4068-56B7-43C9-907E-C18B54DDBB9D}" sibTransId="{9642A7DA-155A-4220-BF6B-A82C405C76B9}"/>
    <dgm:cxn modelId="{241E6E4B-5C9B-4B3B-908F-1ABAAA174F35}" type="presParOf" srcId="{E95616A4-B208-4CB4-9B2E-115970EE247A}" destId="{FECC344F-A4F7-43F5-8D52-23BE499D05F7}" srcOrd="0" destOrd="0" presId="urn:microsoft.com/office/officeart/2005/8/layout/venn2"/>
    <dgm:cxn modelId="{4875734E-73A2-42DE-A4E3-5AFAFE2E7D2E}" type="presParOf" srcId="{FECC344F-A4F7-43F5-8D52-23BE499D05F7}" destId="{F7F1C25E-44B2-47C2-BEE4-9E1A5045DD38}" srcOrd="0" destOrd="0" presId="urn:microsoft.com/office/officeart/2005/8/layout/venn2"/>
    <dgm:cxn modelId="{AF63107C-AA69-4075-AFE7-DC24C2FE51E8}" type="presParOf" srcId="{FECC344F-A4F7-43F5-8D52-23BE499D05F7}" destId="{9E276018-6D3F-4AAA-84A6-2168780819E3}" srcOrd="1" destOrd="0" presId="urn:microsoft.com/office/officeart/2005/8/layout/venn2"/>
    <dgm:cxn modelId="{8DC50B55-20D9-4A9E-95E1-82A49914DF94}" type="presParOf" srcId="{E95616A4-B208-4CB4-9B2E-115970EE247A}" destId="{F263CD2D-8B4E-40E1-A823-341CA83DBB57}" srcOrd="1" destOrd="0" presId="urn:microsoft.com/office/officeart/2005/8/layout/venn2"/>
    <dgm:cxn modelId="{8EEAB003-EA2C-448E-B132-29473E66ED8F}" type="presParOf" srcId="{F263CD2D-8B4E-40E1-A823-341CA83DBB57}" destId="{EBFE2754-6186-40AC-AE55-C6B3EE600487}" srcOrd="0" destOrd="0" presId="urn:microsoft.com/office/officeart/2005/8/layout/venn2"/>
    <dgm:cxn modelId="{F413FF7E-9ABF-430E-8A71-73E30CB3DAD6}" type="presParOf" srcId="{F263CD2D-8B4E-40E1-A823-341CA83DBB57}" destId="{BAD51CB6-612A-42FE-9438-B826514E4B89}" srcOrd="1" destOrd="0" presId="urn:microsoft.com/office/officeart/2005/8/layout/venn2"/>
    <dgm:cxn modelId="{81E91D87-67BE-461C-914E-20BA82A394C3}" type="presParOf" srcId="{E95616A4-B208-4CB4-9B2E-115970EE247A}" destId="{194A7371-34C4-47AF-BC4F-A7FA55002A5A}" srcOrd="2" destOrd="0" presId="urn:microsoft.com/office/officeart/2005/8/layout/venn2"/>
    <dgm:cxn modelId="{DB8069E5-D37B-4E63-A8B1-6702585C48A4}" type="presParOf" srcId="{194A7371-34C4-47AF-BC4F-A7FA55002A5A}" destId="{F1678628-86E6-4273-A89B-188FC777BEA0}" srcOrd="0" destOrd="0" presId="urn:microsoft.com/office/officeart/2005/8/layout/venn2"/>
    <dgm:cxn modelId="{BE11DA98-88D4-4227-A85F-2A4B7B0ABA86}" type="presParOf" srcId="{194A7371-34C4-47AF-BC4F-A7FA55002A5A}" destId="{18FF9D2B-5AB3-450F-A7EB-AA0540EE329B}"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124B07-2BCA-423B-9010-62DF2CC07C31}" type="doc">
      <dgm:prSet loTypeId="urn:microsoft.com/office/officeart/2005/8/layout/hProcess9" loCatId="process" qsTypeId="urn:microsoft.com/office/officeart/2005/8/quickstyle/simple1" qsCatId="simple" csTypeId="urn:microsoft.com/office/officeart/2005/8/colors/accent1_2" csCatId="accent1" phldr="1"/>
      <dgm:spPr/>
    </dgm:pt>
    <dgm:pt modelId="{F8ACFC10-39BB-4E69-9582-B32AF3B95412}">
      <dgm:prSet phldrT="[Text]"/>
      <dgm:spPr/>
      <dgm:t>
        <a:bodyPr/>
        <a:lstStyle/>
        <a:p>
          <a:r>
            <a:rPr lang="en-US" dirty="0"/>
            <a:t>Subpart H</a:t>
          </a:r>
        </a:p>
      </dgm:t>
    </dgm:pt>
    <dgm:pt modelId="{F0F4BA65-CEA1-4A73-892D-D8D6306A2F7F}" type="parTrans" cxnId="{129374A2-9579-491D-81AF-CEB1D6BBEF6F}">
      <dgm:prSet/>
      <dgm:spPr/>
      <dgm:t>
        <a:bodyPr/>
        <a:lstStyle/>
        <a:p>
          <a:endParaRPr lang="en-US"/>
        </a:p>
      </dgm:t>
    </dgm:pt>
    <dgm:pt modelId="{1757CAE4-A241-4DF1-864E-A1237EEA89F4}" type="sibTrans" cxnId="{129374A2-9579-491D-81AF-CEB1D6BBEF6F}">
      <dgm:prSet/>
      <dgm:spPr/>
      <dgm:t>
        <a:bodyPr/>
        <a:lstStyle/>
        <a:p>
          <a:endParaRPr lang="en-US"/>
        </a:p>
      </dgm:t>
    </dgm:pt>
    <dgm:pt modelId="{3EF3077F-F1FF-4EE1-B4FC-76576572C786}">
      <dgm:prSet phldrT="[Text]"/>
      <dgm:spPr/>
      <dgm:t>
        <a:bodyPr/>
        <a:lstStyle/>
        <a:p>
          <a:r>
            <a:rPr lang="en-US" dirty="0"/>
            <a:t>REMS</a:t>
          </a:r>
        </a:p>
      </dgm:t>
    </dgm:pt>
    <dgm:pt modelId="{90FC7812-A736-414C-A34D-43A3CCF3979A}" type="parTrans" cxnId="{DDD3E0E1-675D-4924-AAFC-5F81EAD556F2}">
      <dgm:prSet/>
      <dgm:spPr/>
      <dgm:t>
        <a:bodyPr/>
        <a:lstStyle/>
        <a:p>
          <a:endParaRPr lang="en-US"/>
        </a:p>
      </dgm:t>
    </dgm:pt>
    <dgm:pt modelId="{4B1522BC-F9FE-4C32-9B4D-B62137BEA06C}" type="sibTrans" cxnId="{DDD3E0E1-675D-4924-AAFC-5F81EAD556F2}">
      <dgm:prSet/>
      <dgm:spPr/>
      <dgm:t>
        <a:bodyPr/>
        <a:lstStyle/>
        <a:p>
          <a:endParaRPr lang="en-US"/>
        </a:p>
      </dgm:t>
    </dgm:pt>
    <dgm:pt modelId="{CFCDA794-54CF-43C7-BE00-77DD46E2170F}" type="pres">
      <dgm:prSet presAssocID="{14124B07-2BCA-423B-9010-62DF2CC07C31}" presName="CompostProcess" presStyleCnt="0">
        <dgm:presLayoutVars>
          <dgm:dir/>
          <dgm:resizeHandles val="exact"/>
        </dgm:presLayoutVars>
      </dgm:prSet>
      <dgm:spPr/>
    </dgm:pt>
    <dgm:pt modelId="{BAB58691-6289-4036-AB95-08A5F5080E37}" type="pres">
      <dgm:prSet presAssocID="{14124B07-2BCA-423B-9010-62DF2CC07C31}" presName="arrow" presStyleLbl="bgShp" presStyleIdx="0" presStyleCnt="1"/>
      <dgm:spPr/>
    </dgm:pt>
    <dgm:pt modelId="{6075FC56-7B37-4BF1-84BD-144E6CC26174}" type="pres">
      <dgm:prSet presAssocID="{14124B07-2BCA-423B-9010-62DF2CC07C31}" presName="linearProcess" presStyleCnt="0"/>
      <dgm:spPr/>
    </dgm:pt>
    <dgm:pt modelId="{5DA2A859-EFF9-47D3-8AAD-EF8902CD566F}" type="pres">
      <dgm:prSet presAssocID="{F8ACFC10-39BB-4E69-9582-B32AF3B95412}" presName="textNode" presStyleLbl="node1" presStyleIdx="0" presStyleCnt="2">
        <dgm:presLayoutVars>
          <dgm:bulletEnabled val="1"/>
        </dgm:presLayoutVars>
      </dgm:prSet>
      <dgm:spPr/>
    </dgm:pt>
    <dgm:pt modelId="{21E1D576-0DCF-458F-B2F3-D3B38012CB18}" type="pres">
      <dgm:prSet presAssocID="{1757CAE4-A241-4DF1-864E-A1237EEA89F4}" presName="sibTrans" presStyleCnt="0"/>
      <dgm:spPr/>
    </dgm:pt>
    <dgm:pt modelId="{CD9C37CD-4B24-4A08-B727-06A6D5E054F5}" type="pres">
      <dgm:prSet presAssocID="{3EF3077F-F1FF-4EE1-B4FC-76576572C786}" presName="textNode" presStyleLbl="node1" presStyleIdx="1" presStyleCnt="2">
        <dgm:presLayoutVars>
          <dgm:bulletEnabled val="1"/>
        </dgm:presLayoutVars>
      </dgm:prSet>
      <dgm:spPr/>
    </dgm:pt>
  </dgm:ptLst>
  <dgm:cxnLst>
    <dgm:cxn modelId="{17296E27-4B06-4818-80DF-0C0004A1B7EE}" type="presOf" srcId="{14124B07-2BCA-423B-9010-62DF2CC07C31}" destId="{CFCDA794-54CF-43C7-BE00-77DD46E2170F}" srcOrd="0" destOrd="0" presId="urn:microsoft.com/office/officeart/2005/8/layout/hProcess9"/>
    <dgm:cxn modelId="{FB92DC8C-2E88-4710-A986-0C001908CF2D}" type="presOf" srcId="{F8ACFC10-39BB-4E69-9582-B32AF3B95412}" destId="{5DA2A859-EFF9-47D3-8AAD-EF8902CD566F}" srcOrd="0" destOrd="0" presId="urn:microsoft.com/office/officeart/2005/8/layout/hProcess9"/>
    <dgm:cxn modelId="{129374A2-9579-491D-81AF-CEB1D6BBEF6F}" srcId="{14124B07-2BCA-423B-9010-62DF2CC07C31}" destId="{F8ACFC10-39BB-4E69-9582-B32AF3B95412}" srcOrd="0" destOrd="0" parTransId="{F0F4BA65-CEA1-4A73-892D-D8D6306A2F7F}" sibTransId="{1757CAE4-A241-4DF1-864E-A1237EEA89F4}"/>
    <dgm:cxn modelId="{2C0AB4A8-A0AA-4E49-BB51-5A765D243C12}" type="presOf" srcId="{3EF3077F-F1FF-4EE1-B4FC-76576572C786}" destId="{CD9C37CD-4B24-4A08-B727-06A6D5E054F5}" srcOrd="0" destOrd="0" presId="urn:microsoft.com/office/officeart/2005/8/layout/hProcess9"/>
    <dgm:cxn modelId="{DDD3E0E1-675D-4924-AAFC-5F81EAD556F2}" srcId="{14124B07-2BCA-423B-9010-62DF2CC07C31}" destId="{3EF3077F-F1FF-4EE1-B4FC-76576572C786}" srcOrd="1" destOrd="0" parTransId="{90FC7812-A736-414C-A34D-43A3CCF3979A}" sibTransId="{4B1522BC-F9FE-4C32-9B4D-B62137BEA06C}"/>
    <dgm:cxn modelId="{5646FB7D-6AA1-4146-9D02-B7434F037946}" type="presParOf" srcId="{CFCDA794-54CF-43C7-BE00-77DD46E2170F}" destId="{BAB58691-6289-4036-AB95-08A5F5080E37}" srcOrd="0" destOrd="0" presId="urn:microsoft.com/office/officeart/2005/8/layout/hProcess9"/>
    <dgm:cxn modelId="{A1E46B51-4C64-4855-A101-E82D5C92BBA8}" type="presParOf" srcId="{CFCDA794-54CF-43C7-BE00-77DD46E2170F}" destId="{6075FC56-7B37-4BF1-84BD-144E6CC26174}" srcOrd="1" destOrd="0" presId="urn:microsoft.com/office/officeart/2005/8/layout/hProcess9"/>
    <dgm:cxn modelId="{475D5BCE-CC2D-4DA2-B23E-107AFBAD42FE}" type="presParOf" srcId="{6075FC56-7B37-4BF1-84BD-144E6CC26174}" destId="{5DA2A859-EFF9-47D3-8AAD-EF8902CD566F}" srcOrd="0" destOrd="0" presId="urn:microsoft.com/office/officeart/2005/8/layout/hProcess9"/>
    <dgm:cxn modelId="{E8E9F2A6-5B9D-47CF-B08C-E2EF006190EB}" type="presParOf" srcId="{6075FC56-7B37-4BF1-84BD-144E6CC26174}" destId="{21E1D576-0DCF-458F-B2F3-D3B38012CB18}" srcOrd="1" destOrd="0" presId="urn:microsoft.com/office/officeart/2005/8/layout/hProcess9"/>
    <dgm:cxn modelId="{F565119B-F9F4-4BF9-848B-6744C2624B79}" type="presParOf" srcId="{6075FC56-7B37-4BF1-84BD-144E6CC26174}" destId="{CD9C37CD-4B24-4A08-B727-06A6D5E054F5}"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379F47-C480-4DE8-8365-9DE611715D81}"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8A4131E7-7BB1-4CCF-A55F-CADEF7D2FE33}">
      <dgm:prSet phldrT="[Text]"/>
      <dgm:spPr/>
      <dgm:t>
        <a:bodyPr/>
        <a:lstStyle/>
        <a:p>
          <a:r>
            <a:rPr lang="en-US" dirty="0"/>
            <a:t>Judge </a:t>
          </a:r>
          <a:r>
            <a:rPr lang="en-US" dirty="0" err="1"/>
            <a:t>Kacsmaryk</a:t>
          </a:r>
          <a:r>
            <a:rPr lang="en-US" dirty="0"/>
            <a:t>: Plaintiffs have standing</a:t>
          </a:r>
        </a:p>
      </dgm:t>
    </dgm:pt>
    <dgm:pt modelId="{093A889B-F607-487C-BBC9-F8C92F312E2A}" type="parTrans" cxnId="{7009B369-A244-4A4C-976B-B84B0DF36567}">
      <dgm:prSet/>
      <dgm:spPr/>
      <dgm:t>
        <a:bodyPr/>
        <a:lstStyle/>
        <a:p>
          <a:endParaRPr lang="en-US"/>
        </a:p>
      </dgm:t>
    </dgm:pt>
    <dgm:pt modelId="{58412498-4004-450A-978D-CC65B3740B92}" type="sibTrans" cxnId="{7009B369-A244-4A4C-976B-B84B0DF36567}">
      <dgm:prSet/>
      <dgm:spPr/>
      <dgm:t>
        <a:bodyPr/>
        <a:lstStyle/>
        <a:p>
          <a:endParaRPr lang="en-US"/>
        </a:p>
      </dgm:t>
    </dgm:pt>
    <dgm:pt modelId="{61B2A5CF-B846-40BE-AFFE-9229778E8864}">
      <dgm:prSet phldrT="[Text]"/>
      <dgm:spPr/>
      <dgm:t>
        <a:bodyPr/>
        <a:lstStyle/>
        <a:p>
          <a:r>
            <a:rPr lang="en-US" dirty="0"/>
            <a:t>Numerous Other Legal Analysts:</a:t>
          </a:r>
        </a:p>
        <a:p>
          <a:r>
            <a:rPr lang="en-US" dirty="0"/>
            <a:t>Plaintiffs do not have standing</a:t>
          </a:r>
        </a:p>
      </dgm:t>
    </dgm:pt>
    <dgm:pt modelId="{34FC3536-684C-4B86-A4B1-3A3970EF481D}" type="parTrans" cxnId="{62EA051E-1176-45B8-BB7E-D6CDE329D17D}">
      <dgm:prSet/>
      <dgm:spPr/>
      <dgm:t>
        <a:bodyPr/>
        <a:lstStyle/>
        <a:p>
          <a:endParaRPr lang="en-US"/>
        </a:p>
      </dgm:t>
    </dgm:pt>
    <dgm:pt modelId="{7CFE053D-1544-48CD-97C6-1B560955F04B}" type="sibTrans" cxnId="{62EA051E-1176-45B8-BB7E-D6CDE329D17D}">
      <dgm:prSet/>
      <dgm:spPr/>
      <dgm:t>
        <a:bodyPr/>
        <a:lstStyle/>
        <a:p>
          <a:endParaRPr lang="en-US"/>
        </a:p>
      </dgm:t>
    </dgm:pt>
    <dgm:pt modelId="{8D8E49D2-4EAB-4BD4-BA3C-D316302CE6BE}" type="pres">
      <dgm:prSet presAssocID="{04379F47-C480-4DE8-8365-9DE611715D81}" presName="compositeShape" presStyleCnt="0">
        <dgm:presLayoutVars>
          <dgm:chMax val="2"/>
          <dgm:dir/>
          <dgm:resizeHandles val="exact"/>
        </dgm:presLayoutVars>
      </dgm:prSet>
      <dgm:spPr/>
    </dgm:pt>
    <dgm:pt modelId="{2DB258EE-3B56-42BC-882C-89AA7CB8502F}" type="pres">
      <dgm:prSet presAssocID="{04379F47-C480-4DE8-8365-9DE611715D81}" presName="ribbon" presStyleLbl="node1" presStyleIdx="0" presStyleCnt="1"/>
      <dgm:spPr/>
    </dgm:pt>
    <dgm:pt modelId="{415BAB0C-6B92-450B-8665-197A88AB612E}" type="pres">
      <dgm:prSet presAssocID="{04379F47-C480-4DE8-8365-9DE611715D81}" presName="leftArrowText" presStyleLbl="node1" presStyleIdx="0" presStyleCnt="1">
        <dgm:presLayoutVars>
          <dgm:chMax val="0"/>
          <dgm:bulletEnabled val="1"/>
        </dgm:presLayoutVars>
      </dgm:prSet>
      <dgm:spPr/>
    </dgm:pt>
    <dgm:pt modelId="{26134051-A418-4460-86D2-DD8F253E5392}" type="pres">
      <dgm:prSet presAssocID="{04379F47-C480-4DE8-8365-9DE611715D81}" presName="rightArrowText" presStyleLbl="node1" presStyleIdx="0" presStyleCnt="1">
        <dgm:presLayoutVars>
          <dgm:chMax val="0"/>
          <dgm:bulletEnabled val="1"/>
        </dgm:presLayoutVars>
      </dgm:prSet>
      <dgm:spPr/>
    </dgm:pt>
  </dgm:ptLst>
  <dgm:cxnLst>
    <dgm:cxn modelId="{62EA051E-1176-45B8-BB7E-D6CDE329D17D}" srcId="{04379F47-C480-4DE8-8365-9DE611715D81}" destId="{61B2A5CF-B846-40BE-AFFE-9229778E8864}" srcOrd="1" destOrd="0" parTransId="{34FC3536-684C-4B86-A4B1-3A3970EF481D}" sibTransId="{7CFE053D-1544-48CD-97C6-1B560955F04B}"/>
    <dgm:cxn modelId="{89923830-E868-40FD-9709-BA9627C0B09B}" type="presOf" srcId="{8A4131E7-7BB1-4CCF-A55F-CADEF7D2FE33}" destId="{415BAB0C-6B92-450B-8665-197A88AB612E}" srcOrd="0" destOrd="0" presId="urn:microsoft.com/office/officeart/2005/8/layout/arrow6"/>
    <dgm:cxn modelId="{7009B369-A244-4A4C-976B-B84B0DF36567}" srcId="{04379F47-C480-4DE8-8365-9DE611715D81}" destId="{8A4131E7-7BB1-4CCF-A55F-CADEF7D2FE33}" srcOrd="0" destOrd="0" parTransId="{093A889B-F607-487C-BBC9-F8C92F312E2A}" sibTransId="{58412498-4004-450A-978D-CC65B3740B92}"/>
    <dgm:cxn modelId="{E46DC8BB-9AFD-4B3B-A3C5-2011F07A4BD0}" type="presOf" srcId="{04379F47-C480-4DE8-8365-9DE611715D81}" destId="{8D8E49D2-4EAB-4BD4-BA3C-D316302CE6BE}" srcOrd="0" destOrd="0" presId="urn:microsoft.com/office/officeart/2005/8/layout/arrow6"/>
    <dgm:cxn modelId="{FACC8AFF-82FD-4A08-995E-1C20F4AE7F39}" type="presOf" srcId="{61B2A5CF-B846-40BE-AFFE-9229778E8864}" destId="{26134051-A418-4460-86D2-DD8F253E5392}" srcOrd="0" destOrd="0" presId="urn:microsoft.com/office/officeart/2005/8/layout/arrow6"/>
    <dgm:cxn modelId="{7FBB1C50-5AE3-4034-B149-3F4FB95D192E}" type="presParOf" srcId="{8D8E49D2-4EAB-4BD4-BA3C-D316302CE6BE}" destId="{2DB258EE-3B56-42BC-882C-89AA7CB8502F}" srcOrd="0" destOrd="0" presId="urn:microsoft.com/office/officeart/2005/8/layout/arrow6"/>
    <dgm:cxn modelId="{A861A47D-643B-4590-9CB0-4F1303687D0A}" type="presParOf" srcId="{8D8E49D2-4EAB-4BD4-BA3C-D316302CE6BE}" destId="{415BAB0C-6B92-450B-8665-197A88AB612E}" srcOrd="1" destOrd="0" presId="urn:microsoft.com/office/officeart/2005/8/layout/arrow6"/>
    <dgm:cxn modelId="{2245E338-9330-45C7-9B12-C3B532689E13}" type="presParOf" srcId="{8D8E49D2-4EAB-4BD4-BA3C-D316302CE6BE}" destId="{26134051-A418-4460-86D2-DD8F253E5392}"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7CB5A-3780-4CF4-B6FD-04E639BE4EA4}">
      <dsp:nvSpPr>
        <dsp:cNvPr id="0" name=""/>
        <dsp:cNvSpPr/>
      </dsp:nvSpPr>
      <dsp:spPr>
        <a:xfrm>
          <a:off x="4288596" y="1418"/>
          <a:ext cx="1341548" cy="87200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Defining the Project Scope</a:t>
          </a:r>
        </a:p>
      </dsp:txBody>
      <dsp:txXfrm>
        <a:off x="4288596" y="1418"/>
        <a:ext cx="1341548" cy="872006"/>
      </dsp:txXfrm>
    </dsp:sp>
    <dsp:sp modelId="{916EC3EE-E4C0-4D10-B1EA-C25BF14A0E41}">
      <dsp:nvSpPr>
        <dsp:cNvPr id="0" name=""/>
        <dsp:cNvSpPr/>
      </dsp:nvSpPr>
      <dsp:spPr>
        <a:xfrm>
          <a:off x="2466957" y="437421"/>
          <a:ext cx="4984825" cy="4984825"/>
        </a:xfrm>
        <a:custGeom>
          <a:avLst/>
          <a:gdLst/>
          <a:ahLst/>
          <a:cxnLst/>
          <a:rect l="0" t="0" r="0" b="0"/>
          <a:pathLst>
            <a:path>
              <a:moveTo>
                <a:pt x="3339512" y="148368"/>
              </a:moveTo>
              <a:arcTo wR="2492412" hR="2492412" stAng="17392142" swAng="773673"/>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E32417B-FEA5-4FD7-8EF0-04A06FE2976E}">
      <dsp:nvSpPr>
        <dsp:cNvPr id="0" name=""/>
        <dsp:cNvSpPr/>
      </dsp:nvSpPr>
      <dsp:spPr>
        <a:xfrm>
          <a:off x="6237243" y="939837"/>
          <a:ext cx="1341548" cy="87200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Background Research</a:t>
          </a:r>
        </a:p>
      </dsp:txBody>
      <dsp:txXfrm>
        <a:off x="6237243" y="939837"/>
        <a:ext cx="1341548" cy="872006"/>
      </dsp:txXfrm>
    </dsp:sp>
    <dsp:sp modelId="{2DB9C67E-38DA-4F4D-81D2-AE732A3A306D}">
      <dsp:nvSpPr>
        <dsp:cNvPr id="0" name=""/>
        <dsp:cNvSpPr/>
      </dsp:nvSpPr>
      <dsp:spPr>
        <a:xfrm>
          <a:off x="2466957" y="437421"/>
          <a:ext cx="4984825" cy="4984825"/>
        </a:xfrm>
        <a:custGeom>
          <a:avLst/>
          <a:gdLst/>
          <a:ahLst/>
          <a:cxnLst/>
          <a:rect l="0" t="0" r="0" b="0"/>
          <a:pathLst>
            <a:path>
              <a:moveTo>
                <a:pt x="4821772" y="1605730"/>
              </a:moveTo>
              <a:arcTo wR="2492412" hR="2492412" stAng="20349626" swAng="1065337"/>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B47BCB4-3D57-4615-AF8B-96CE6AED0FA7}">
      <dsp:nvSpPr>
        <dsp:cNvPr id="0" name=""/>
        <dsp:cNvSpPr/>
      </dsp:nvSpPr>
      <dsp:spPr>
        <a:xfrm>
          <a:off x="6718519" y="3048445"/>
          <a:ext cx="1341548" cy="87200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Developing Coding Questions</a:t>
          </a:r>
        </a:p>
      </dsp:txBody>
      <dsp:txXfrm>
        <a:off x="6718519" y="3048445"/>
        <a:ext cx="1341548" cy="872006"/>
      </dsp:txXfrm>
    </dsp:sp>
    <dsp:sp modelId="{23FC4E62-CB9D-4CC1-AE82-14A1D2DFFBE1}">
      <dsp:nvSpPr>
        <dsp:cNvPr id="0" name=""/>
        <dsp:cNvSpPr/>
      </dsp:nvSpPr>
      <dsp:spPr>
        <a:xfrm>
          <a:off x="2466957" y="437421"/>
          <a:ext cx="4984825" cy="4984825"/>
        </a:xfrm>
        <a:custGeom>
          <a:avLst/>
          <a:gdLst/>
          <a:ahLst/>
          <a:cxnLst/>
          <a:rect l="0" t="0" r="0" b="0"/>
          <a:pathLst>
            <a:path>
              <a:moveTo>
                <a:pt x="4692778" y="3663102"/>
              </a:moveTo>
              <a:arcTo wR="2492412" hR="2492412" stAng="1680894" swAng="836664"/>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7D4F62-A315-4FEE-A840-971576E6E1CA}">
      <dsp:nvSpPr>
        <dsp:cNvPr id="0" name=""/>
        <dsp:cNvSpPr/>
      </dsp:nvSpPr>
      <dsp:spPr>
        <a:xfrm>
          <a:off x="5370013" y="4739417"/>
          <a:ext cx="1341548" cy="87200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Collecting Law &amp; Creating Legal Text</a:t>
          </a:r>
        </a:p>
      </dsp:txBody>
      <dsp:txXfrm>
        <a:off x="5370013" y="4739417"/>
        <a:ext cx="1341548" cy="872006"/>
      </dsp:txXfrm>
    </dsp:sp>
    <dsp:sp modelId="{E963A7E8-7589-4911-A910-6D56E4C6B519}">
      <dsp:nvSpPr>
        <dsp:cNvPr id="0" name=""/>
        <dsp:cNvSpPr/>
      </dsp:nvSpPr>
      <dsp:spPr>
        <a:xfrm>
          <a:off x="2466957" y="437421"/>
          <a:ext cx="4984825" cy="4984825"/>
        </a:xfrm>
        <a:custGeom>
          <a:avLst/>
          <a:gdLst/>
          <a:ahLst/>
          <a:cxnLst/>
          <a:rect l="0" t="0" r="0" b="0"/>
          <a:pathLst>
            <a:path>
              <a:moveTo>
                <a:pt x="2740269" y="4972470"/>
              </a:moveTo>
              <a:arcTo wR="2492412" hR="2492412" stAng="5057569" swAng="684861"/>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AE1964A-27A5-4A22-ABEC-38C414738264}">
      <dsp:nvSpPr>
        <dsp:cNvPr id="0" name=""/>
        <dsp:cNvSpPr/>
      </dsp:nvSpPr>
      <dsp:spPr>
        <a:xfrm>
          <a:off x="3207178" y="4739417"/>
          <a:ext cx="1341548" cy="87200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Coding the Law</a:t>
          </a:r>
        </a:p>
      </dsp:txBody>
      <dsp:txXfrm>
        <a:off x="3207178" y="4739417"/>
        <a:ext cx="1341548" cy="872006"/>
      </dsp:txXfrm>
    </dsp:sp>
    <dsp:sp modelId="{3FF2138F-C521-403F-BBED-A7AF05C0F54C}">
      <dsp:nvSpPr>
        <dsp:cNvPr id="0" name=""/>
        <dsp:cNvSpPr/>
      </dsp:nvSpPr>
      <dsp:spPr>
        <a:xfrm>
          <a:off x="2466957" y="437421"/>
          <a:ext cx="4984825" cy="4984825"/>
        </a:xfrm>
        <a:custGeom>
          <a:avLst/>
          <a:gdLst/>
          <a:ahLst/>
          <a:cxnLst/>
          <a:rect l="0" t="0" r="0" b="0"/>
          <a:pathLst>
            <a:path>
              <a:moveTo>
                <a:pt x="639005" y="4158846"/>
              </a:moveTo>
              <a:arcTo wR="2492412" hR="2492412" stAng="8282441" swAng="836664"/>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D3BD90B-96E8-40FD-A117-C05EAF4F8AA3}">
      <dsp:nvSpPr>
        <dsp:cNvPr id="0" name=""/>
        <dsp:cNvSpPr/>
      </dsp:nvSpPr>
      <dsp:spPr>
        <a:xfrm>
          <a:off x="1858673" y="3048445"/>
          <a:ext cx="1341548" cy="87200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Publication &amp; Dissemination</a:t>
          </a:r>
        </a:p>
      </dsp:txBody>
      <dsp:txXfrm>
        <a:off x="1858673" y="3048445"/>
        <a:ext cx="1341548" cy="872006"/>
      </dsp:txXfrm>
    </dsp:sp>
    <dsp:sp modelId="{FC44BD75-F651-4242-81CF-BB43EE5DBFF3}">
      <dsp:nvSpPr>
        <dsp:cNvPr id="0" name=""/>
        <dsp:cNvSpPr/>
      </dsp:nvSpPr>
      <dsp:spPr>
        <a:xfrm>
          <a:off x="2466957" y="437421"/>
          <a:ext cx="4984825" cy="4984825"/>
        </a:xfrm>
        <a:custGeom>
          <a:avLst/>
          <a:gdLst/>
          <a:ahLst/>
          <a:cxnLst/>
          <a:rect l="0" t="0" r="0" b="0"/>
          <a:pathLst>
            <a:path>
              <a:moveTo>
                <a:pt x="3609" y="2358323"/>
              </a:moveTo>
              <a:arcTo wR="2492412" hR="2492412" stAng="10985037" swAng="1065337"/>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CCBB407-B71D-4B01-8ACD-FB9C5444EA83}">
      <dsp:nvSpPr>
        <dsp:cNvPr id="0" name=""/>
        <dsp:cNvSpPr/>
      </dsp:nvSpPr>
      <dsp:spPr>
        <a:xfrm>
          <a:off x="2339949" y="939837"/>
          <a:ext cx="1341548" cy="87200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Tracking</a:t>
          </a:r>
          <a:r>
            <a:rPr lang="en-US" sz="1400" b="1" kern="1200" baseline="0" dirty="0"/>
            <a:t> &amp; Updating the Law</a:t>
          </a:r>
          <a:endParaRPr lang="en-US" sz="1400" b="1" kern="1200" dirty="0"/>
        </a:p>
      </dsp:txBody>
      <dsp:txXfrm>
        <a:off x="2339949" y="939837"/>
        <a:ext cx="1341548" cy="872006"/>
      </dsp:txXfrm>
    </dsp:sp>
    <dsp:sp modelId="{DB017391-0625-4C0D-B3B7-08A03759A5C4}">
      <dsp:nvSpPr>
        <dsp:cNvPr id="0" name=""/>
        <dsp:cNvSpPr/>
      </dsp:nvSpPr>
      <dsp:spPr>
        <a:xfrm>
          <a:off x="2466957" y="437421"/>
          <a:ext cx="4984825" cy="4984825"/>
        </a:xfrm>
        <a:custGeom>
          <a:avLst/>
          <a:gdLst/>
          <a:ahLst/>
          <a:cxnLst/>
          <a:rect l="0" t="0" r="0" b="0"/>
          <a:pathLst>
            <a:path>
              <a:moveTo>
                <a:pt x="1143584" y="396516"/>
              </a:moveTo>
              <a:arcTo wR="2492412" hR="2492412" stAng="14234185" swAng="773673"/>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1C25E-44B2-47C2-BEE4-9E1A5045DD38}">
      <dsp:nvSpPr>
        <dsp:cNvPr id="0" name=""/>
        <dsp:cNvSpPr/>
      </dsp:nvSpPr>
      <dsp:spPr>
        <a:xfrm>
          <a:off x="1227898" y="0"/>
          <a:ext cx="4717987" cy="4717987"/>
        </a:xfrm>
        <a:prstGeom prst="ellipse">
          <a:avLst/>
        </a:prstGeom>
        <a:solidFill>
          <a:schemeClr val="tx2"/>
        </a:solidFill>
        <a:ln w="25400" cap="flat" cmpd="sng" algn="ctr">
          <a:solidFill>
            <a:srgbClr val="981E3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tx1"/>
            </a:solidFill>
          </a:endParaRPr>
        </a:p>
      </dsp:txBody>
      <dsp:txXfrm>
        <a:off x="2762424" y="235899"/>
        <a:ext cx="1648936" cy="707698"/>
      </dsp:txXfrm>
    </dsp:sp>
    <dsp:sp modelId="{EBFE2754-6186-40AC-AE55-C6B3EE600487}">
      <dsp:nvSpPr>
        <dsp:cNvPr id="0" name=""/>
        <dsp:cNvSpPr/>
      </dsp:nvSpPr>
      <dsp:spPr>
        <a:xfrm>
          <a:off x="1817647" y="1179496"/>
          <a:ext cx="3538490" cy="3538490"/>
        </a:xfrm>
        <a:prstGeom prst="ellipse">
          <a:avLst/>
        </a:prstGeom>
        <a:solidFill>
          <a:srgbClr val="FFD200"/>
        </a:solidFill>
        <a:ln w="25400" cap="flat" cmpd="sng" algn="ctr">
          <a:solidFill>
            <a:srgbClr val="FFD2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2762424" y="1400652"/>
        <a:ext cx="1648936" cy="663466"/>
      </dsp:txXfrm>
    </dsp:sp>
    <dsp:sp modelId="{F1678628-86E6-4273-A89B-188FC777BEA0}">
      <dsp:nvSpPr>
        <dsp:cNvPr id="0" name=""/>
        <dsp:cNvSpPr/>
      </dsp:nvSpPr>
      <dsp:spPr>
        <a:xfrm>
          <a:off x="2407395" y="2358993"/>
          <a:ext cx="2358993" cy="2358993"/>
        </a:xfrm>
        <a:prstGeom prst="ellipse">
          <a:avLst/>
        </a:prstGeom>
        <a:solidFill>
          <a:srgbClr val="666666"/>
        </a:solidFill>
        <a:ln w="25400" cap="flat" cmpd="sng" algn="ctr">
          <a:solidFill>
            <a:srgbClr val="6666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scene3d>
            <a:camera prst="orthographicFront">
              <a:rot lat="0" lon="0" rev="0"/>
            </a:camera>
            <a:lightRig rig="threePt" dir="t"/>
          </a:scene3d>
        </a:bodyPr>
        <a:lstStyle/>
        <a:p>
          <a:pPr marL="0" lvl="0" indent="0" algn="ctr" defTabSz="1644650">
            <a:lnSpc>
              <a:spcPct val="90000"/>
            </a:lnSpc>
            <a:spcBef>
              <a:spcPct val="0"/>
            </a:spcBef>
            <a:spcAft>
              <a:spcPct val="35000"/>
            </a:spcAft>
            <a:buNone/>
          </a:pPr>
          <a:endParaRPr lang="en-US" sz="3700" kern="1200" dirty="0"/>
        </a:p>
      </dsp:txBody>
      <dsp:txXfrm>
        <a:off x="2752862" y="2948741"/>
        <a:ext cx="1668060" cy="1179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58691-6289-4036-AB95-08A5F5080E37}">
      <dsp:nvSpPr>
        <dsp:cNvPr id="0" name=""/>
        <dsp:cNvSpPr/>
      </dsp:nvSpPr>
      <dsp:spPr>
        <a:xfrm>
          <a:off x="331830" y="0"/>
          <a:ext cx="3760750" cy="303543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A2A859-EFF9-47D3-8AAD-EF8902CD566F}">
      <dsp:nvSpPr>
        <dsp:cNvPr id="0" name=""/>
        <dsp:cNvSpPr/>
      </dsp:nvSpPr>
      <dsp:spPr>
        <a:xfrm>
          <a:off x="347007" y="910629"/>
          <a:ext cx="1811243" cy="121417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Subpart H</a:t>
          </a:r>
        </a:p>
      </dsp:txBody>
      <dsp:txXfrm>
        <a:off x="406278" y="969900"/>
        <a:ext cx="1692701" cy="1095631"/>
      </dsp:txXfrm>
    </dsp:sp>
    <dsp:sp modelId="{CD9C37CD-4B24-4A08-B727-06A6D5E054F5}">
      <dsp:nvSpPr>
        <dsp:cNvPr id="0" name=""/>
        <dsp:cNvSpPr/>
      </dsp:nvSpPr>
      <dsp:spPr>
        <a:xfrm>
          <a:off x="2266160" y="910629"/>
          <a:ext cx="1811243" cy="121417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REMS</a:t>
          </a:r>
        </a:p>
      </dsp:txBody>
      <dsp:txXfrm>
        <a:off x="2325431" y="969900"/>
        <a:ext cx="1692701" cy="10956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58EE-3B56-42BC-882C-89AA7CB8502F}">
      <dsp:nvSpPr>
        <dsp:cNvPr id="0" name=""/>
        <dsp:cNvSpPr/>
      </dsp:nvSpPr>
      <dsp:spPr>
        <a:xfrm>
          <a:off x="0" y="229061"/>
          <a:ext cx="8091054" cy="3236421"/>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5BAB0C-6B92-450B-8665-197A88AB612E}">
      <dsp:nvSpPr>
        <dsp:cNvPr id="0" name=""/>
        <dsp:cNvSpPr/>
      </dsp:nvSpPr>
      <dsp:spPr>
        <a:xfrm>
          <a:off x="970926" y="795435"/>
          <a:ext cx="2670047" cy="15858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Judge </a:t>
          </a:r>
          <a:r>
            <a:rPr lang="en-US" sz="2400" kern="1200" dirty="0" err="1"/>
            <a:t>Kacsmaryk</a:t>
          </a:r>
          <a:r>
            <a:rPr lang="en-US" sz="2400" kern="1200" dirty="0"/>
            <a:t>: Plaintiffs have standing</a:t>
          </a:r>
        </a:p>
      </dsp:txBody>
      <dsp:txXfrm>
        <a:off x="970926" y="795435"/>
        <a:ext cx="2670047" cy="1585846"/>
      </dsp:txXfrm>
    </dsp:sp>
    <dsp:sp modelId="{26134051-A418-4460-86D2-DD8F253E5392}">
      <dsp:nvSpPr>
        <dsp:cNvPr id="0" name=""/>
        <dsp:cNvSpPr/>
      </dsp:nvSpPr>
      <dsp:spPr>
        <a:xfrm>
          <a:off x="4045527" y="1313262"/>
          <a:ext cx="3155511" cy="158584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Numerous Other Legal Analysts:</a:t>
          </a:r>
        </a:p>
        <a:p>
          <a:pPr marL="0" lvl="0" indent="0" algn="ctr" defTabSz="1066800">
            <a:lnSpc>
              <a:spcPct val="90000"/>
            </a:lnSpc>
            <a:spcBef>
              <a:spcPct val="0"/>
            </a:spcBef>
            <a:spcAft>
              <a:spcPct val="35000"/>
            </a:spcAft>
            <a:buNone/>
          </a:pPr>
          <a:r>
            <a:rPr lang="en-US" sz="2400" kern="1200" dirty="0"/>
            <a:t>Plaintiffs do not have standing</a:t>
          </a:r>
        </a:p>
      </dsp:txBody>
      <dsp:txXfrm>
        <a:off x="4045527" y="1313262"/>
        <a:ext cx="3155511" cy="1585846"/>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AE7C5-0F8F-4FC7-AE61-F2CC6788C89A}"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13D92-5EA9-4D32-899A-4169A77FDEC5}" type="slidenum">
              <a:rPr lang="en-US" smtClean="0"/>
              <a:t>‹#›</a:t>
            </a:fld>
            <a:endParaRPr lang="en-US"/>
          </a:p>
        </p:txBody>
      </p:sp>
    </p:spTree>
    <p:extLst>
      <p:ext uri="{BB962C8B-B14F-4D97-AF65-F5344CB8AC3E}">
        <p14:creationId xmlns:p14="http://schemas.microsoft.com/office/powerpoint/2010/main" val="188229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545136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2907128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83e0d96c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83e0d96c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b="0" dirty="0"/>
          </a:p>
        </p:txBody>
      </p:sp>
    </p:spTree>
    <p:extLst>
      <p:ext uri="{BB962C8B-B14F-4D97-AF65-F5344CB8AC3E}">
        <p14:creationId xmlns:p14="http://schemas.microsoft.com/office/powerpoint/2010/main" val="98155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d7d2813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d7d2813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3356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d6d328e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d6d328e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2537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d7d2813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d7d2813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Tree>
    <p:extLst>
      <p:ext uri="{BB962C8B-B14F-4D97-AF65-F5344CB8AC3E}">
        <p14:creationId xmlns:p14="http://schemas.microsoft.com/office/powerpoint/2010/main" val="420082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d6d328e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d6d328e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008056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d6d328e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d6d328e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2612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83e0d96c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83e0d96c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6319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d6d328e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d6d328e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148730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d6d328e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d6d328e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3303215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2618232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8135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7d7d2813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7d7d2813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d6d328e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d6d328e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909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d6d328e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d6d328e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231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d6d328e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d6d328e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7d6d328e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7d6d328e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d7d2813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7d7d2813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979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d7d2813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7d7d2813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d6d328e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d6d328e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999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d6d328e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d6d328e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9298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790566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7d6d328e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7d6d328e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83e0d96c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83e0d96c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7d7d2813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7d7d2813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83e0d96c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83e0d96c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d6d328e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d6d328e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7d6d328e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7d6d328e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101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d7d2813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7d7d2813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7d6d328e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7d6d328e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d7d2813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7d7d2813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469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d7d2813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7d7d2813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6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683711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d7d2813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7d7d2813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860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7d6d328e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7d6d328e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058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7d7d2813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7d7d2813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939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d6d328e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d6d328e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553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83e0d96c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83e0d96c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d7d2813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d7d2813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d7d2813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d7d2813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8444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83e0d96cd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83e0d96c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122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37452" indent="-283635">
              <a:defRPr>
                <a:solidFill>
                  <a:schemeClr val="tx1"/>
                </a:solidFill>
                <a:latin typeface="Arial" pitchFamily="34" charset="0"/>
                <a:ea typeface="ＭＳ Ｐゴシック" pitchFamily="34" charset="-128"/>
              </a:defRPr>
            </a:lvl2pPr>
            <a:lvl3pPr marL="1134542" indent="-226908">
              <a:defRPr>
                <a:solidFill>
                  <a:schemeClr val="tx1"/>
                </a:solidFill>
                <a:latin typeface="Arial" pitchFamily="34" charset="0"/>
                <a:ea typeface="ＭＳ Ｐゴシック" pitchFamily="34" charset="-128"/>
              </a:defRPr>
            </a:lvl3pPr>
            <a:lvl4pPr marL="1588359" indent="-226908">
              <a:defRPr>
                <a:solidFill>
                  <a:schemeClr val="tx1"/>
                </a:solidFill>
                <a:latin typeface="Arial" pitchFamily="34" charset="0"/>
                <a:ea typeface="ＭＳ Ｐゴシック" pitchFamily="34" charset="-128"/>
              </a:defRPr>
            </a:lvl4pPr>
            <a:lvl5pPr marL="2042175" indent="-226908">
              <a:defRPr>
                <a:solidFill>
                  <a:schemeClr val="tx1"/>
                </a:solidFill>
                <a:latin typeface="Arial" pitchFamily="34" charset="0"/>
                <a:ea typeface="ＭＳ Ｐゴシック" pitchFamily="34" charset="-128"/>
              </a:defRPr>
            </a:lvl5pPr>
            <a:lvl6pPr marL="2495992" indent="-226908" defTabSz="45381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49809" indent="-226908" defTabSz="453817" eaLnBrk="0" fontAlgn="base" hangingPunct="0">
              <a:spcBef>
                <a:spcPct val="0"/>
              </a:spcBef>
              <a:spcAft>
                <a:spcPct val="0"/>
              </a:spcAft>
              <a:defRPr>
                <a:solidFill>
                  <a:schemeClr val="tx1"/>
                </a:solidFill>
                <a:latin typeface="Arial" pitchFamily="34" charset="0"/>
                <a:ea typeface="ＭＳ Ｐゴシック" pitchFamily="34" charset="-128"/>
              </a:defRPr>
            </a:lvl7pPr>
            <a:lvl8pPr marL="3403625" indent="-226908" defTabSz="453817" eaLnBrk="0" fontAlgn="base" hangingPunct="0">
              <a:spcBef>
                <a:spcPct val="0"/>
              </a:spcBef>
              <a:spcAft>
                <a:spcPct val="0"/>
              </a:spcAft>
              <a:defRPr>
                <a:solidFill>
                  <a:schemeClr val="tx1"/>
                </a:solidFill>
                <a:latin typeface="Arial" pitchFamily="34" charset="0"/>
                <a:ea typeface="ＭＳ Ｐゴシック" pitchFamily="34" charset="-128"/>
              </a:defRPr>
            </a:lvl8pPr>
            <a:lvl9pPr marL="3857442" indent="-226908" defTabSz="45381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F63A02D-9B8A-4988-88A4-AEED08277590}"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649417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ADD190F-50A0-824B-9229-0DF1951B10AE}"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9584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1076373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ADD190F-50A0-824B-9229-0DF1951B10AE}"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91492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ADD190F-50A0-824B-9229-0DF1951B10AE}" type="slidenum">
              <a:rPr kumimoji="0" 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20878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6C6AF7-65DF-46A5-BC6C-DA6106AA6BF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423139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6C6AF7-65DF-46A5-BC6C-DA6106AA6BF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69338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6C6AF7-65DF-46A5-BC6C-DA6106AA6BF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727985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6C6AF7-65DF-46A5-BC6C-DA6106AA6BF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4969156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6C6AF7-65DF-46A5-BC6C-DA6106AA6BF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42021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6C6AF7-65DF-46A5-BC6C-DA6106AA6BF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10127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36C6AF7-65DF-46A5-BC6C-DA6106AA6BF4}"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79972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itchFamily="34" charset="-128"/>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37452" indent="-283635">
              <a:defRPr>
                <a:solidFill>
                  <a:schemeClr val="tx1"/>
                </a:solidFill>
                <a:latin typeface="Arial" pitchFamily="34" charset="0"/>
                <a:ea typeface="ＭＳ Ｐゴシック" pitchFamily="34" charset="-128"/>
              </a:defRPr>
            </a:lvl2pPr>
            <a:lvl3pPr marL="1134542" indent="-226908">
              <a:defRPr>
                <a:solidFill>
                  <a:schemeClr val="tx1"/>
                </a:solidFill>
                <a:latin typeface="Arial" pitchFamily="34" charset="0"/>
                <a:ea typeface="ＭＳ Ｐゴシック" pitchFamily="34" charset="-128"/>
              </a:defRPr>
            </a:lvl3pPr>
            <a:lvl4pPr marL="1588359" indent="-226908">
              <a:defRPr>
                <a:solidFill>
                  <a:schemeClr val="tx1"/>
                </a:solidFill>
                <a:latin typeface="Arial" pitchFamily="34" charset="0"/>
                <a:ea typeface="ＭＳ Ｐゴシック" pitchFamily="34" charset="-128"/>
              </a:defRPr>
            </a:lvl4pPr>
            <a:lvl5pPr marL="2042175" indent="-226908">
              <a:defRPr>
                <a:solidFill>
                  <a:schemeClr val="tx1"/>
                </a:solidFill>
                <a:latin typeface="Arial" pitchFamily="34" charset="0"/>
                <a:ea typeface="ＭＳ Ｐゴシック" pitchFamily="34" charset="-128"/>
              </a:defRPr>
            </a:lvl5pPr>
            <a:lvl6pPr marL="2495992" indent="-226908" defTabSz="45381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49809" indent="-226908" defTabSz="453817" eaLnBrk="0" fontAlgn="base" hangingPunct="0">
              <a:spcBef>
                <a:spcPct val="0"/>
              </a:spcBef>
              <a:spcAft>
                <a:spcPct val="0"/>
              </a:spcAft>
              <a:defRPr>
                <a:solidFill>
                  <a:schemeClr val="tx1"/>
                </a:solidFill>
                <a:latin typeface="Arial" pitchFamily="34" charset="0"/>
                <a:ea typeface="ＭＳ Ｐゴシック" pitchFamily="34" charset="-128"/>
              </a:defRPr>
            </a:lvl7pPr>
            <a:lvl8pPr marL="3403625" indent="-226908" defTabSz="453817" eaLnBrk="0" fontAlgn="base" hangingPunct="0">
              <a:spcBef>
                <a:spcPct val="0"/>
              </a:spcBef>
              <a:spcAft>
                <a:spcPct val="0"/>
              </a:spcAft>
              <a:defRPr>
                <a:solidFill>
                  <a:schemeClr val="tx1"/>
                </a:solidFill>
                <a:latin typeface="Arial" pitchFamily="34" charset="0"/>
                <a:ea typeface="ＭＳ Ｐゴシック" pitchFamily="34" charset="-128"/>
              </a:defRPr>
            </a:lvl8pPr>
            <a:lvl9pPr marL="3857442" indent="-226908" defTabSz="45381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782A4ED-DDF0-4C14-BE8A-EB9C505692E1}"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47569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7d7d2813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7d7d2813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D594E3-A7CF-4259-A06D-10181B4B3492}"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71351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62275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7d6d328e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7d6d328e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395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83e0d96c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83e0d96c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5824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9181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A41E35"/>
              </a:buClr>
              <a:buSzPts val="5000"/>
              <a:buNone/>
              <a:defRPr sz="6667">
                <a:solidFill>
                  <a:srgbClr val="A41E35"/>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a:p>
        </p:txBody>
      </p:sp>
      <p:sp>
        <p:nvSpPr>
          <p:cNvPr id="10" name="Google Shape;10;p2"/>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dk2"/>
              </a:buClr>
              <a:buSzPts val="2500"/>
              <a:buFont typeface="Roboto Medium"/>
              <a:buNone/>
              <a:defRPr sz="3333" b="1">
                <a:solidFill>
                  <a:schemeClr val="dk2"/>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1903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title" hasCustomPrompt="1"/>
          </p:nvPr>
        </p:nvSpPr>
        <p:spPr>
          <a:xfrm>
            <a:off x="415600" y="1871200"/>
            <a:ext cx="11360800" cy="26180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15000"/>
              <a:buNone/>
              <a:defRPr sz="20000">
                <a:solidFill>
                  <a:schemeClr val="lt2"/>
                </a:solidFill>
                <a:latin typeface="+mj-lt"/>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4" name="Google Shape;54;p12"/>
          <p:cNvSpPr txBox="1">
            <a:spLocks noGrp="1"/>
          </p:cNvSpPr>
          <p:nvPr>
            <p:ph type="subTitle" idx="1"/>
          </p:nvPr>
        </p:nvSpPr>
        <p:spPr>
          <a:xfrm>
            <a:off x="415600" y="4169984"/>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dk2"/>
              </a:buClr>
              <a:buSzPts val="2500"/>
              <a:buNone/>
              <a:defRPr sz="3333" b="1">
                <a:solidFill>
                  <a:schemeClr val="dk2"/>
                </a:solidFill>
                <a:latin typeface="+mn-lt"/>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spTree>
    <p:extLst>
      <p:ext uri="{BB962C8B-B14F-4D97-AF65-F5344CB8AC3E}">
        <p14:creationId xmlns:p14="http://schemas.microsoft.com/office/powerpoint/2010/main" val="68833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 Slide">
  <p:cSld name="End Slide">
    <p:bg>
      <p:bgPr>
        <a:solidFill>
          <a:srgbClr val="A41E35"/>
        </a:solidFill>
        <a:effectLst/>
      </p:bgPr>
    </p:bg>
    <p:spTree>
      <p:nvGrpSpPr>
        <p:cNvPr id="1" name="Shape 56"/>
        <p:cNvGrpSpPr/>
        <p:nvPr/>
      </p:nvGrpSpPr>
      <p:grpSpPr>
        <a:xfrm>
          <a:off x="0" y="0"/>
          <a:ext cx="0" cy="0"/>
          <a:chOff x="0" y="0"/>
          <a:chExt cx="0" cy="0"/>
        </a:xfrm>
      </p:grpSpPr>
      <p:pic>
        <p:nvPicPr>
          <p:cNvPr id="57" name="Google Shape;57;p14"/>
          <p:cNvPicPr preferRelativeResize="0"/>
          <p:nvPr/>
        </p:nvPicPr>
        <p:blipFill>
          <a:blip r:embed="rId2">
            <a:alphaModFix/>
          </a:blip>
          <a:stretch>
            <a:fillRect/>
          </a:stretch>
        </p:blipFill>
        <p:spPr>
          <a:xfrm>
            <a:off x="2670283" y="2347567"/>
            <a:ext cx="6851437" cy="2162868"/>
          </a:xfrm>
          <a:prstGeom prst="rect">
            <a:avLst/>
          </a:prstGeom>
          <a:noFill/>
          <a:ln>
            <a:noFill/>
          </a:ln>
        </p:spPr>
      </p:pic>
    </p:spTree>
    <p:extLst>
      <p:ext uri="{BB962C8B-B14F-4D97-AF65-F5344CB8AC3E}">
        <p14:creationId xmlns:p14="http://schemas.microsoft.com/office/powerpoint/2010/main" val="856762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A41E35"/>
              </a:buClr>
              <a:buSzPts val="5000"/>
              <a:buNone/>
              <a:defRPr sz="6667">
                <a:solidFill>
                  <a:srgbClr val="A41E35"/>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a:p>
        </p:txBody>
      </p:sp>
      <p:sp>
        <p:nvSpPr>
          <p:cNvPr id="10" name="Google Shape;10;p2"/>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dk2"/>
              </a:buClr>
              <a:buSzPts val="2500"/>
              <a:buFont typeface="Roboto Medium"/>
              <a:buNone/>
              <a:defRPr sz="3333" b="0">
                <a:solidFill>
                  <a:schemeClr val="tx1"/>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1025929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tx2"/>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5000"/>
              <a:buNone/>
              <a:defRPr sz="6667">
                <a:solidFill>
                  <a:srgbClr val="FFFFFF"/>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a:p>
        </p:txBody>
      </p:sp>
      <p:sp>
        <p:nvSpPr>
          <p:cNvPr id="16" name="Google Shape;16;p3"/>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accent4"/>
              </a:buClr>
              <a:buSzPts val="2500"/>
              <a:buFont typeface="Roboto Medium"/>
              <a:buNone/>
              <a:defRPr sz="3333" b="1">
                <a:solidFill>
                  <a:schemeClr val="accent4"/>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spTree>
    <p:extLst>
      <p:ext uri="{BB962C8B-B14F-4D97-AF65-F5344CB8AC3E}">
        <p14:creationId xmlns:p14="http://schemas.microsoft.com/office/powerpoint/2010/main" val="3490408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6" name="Google Shape;26;p5"/>
          <p:cNvSpPr txBox="1">
            <a:spLocks noGrp="1"/>
          </p:cNvSpPr>
          <p:nvPr>
            <p:ph type="body" idx="1"/>
          </p:nvPr>
        </p:nvSpPr>
        <p:spPr>
          <a:xfrm>
            <a:off x="212400" y="1141033"/>
            <a:ext cx="5333200" cy="4906400"/>
          </a:xfrm>
          <a:prstGeom prst="rect">
            <a:avLst/>
          </a:prstGeom>
        </p:spPr>
        <p:txBody>
          <a:bodyPr spcFirstLastPara="1" wrap="square" lIns="91425" tIns="91425" rIns="91425" bIns="91425" anchor="t" anchorCtr="0"/>
          <a:lstStyle>
            <a:lvl1pPr marL="609585" lvl="0" indent="-423323">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23323">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
        <p:nvSpPr>
          <p:cNvPr id="27" name="Google Shape;27;p5"/>
          <p:cNvSpPr txBox="1">
            <a:spLocks noGrp="1"/>
          </p:cNvSpPr>
          <p:nvPr>
            <p:ph type="body" idx="2"/>
          </p:nvPr>
        </p:nvSpPr>
        <p:spPr>
          <a:xfrm>
            <a:off x="6240000" y="1141033"/>
            <a:ext cx="5333200" cy="4906400"/>
          </a:xfrm>
          <a:prstGeom prst="rect">
            <a:avLst/>
          </a:prstGeom>
        </p:spPr>
        <p:txBody>
          <a:bodyPr spcFirstLastPara="1" wrap="square" lIns="91425" tIns="91425" rIns="91425" bIns="91425" anchor="t" anchorCtr="0"/>
          <a:lstStyle>
            <a:lvl1pPr marL="609585" lvl="0" indent="-423323">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06390">
              <a:lnSpc>
                <a:spcPct val="125000"/>
              </a:lnSpc>
              <a:spcBef>
                <a:spcPts val="2133"/>
              </a:spcBef>
              <a:spcAft>
                <a:spcPts val="0"/>
              </a:spcAft>
              <a:buSzPts val="1200"/>
              <a:buFont typeface="Roboto"/>
              <a:buChar char="○"/>
              <a:defRPr sz="1600">
                <a:latin typeface="Roboto"/>
                <a:ea typeface="Roboto"/>
                <a:cs typeface="Roboto"/>
                <a:sym typeface="Roboto"/>
              </a:defRPr>
            </a:lvl2pPr>
            <a:lvl3pPr marL="1828754" lvl="2" indent="-406390">
              <a:lnSpc>
                <a:spcPct val="125000"/>
              </a:lnSpc>
              <a:spcBef>
                <a:spcPts val="2133"/>
              </a:spcBef>
              <a:spcAft>
                <a:spcPts val="0"/>
              </a:spcAft>
              <a:buSzPts val="1200"/>
              <a:buFont typeface="Roboto"/>
              <a:buChar char="■"/>
              <a:defRPr sz="1600">
                <a:latin typeface="Roboto"/>
                <a:ea typeface="Roboto"/>
                <a:cs typeface="Roboto"/>
                <a:sym typeface="Roboto"/>
              </a:defRPr>
            </a:lvl3pPr>
            <a:lvl4pPr marL="2438339" lvl="3" indent="-406390">
              <a:lnSpc>
                <a:spcPct val="125000"/>
              </a:lnSpc>
              <a:spcBef>
                <a:spcPts val="2133"/>
              </a:spcBef>
              <a:spcAft>
                <a:spcPts val="0"/>
              </a:spcAft>
              <a:buSzPts val="1200"/>
              <a:buFont typeface="Roboto"/>
              <a:buChar char="●"/>
              <a:defRPr sz="1600">
                <a:latin typeface="Roboto"/>
                <a:ea typeface="Roboto"/>
                <a:cs typeface="Roboto"/>
                <a:sym typeface="Roboto"/>
              </a:defRPr>
            </a:lvl4pPr>
            <a:lvl5pPr marL="3047924" lvl="4" indent="-406390">
              <a:lnSpc>
                <a:spcPct val="125000"/>
              </a:lnSpc>
              <a:spcBef>
                <a:spcPts val="2133"/>
              </a:spcBef>
              <a:spcAft>
                <a:spcPts val="0"/>
              </a:spcAft>
              <a:buSzPts val="1200"/>
              <a:buFont typeface="Roboto"/>
              <a:buChar char="○"/>
              <a:defRPr sz="1600">
                <a:latin typeface="Roboto"/>
                <a:ea typeface="Roboto"/>
                <a:cs typeface="Roboto"/>
                <a:sym typeface="Roboto"/>
              </a:defRPr>
            </a:lvl5pPr>
            <a:lvl6pPr marL="3657509" lvl="5" indent="-406390">
              <a:lnSpc>
                <a:spcPct val="125000"/>
              </a:lnSpc>
              <a:spcBef>
                <a:spcPts val="2133"/>
              </a:spcBef>
              <a:spcAft>
                <a:spcPts val="0"/>
              </a:spcAft>
              <a:buSzPts val="1200"/>
              <a:buFont typeface="Roboto"/>
              <a:buChar char="■"/>
              <a:defRPr sz="1600">
                <a:latin typeface="Roboto"/>
                <a:ea typeface="Roboto"/>
                <a:cs typeface="Roboto"/>
                <a:sym typeface="Roboto"/>
              </a:defRPr>
            </a:lvl6pPr>
            <a:lvl7pPr marL="4267093" lvl="6" indent="-406390">
              <a:lnSpc>
                <a:spcPct val="125000"/>
              </a:lnSpc>
              <a:spcBef>
                <a:spcPts val="2133"/>
              </a:spcBef>
              <a:spcAft>
                <a:spcPts val="0"/>
              </a:spcAft>
              <a:buSzPts val="1200"/>
              <a:buFont typeface="Roboto"/>
              <a:buChar char="●"/>
              <a:defRPr sz="1600">
                <a:latin typeface="Roboto"/>
                <a:ea typeface="Roboto"/>
                <a:cs typeface="Roboto"/>
                <a:sym typeface="Roboto"/>
              </a:defRPr>
            </a:lvl7pPr>
            <a:lvl8pPr marL="4876678" lvl="7" indent="-406390">
              <a:lnSpc>
                <a:spcPct val="125000"/>
              </a:lnSpc>
              <a:spcBef>
                <a:spcPts val="2133"/>
              </a:spcBef>
              <a:spcAft>
                <a:spcPts val="0"/>
              </a:spcAft>
              <a:buSzPts val="1200"/>
              <a:buFont typeface="Roboto"/>
              <a:buChar char="○"/>
              <a:defRPr sz="1600">
                <a:latin typeface="Roboto"/>
                <a:ea typeface="Roboto"/>
                <a:cs typeface="Roboto"/>
                <a:sym typeface="Roboto"/>
              </a:defRPr>
            </a:lvl8pPr>
            <a:lvl9pPr marL="5486263" lvl="8" indent="-406390">
              <a:lnSpc>
                <a:spcPct val="125000"/>
              </a:lnSpc>
              <a:spcBef>
                <a:spcPts val="2133"/>
              </a:spcBef>
              <a:spcAft>
                <a:spcPts val="2133"/>
              </a:spcAft>
              <a:buSzPts val="1200"/>
              <a:buFont typeface="Roboto"/>
              <a:buChar char="■"/>
              <a:defRPr sz="1600">
                <a:latin typeface="Roboto"/>
                <a:ea typeface="Roboto"/>
                <a:cs typeface="Roboto"/>
                <a:sym typeface="Roboto"/>
              </a:defRPr>
            </a:lvl9pPr>
          </a:lstStyle>
          <a:p>
            <a:pPr lvl="0"/>
            <a:r>
              <a:rPr lang="en-US"/>
              <a:t>Edit Master text styles</a:t>
            </a:r>
          </a:p>
        </p:txBody>
      </p:sp>
      <p:sp>
        <p:nvSpPr>
          <p:cNvPr id="31" name="Google Shape;31;p5"/>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312672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d Slide">
  <p:cSld name="End Slide">
    <p:bg>
      <p:bgPr>
        <a:solidFill>
          <a:srgbClr val="A41E35"/>
        </a:solidFill>
        <a:effectLst/>
      </p:bgPr>
    </p:bg>
    <p:spTree>
      <p:nvGrpSpPr>
        <p:cNvPr id="1" name="Shape 56"/>
        <p:cNvGrpSpPr/>
        <p:nvPr/>
      </p:nvGrpSpPr>
      <p:grpSpPr>
        <a:xfrm>
          <a:off x="0" y="0"/>
          <a:ext cx="0" cy="0"/>
          <a:chOff x="0" y="0"/>
          <a:chExt cx="0" cy="0"/>
        </a:xfrm>
      </p:grpSpPr>
      <p:pic>
        <p:nvPicPr>
          <p:cNvPr id="57" name="Google Shape;57;p14"/>
          <p:cNvPicPr preferRelativeResize="0"/>
          <p:nvPr/>
        </p:nvPicPr>
        <p:blipFill>
          <a:blip r:embed="rId2">
            <a:alphaModFix/>
          </a:blip>
          <a:stretch>
            <a:fillRect/>
          </a:stretch>
        </p:blipFill>
        <p:spPr>
          <a:xfrm>
            <a:off x="2670283" y="2347567"/>
            <a:ext cx="6851437" cy="2162868"/>
          </a:xfrm>
          <a:prstGeom prst="rect">
            <a:avLst/>
          </a:prstGeom>
          <a:noFill/>
          <a:ln>
            <a:noFill/>
          </a:ln>
        </p:spPr>
      </p:pic>
    </p:spTree>
    <p:extLst>
      <p:ext uri="{BB962C8B-B14F-4D97-AF65-F5344CB8AC3E}">
        <p14:creationId xmlns:p14="http://schemas.microsoft.com/office/powerpoint/2010/main" val="3812387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3052805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6" name="Google Shape;36;p7"/>
          <p:cNvSpPr txBox="1">
            <a:spLocks noGrp="1"/>
          </p:cNvSpPr>
          <p:nvPr>
            <p:ph type="body" idx="1"/>
          </p:nvPr>
        </p:nvSpPr>
        <p:spPr>
          <a:xfrm>
            <a:off x="212400" y="1141033"/>
            <a:ext cx="5333200" cy="4906400"/>
          </a:xfrm>
          <a:prstGeom prst="rect">
            <a:avLst/>
          </a:prstGeom>
        </p:spPr>
        <p:txBody>
          <a:bodyPr spcFirstLastPara="1" wrap="square" lIns="91425" tIns="91425" rIns="91425" bIns="91425" anchor="t" anchorCtr="0"/>
          <a:lstStyle>
            <a:lvl1pPr marL="609585" lvl="0" indent="-423323" rtl="0">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23323" rtl="0">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rtl="0">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rtl="0">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rtl="0">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rtl="0">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rtl="0">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rtl="0">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rtl="0">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
        <p:nvSpPr>
          <p:cNvPr id="40" name="Google Shape;40;p7"/>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435806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5">
            <a:lumMod val="20000"/>
            <a:lumOff val="80000"/>
          </a:schemeClr>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42467" y="2633800"/>
            <a:ext cx="11411600" cy="1590400"/>
          </a:xfrm>
          <a:prstGeom prst="rect">
            <a:avLst/>
          </a:prstGeom>
        </p:spPr>
        <p:txBody>
          <a:bodyPr spcFirstLastPara="1" wrap="square" lIns="91425" tIns="91425" rIns="91425" bIns="91425" anchor="ctr" anchorCtr="0"/>
          <a:lstStyle>
            <a:lvl1pPr lvl="0" algn="ctr" rtl="0">
              <a:spcBef>
                <a:spcPts val="0"/>
              </a:spcBef>
              <a:spcAft>
                <a:spcPts val="0"/>
              </a:spcAft>
              <a:buSzPts val="5000"/>
              <a:buNone/>
              <a:defRPr sz="6667">
                <a:latin typeface="+mj-lt"/>
              </a:defRPr>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rPr lang="en-US"/>
              <a:t>Click to edit Master title style</a:t>
            </a:r>
            <a:endParaRPr/>
          </a:p>
        </p:txBody>
      </p:sp>
    </p:spTree>
    <p:extLst>
      <p:ext uri="{BB962C8B-B14F-4D97-AF65-F5344CB8AC3E}">
        <p14:creationId xmlns:p14="http://schemas.microsoft.com/office/powerpoint/2010/main" val="3940916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 Copy">
  <p:cSld name="Intro Copy">
    <p:bg>
      <p:bgPr>
        <a:solidFill>
          <a:schemeClr val="accent5">
            <a:lumMod val="20000"/>
            <a:lumOff val="80000"/>
          </a:schemeClr>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2062800" y="1339600"/>
            <a:ext cx="8066400" cy="4178800"/>
          </a:xfrm>
          <a:prstGeom prst="rect">
            <a:avLst/>
          </a:prstGeom>
        </p:spPr>
        <p:txBody>
          <a:bodyPr spcFirstLastPara="1" wrap="square" lIns="91425" tIns="91425" rIns="91425" bIns="91425" anchor="ctr" anchorCtr="0"/>
          <a:lstStyle>
            <a:lvl1pPr marL="609585" lvl="0" indent="-507987" rtl="0">
              <a:lnSpc>
                <a:spcPct val="115000"/>
              </a:lnSpc>
              <a:spcBef>
                <a:spcPts val="0"/>
              </a:spcBef>
              <a:spcAft>
                <a:spcPts val="0"/>
              </a:spcAft>
              <a:buClr>
                <a:schemeClr val="lt2"/>
              </a:buClr>
              <a:buSzPts val="2400"/>
              <a:buFont typeface="Faustina Medium"/>
              <a:buChar char="●"/>
              <a:defRPr sz="3200" b="0" i="0">
                <a:solidFill>
                  <a:schemeClr val="lt2"/>
                </a:solidFill>
                <a:latin typeface="Georgia" panose="02040502050405020303" pitchFamily="18" charset="0"/>
                <a:ea typeface="Georgia" panose="02040502050405020303" pitchFamily="18" charset="0"/>
                <a:cs typeface="Georgia" panose="02040502050405020303" pitchFamily="18" charset="0"/>
                <a:sym typeface="Faustina Medium"/>
              </a:defRPr>
            </a:lvl1pPr>
            <a:lvl2pPr marL="1219170" lvl="1"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2pPr>
            <a:lvl3pPr marL="1828754" lvl="2"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3pPr>
            <a:lvl4pPr marL="2438339" lvl="3"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4pPr>
            <a:lvl5pPr marL="3047924" lvl="4"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5pPr>
            <a:lvl6pPr marL="3657509" lvl="5"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6pPr>
            <a:lvl7pPr marL="4267093" lvl="6"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7pPr>
            <a:lvl8pPr marL="4876678" lvl="7"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8pPr>
            <a:lvl9pPr marL="5486263" lvl="8" indent="-507987" rtl="0">
              <a:lnSpc>
                <a:spcPct val="115000"/>
              </a:lnSpc>
              <a:spcBef>
                <a:spcPts val="2133"/>
              </a:spcBef>
              <a:spcAft>
                <a:spcPts val="2133"/>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9pPr>
          </a:lstStyle>
          <a:p>
            <a:pPr lvl="0"/>
            <a:r>
              <a:rPr lang="en-US"/>
              <a:t>Edit Master text styles</a:t>
            </a:r>
          </a:p>
        </p:txBody>
      </p:sp>
    </p:spTree>
    <p:extLst>
      <p:ext uri="{BB962C8B-B14F-4D97-AF65-F5344CB8AC3E}">
        <p14:creationId xmlns:p14="http://schemas.microsoft.com/office/powerpoint/2010/main" val="323908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9" name="Google Shape;19;p4"/>
          <p:cNvSpPr txBox="1">
            <a:spLocks noGrp="1"/>
          </p:cNvSpPr>
          <p:nvPr>
            <p:ph type="body" idx="1"/>
          </p:nvPr>
        </p:nvSpPr>
        <p:spPr>
          <a:xfrm>
            <a:off x="215367" y="1090967"/>
            <a:ext cx="11360800" cy="4824000"/>
          </a:xfrm>
          <a:prstGeom prst="rect">
            <a:avLst/>
          </a:prstGeom>
        </p:spPr>
        <p:txBody>
          <a:bodyPr spcFirstLastPara="1" wrap="square" lIns="91425" tIns="91425" rIns="91425" bIns="91425" anchor="t" anchorCtr="0"/>
          <a:lstStyle>
            <a:lvl1pPr marL="609585" lvl="0" indent="-457189">
              <a:lnSpc>
                <a:spcPct val="125000"/>
              </a:lnSpc>
              <a:spcBef>
                <a:spcPts val="0"/>
              </a:spcBef>
              <a:spcAft>
                <a:spcPts val="0"/>
              </a:spcAft>
              <a:buClr>
                <a:srgbClr val="A41E35"/>
              </a:buClr>
              <a:buSzPts val="1800"/>
              <a:buFont typeface="Roboto"/>
              <a:buChar char="●"/>
              <a:defRPr>
                <a:solidFill>
                  <a:srgbClr val="000000"/>
                </a:solidFill>
                <a:latin typeface="+mn-lt"/>
                <a:ea typeface="Roboto"/>
                <a:cs typeface="Roboto"/>
                <a:sym typeface="Roboto"/>
              </a:defRPr>
            </a:lvl1pPr>
            <a:lvl2pPr marL="1219170" lvl="1"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2pPr>
            <a:lvl3pPr marL="1828754" lvl="2"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3pPr>
            <a:lvl4pPr marL="2438339" lvl="3"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4pPr>
            <a:lvl5pPr marL="3047924" lvl="4"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5pPr>
            <a:lvl6pPr marL="3657509" lvl="5"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6pPr>
            <a:lvl7pPr marL="4267093" lvl="6"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7pPr>
            <a:lvl8pPr marL="4876678" lvl="7" indent="-423323">
              <a:lnSpc>
                <a:spcPct val="125000"/>
              </a:lnSpc>
              <a:spcBef>
                <a:spcPts val="2133"/>
              </a:spcBef>
              <a:spcAft>
                <a:spcPts val="0"/>
              </a:spcAft>
              <a:buClr>
                <a:srgbClr val="A41E35"/>
              </a:buClr>
              <a:buSzPts val="1400"/>
              <a:buFont typeface="Roboto"/>
              <a:buChar char="○"/>
              <a:defRPr>
                <a:solidFill>
                  <a:srgbClr val="000000"/>
                </a:solidFill>
                <a:latin typeface="Roboto"/>
                <a:ea typeface="Roboto"/>
                <a:cs typeface="Roboto"/>
                <a:sym typeface="Roboto"/>
              </a:defRPr>
            </a:lvl8pPr>
            <a:lvl9pPr marL="5486263" lvl="8" indent="-423323">
              <a:lnSpc>
                <a:spcPct val="125000"/>
              </a:lnSpc>
              <a:spcBef>
                <a:spcPts val="2133"/>
              </a:spcBef>
              <a:spcAft>
                <a:spcPts val="2133"/>
              </a:spcAft>
              <a:buClr>
                <a:srgbClr val="A41E35"/>
              </a:buClr>
              <a:buSzPts val="1400"/>
              <a:buFont typeface="Roboto"/>
              <a:buChar char="■"/>
              <a:defRPr>
                <a:solidFill>
                  <a:srgbClr val="000000"/>
                </a:solidFill>
                <a:latin typeface="Roboto"/>
                <a:ea typeface="Roboto"/>
                <a:cs typeface="Roboto"/>
                <a:sym typeface="Roboto"/>
              </a:defRPr>
            </a:lvl9pPr>
          </a:lstStyle>
          <a:p>
            <a:pPr lvl="0"/>
            <a:r>
              <a:rPr lang="en-US"/>
              <a:t>Edit Master text styles</a:t>
            </a:r>
          </a:p>
        </p:txBody>
      </p:sp>
      <p:sp>
        <p:nvSpPr>
          <p:cNvPr id="23" name="Google Shape;23;p4"/>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3759292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10"/>
          <p:cNvSpPr/>
          <p:nvPr/>
        </p:nvSpPr>
        <p:spPr>
          <a:xfrm>
            <a:off x="-55300" y="-39467"/>
            <a:ext cx="6154000" cy="6944000"/>
          </a:xfrm>
          <a:prstGeom prst="rect">
            <a:avLst/>
          </a:prstGeom>
          <a:solidFill>
            <a:srgbClr val="A41E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10"/>
          <p:cNvSpPr txBox="1">
            <a:spLocks noGrp="1"/>
          </p:cNvSpPr>
          <p:nvPr>
            <p:ph type="title"/>
          </p:nvPr>
        </p:nvSpPr>
        <p:spPr>
          <a:xfrm>
            <a:off x="354000" y="1901384"/>
            <a:ext cx="5393600" cy="197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4200"/>
              <a:buNone/>
              <a:defRPr sz="5600">
                <a:solidFill>
                  <a:srgbClr val="FFFFFF"/>
                </a:solidFill>
                <a:latin typeface="+mj-lt"/>
              </a:defRPr>
            </a:lvl1pPr>
            <a:lvl2pPr lvl="1" algn="ctr">
              <a:spcBef>
                <a:spcPts val="0"/>
              </a:spcBef>
              <a:spcAft>
                <a:spcPts val="0"/>
              </a:spcAft>
              <a:buClr>
                <a:srgbClr val="FFFFFF"/>
              </a:buClr>
              <a:buSzPts val="4200"/>
              <a:buNone/>
              <a:defRPr sz="5600">
                <a:solidFill>
                  <a:srgbClr val="FFFFFF"/>
                </a:solidFill>
              </a:defRPr>
            </a:lvl2pPr>
            <a:lvl3pPr lvl="2" algn="ctr">
              <a:spcBef>
                <a:spcPts val="0"/>
              </a:spcBef>
              <a:spcAft>
                <a:spcPts val="0"/>
              </a:spcAft>
              <a:buClr>
                <a:srgbClr val="FFFFFF"/>
              </a:buClr>
              <a:buSzPts val="4200"/>
              <a:buNone/>
              <a:defRPr sz="5600">
                <a:solidFill>
                  <a:srgbClr val="FFFFFF"/>
                </a:solidFill>
              </a:defRPr>
            </a:lvl3pPr>
            <a:lvl4pPr lvl="3" algn="ctr">
              <a:spcBef>
                <a:spcPts val="0"/>
              </a:spcBef>
              <a:spcAft>
                <a:spcPts val="0"/>
              </a:spcAft>
              <a:buClr>
                <a:srgbClr val="FFFFFF"/>
              </a:buClr>
              <a:buSzPts val="4200"/>
              <a:buNone/>
              <a:defRPr sz="5600">
                <a:solidFill>
                  <a:srgbClr val="FFFFFF"/>
                </a:solidFill>
              </a:defRPr>
            </a:lvl4pPr>
            <a:lvl5pPr lvl="4" algn="ctr">
              <a:spcBef>
                <a:spcPts val="0"/>
              </a:spcBef>
              <a:spcAft>
                <a:spcPts val="0"/>
              </a:spcAft>
              <a:buClr>
                <a:srgbClr val="FFFFFF"/>
              </a:buClr>
              <a:buSzPts val="4200"/>
              <a:buNone/>
              <a:defRPr sz="5600">
                <a:solidFill>
                  <a:srgbClr val="FFFFFF"/>
                </a:solidFill>
              </a:defRPr>
            </a:lvl5pPr>
            <a:lvl6pPr lvl="5" algn="ctr">
              <a:spcBef>
                <a:spcPts val="0"/>
              </a:spcBef>
              <a:spcAft>
                <a:spcPts val="0"/>
              </a:spcAft>
              <a:buClr>
                <a:srgbClr val="FFFFFF"/>
              </a:buClr>
              <a:buSzPts val="4200"/>
              <a:buNone/>
              <a:defRPr sz="5600">
                <a:solidFill>
                  <a:srgbClr val="FFFFFF"/>
                </a:solidFill>
              </a:defRPr>
            </a:lvl6pPr>
            <a:lvl7pPr lvl="6" algn="ctr">
              <a:spcBef>
                <a:spcPts val="0"/>
              </a:spcBef>
              <a:spcAft>
                <a:spcPts val="0"/>
              </a:spcAft>
              <a:buClr>
                <a:srgbClr val="FFFFFF"/>
              </a:buClr>
              <a:buSzPts val="4200"/>
              <a:buNone/>
              <a:defRPr sz="5600">
                <a:solidFill>
                  <a:srgbClr val="FFFFFF"/>
                </a:solidFill>
              </a:defRPr>
            </a:lvl7pPr>
            <a:lvl8pPr lvl="7" algn="ctr">
              <a:spcBef>
                <a:spcPts val="0"/>
              </a:spcBef>
              <a:spcAft>
                <a:spcPts val="0"/>
              </a:spcAft>
              <a:buClr>
                <a:srgbClr val="FFFFFF"/>
              </a:buClr>
              <a:buSzPts val="4200"/>
              <a:buNone/>
              <a:defRPr sz="5600">
                <a:solidFill>
                  <a:srgbClr val="FFFFFF"/>
                </a:solidFill>
              </a:defRPr>
            </a:lvl8pPr>
            <a:lvl9pPr lvl="8" algn="ctr">
              <a:spcBef>
                <a:spcPts val="0"/>
              </a:spcBef>
              <a:spcAft>
                <a:spcPts val="0"/>
              </a:spcAft>
              <a:buClr>
                <a:srgbClr val="FFFFFF"/>
              </a:buClr>
              <a:buSzPts val="4200"/>
              <a:buNone/>
              <a:defRPr sz="5600">
                <a:solidFill>
                  <a:srgbClr val="FFFFFF"/>
                </a:solidFill>
              </a:defRPr>
            </a:lvl9pPr>
          </a:lstStyle>
          <a:p>
            <a:r>
              <a:rPr lang="en-US"/>
              <a:t>Click to edit Master title style</a:t>
            </a:r>
            <a:endParaRPr/>
          </a:p>
        </p:txBody>
      </p:sp>
      <p:sp>
        <p:nvSpPr>
          <p:cNvPr id="48" name="Google Shape;48;p10"/>
          <p:cNvSpPr txBox="1">
            <a:spLocks noGrp="1"/>
          </p:cNvSpPr>
          <p:nvPr>
            <p:ph type="subTitle" idx="1"/>
          </p:nvPr>
        </p:nvSpPr>
        <p:spPr>
          <a:xfrm>
            <a:off x="354000" y="3770217"/>
            <a:ext cx="5393600" cy="11864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dk1"/>
              </a:buClr>
              <a:buSzPts val="1800"/>
              <a:buFont typeface="Roboto"/>
              <a:buNone/>
              <a:defRPr b="1">
                <a:solidFill>
                  <a:schemeClr val="dk1"/>
                </a:solidFill>
                <a:latin typeface="+mj-lt"/>
                <a:ea typeface="Roboto"/>
                <a:cs typeface="Roboto"/>
                <a:sym typeface="Roboto"/>
              </a:defRPr>
            </a:lvl1pPr>
            <a:lvl2pPr lvl="1" algn="ctr">
              <a:lnSpc>
                <a:spcPct val="100000"/>
              </a:lnSpc>
              <a:spcBef>
                <a:spcPts val="0"/>
              </a:spcBef>
              <a:spcAft>
                <a:spcPts val="0"/>
              </a:spcAft>
              <a:buClr>
                <a:srgbClr val="CCCCCC"/>
              </a:buClr>
              <a:buSzPts val="2100"/>
              <a:buNone/>
              <a:defRPr sz="2800">
                <a:solidFill>
                  <a:srgbClr val="CCCCCC"/>
                </a:solidFill>
              </a:defRPr>
            </a:lvl2pPr>
            <a:lvl3pPr lvl="2" algn="ctr">
              <a:lnSpc>
                <a:spcPct val="100000"/>
              </a:lnSpc>
              <a:spcBef>
                <a:spcPts val="0"/>
              </a:spcBef>
              <a:spcAft>
                <a:spcPts val="0"/>
              </a:spcAft>
              <a:buClr>
                <a:srgbClr val="CCCCCC"/>
              </a:buClr>
              <a:buSzPts val="2100"/>
              <a:buNone/>
              <a:defRPr sz="2800">
                <a:solidFill>
                  <a:srgbClr val="CCCCCC"/>
                </a:solidFill>
              </a:defRPr>
            </a:lvl3pPr>
            <a:lvl4pPr lvl="3" algn="ctr">
              <a:lnSpc>
                <a:spcPct val="100000"/>
              </a:lnSpc>
              <a:spcBef>
                <a:spcPts val="0"/>
              </a:spcBef>
              <a:spcAft>
                <a:spcPts val="0"/>
              </a:spcAft>
              <a:buClr>
                <a:srgbClr val="CCCCCC"/>
              </a:buClr>
              <a:buSzPts val="2100"/>
              <a:buNone/>
              <a:defRPr sz="2800">
                <a:solidFill>
                  <a:srgbClr val="CCCCCC"/>
                </a:solidFill>
              </a:defRPr>
            </a:lvl4pPr>
            <a:lvl5pPr lvl="4" algn="ctr">
              <a:lnSpc>
                <a:spcPct val="100000"/>
              </a:lnSpc>
              <a:spcBef>
                <a:spcPts val="0"/>
              </a:spcBef>
              <a:spcAft>
                <a:spcPts val="0"/>
              </a:spcAft>
              <a:buClr>
                <a:srgbClr val="CCCCCC"/>
              </a:buClr>
              <a:buSzPts val="2100"/>
              <a:buNone/>
              <a:defRPr sz="2800">
                <a:solidFill>
                  <a:srgbClr val="CCCCCC"/>
                </a:solidFill>
              </a:defRPr>
            </a:lvl5pPr>
            <a:lvl6pPr lvl="5" algn="ctr">
              <a:lnSpc>
                <a:spcPct val="100000"/>
              </a:lnSpc>
              <a:spcBef>
                <a:spcPts val="0"/>
              </a:spcBef>
              <a:spcAft>
                <a:spcPts val="0"/>
              </a:spcAft>
              <a:buClr>
                <a:srgbClr val="CCCCCC"/>
              </a:buClr>
              <a:buSzPts val="2100"/>
              <a:buNone/>
              <a:defRPr sz="2800">
                <a:solidFill>
                  <a:srgbClr val="CCCCCC"/>
                </a:solidFill>
              </a:defRPr>
            </a:lvl6pPr>
            <a:lvl7pPr lvl="6" algn="ctr">
              <a:lnSpc>
                <a:spcPct val="100000"/>
              </a:lnSpc>
              <a:spcBef>
                <a:spcPts val="0"/>
              </a:spcBef>
              <a:spcAft>
                <a:spcPts val="0"/>
              </a:spcAft>
              <a:buClr>
                <a:srgbClr val="CCCCCC"/>
              </a:buClr>
              <a:buSzPts val="2100"/>
              <a:buNone/>
              <a:defRPr sz="2800">
                <a:solidFill>
                  <a:srgbClr val="CCCCCC"/>
                </a:solidFill>
              </a:defRPr>
            </a:lvl7pPr>
            <a:lvl8pPr lvl="7" algn="ctr">
              <a:lnSpc>
                <a:spcPct val="100000"/>
              </a:lnSpc>
              <a:spcBef>
                <a:spcPts val="0"/>
              </a:spcBef>
              <a:spcAft>
                <a:spcPts val="0"/>
              </a:spcAft>
              <a:buClr>
                <a:srgbClr val="CCCCCC"/>
              </a:buClr>
              <a:buSzPts val="2100"/>
              <a:buNone/>
              <a:defRPr sz="2800">
                <a:solidFill>
                  <a:srgbClr val="CCCCCC"/>
                </a:solidFill>
              </a:defRPr>
            </a:lvl8pPr>
            <a:lvl9pPr lvl="8" algn="ctr">
              <a:lnSpc>
                <a:spcPct val="100000"/>
              </a:lnSpc>
              <a:spcBef>
                <a:spcPts val="0"/>
              </a:spcBef>
              <a:spcAft>
                <a:spcPts val="0"/>
              </a:spcAft>
              <a:buClr>
                <a:srgbClr val="CCCCCC"/>
              </a:buClr>
              <a:buSzPts val="2100"/>
              <a:buNone/>
              <a:defRPr sz="2800">
                <a:solidFill>
                  <a:srgbClr val="CCCCCC"/>
                </a:solidFill>
              </a:defRPr>
            </a:lvl9pPr>
          </a:lstStyle>
          <a:p>
            <a:r>
              <a:rPr lang="en-US"/>
              <a:t>Click to edit Master subtitle style</a:t>
            </a:r>
            <a:endParaRPr/>
          </a:p>
        </p:txBody>
      </p:sp>
      <p:sp>
        <p:nvSpPr>
          <p:cNvPr id="49" name="Google Shape;49;p10"/>
          <p:cNvSpPr txBox="1">
            <a:spLocks noGrp="1"/>
          </p:cNvSpPr>
          <p:nvPr>
            <p:ph type="body" idx="2"/>
          </p:nvPr>
        </p:nvSpPr>
        <p:spPr>
          <a:xfrm>
            <a:off x="6579833" y="709800"/>
            <a:ext cx="5116000" cy="5438400"/>
          </a:xfrm>
          <a:prstGeom prst="rect">
            <a:avLst/>
          </a:prstGeom>
        </p:spPr>
        <p:txBody>
          <a:bodyPr spcFirstLastPara="1" wrap="square" lIns="91425" tIns="91425" rIns="91425" bIns="91425" anchor="ctr" anchorCtr="0"/>
          <a:lstStyle>
            <a:lvl1pPr marL="609585" lvl="0" indent="-457189">
              <a:lnSpc>
                <a:spcPct val="125000"/>
              </a:lnSpc>
              <a:spcBef>
                <a:spcPts val="0"/>
              </a:spcBef>
              <a:spcAft>
                <a:spcPts val="0"/>
              </a:spcAft>
              <a:buSzPts val="1800"/>
              <a:buFont typeface="Roboto"/>
              <a:buChar char="●"/>
              <a:defRPr>
                <a:latin typeface="+mn-lt"/>
                <a:ea typeface="Roboto"/>
                <a:cs typeface="Roboto"/>
                <a:sym typeface="Roboto"/>
              </a:defRPr>
            </a:lvl1pPr>
            <a:lvl2pPr marL="1219170" lvl="1" indent="-423323">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Tree>
    <p:extLst>
      <p:ext uri="{BB962C8B-B14F-4D97-AF65-F5344CB8AC3E}">
        <p14:creationId xmlns:p14="http://schemas.microsoft.com/office/powerpoint/2010/main" val="3165714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w/ Caption">
  <p:cSld name="Photo w/ Caption">
    <p:bg>
      <p:bgPr>
        <a:solidFill>
          <a:schemeClr val="accent5">
            <a:lumMod val="20000"/>
            <a:lumOff val="80000"/>
          </a:schemeClr>
        </a:solid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body" idx="1"/>
          </p:nvPr>
        </p:nvSpPr>
        <p:spPr>
          <a:xfrm>
            <a:off x="2096800" y="6205767"/>
            <a:ext cx="7998400" cy="375600"/>
          </a:xfrm>
          <a:prstGeom prst="rect">
            <a:avLst/>
          </a:prstGeom>
        </p:spPr>
        <p:txBody>
          <a:bodyPr spcFirstLastPara="1" wrap="square" lIns="91425" tIns="91425" rIns="91425" bIns="91425" anchor="ctr" anchorCtr="0"/>
          <a:lstStyle>
            <a:lvl1pPr marL="609585" lvl="0" indent="-304792" algn="ctr" rtl="0">
              <a:lnSpc>
                <a:spcPct val="100000"/>
              </a:lnSpc>
              <a:spcBef>
                <a:spcPts val="0"/>
              </a:spcBef>
              <a:spcAft>
                <a:spcPts val="0"/>
              </a:spcAft>
              <a:buClr>
                <a:schemeClr val="accent5"/>
              </a:buClr>
              <a:buSzPts val="1200"/>
              <a:buFont typeface="Roboto Condensed"/>
              <a:buNone/>
              <a:defRPr sz="1600">
                <a:solidFill>
                  <a:schemeClr val="accent5"/>
                </a:solidFill>
                <a:latin typeface="+mn-lt"/>
                <a:ea typeface="Roboto Condensed"/>
                <a:cs typeface="Roboto Condensed"/>
                <a:sym typeface="Roboto Condensed"/>
              </a:defRPr>
            </a:lvl1pPr>
          </a:lstStyle>
          <a:p>
            <a:pPr lvl="0"/>
            <a:r>
              <a:rPr lang="en-US"/>
              <a:t>Edit Master text styles</a:t>
            </a:r>
          </a:p>
        </p:txBody>
      </p:sp>
    </p:spTree>
    <p:extLst>
      <p:ext uri="{BB962C8B-B14F-4D97-AF65-F5344CB8AC3E}">
        <p14:creationId xmlns:p14="http://schemas.microsoft.com/office/powerpoint/2010/main" val="2852644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d Slide">
  <p:cSld name="1_End Slide">
    <p:bg>
      <p:bgPr>
        <a:solidFill>
          <a:schemeClr val="tx2"/>
        </a:solidFill>
        <a:effectLst/>
      </p:bgPr>
    </p:bg>
    <p:spTree>
      <p:nvGrpSpPr>
        <p:cNvPr id="1" name="Shape 56"/>
        <p:cNvGrpSpPr/>
        <p:nvPr/>
      </p:nvGrpSpPr>
      <p:grpSpPr>
        <a:xfrm>
          <a:off x="0" y="0"/>
          <a:ext cx="0" cy="0"/>
          <a:chOff x="0" y="0"/>
          <a:chExt cx="0" cy="0"/>
        </a:xfrm>
      </p:grpSpPr>
      <p:pic>
        <p:nvPicPr>
          <p:cNvPr id="57" name="Google Shape;57;p14"/>
          <p:cNvPicPr preferRelativeResize="0"/>
          <p:nvPr/>
        </p:nvPicPr>
        <p:blipFill>
          <a:blip r:embed="rId2">
            <a:alphaModFix/>
          </a:blip>
          <a:stretch>
            <a:fillRect/>
          </a:stretch>
        </p:blipFill>
        <p:spPr>
          <a:xfrm>
            <a:off x="2670283" y="2347567"/>
            <a:ext cx="6851437" cy="2162868"/>
          </a:xfrm>
          <a:prstGeom prst="rect">
            <a:avLst/>
          </a:prstGeom>
          <a:noFill/>
          <a:ln>
            <a:noFill/>
          </a:ln>
        </p:spPr>
      </p:pic>
    </p:spTree>
    <p:extLst>
      <p:ext uri="{BB962C8B-B14F-4D97-AF65-F5344CB8AC3E}">
        <p14:creationId xmlns:p14="http://schemas.microsoft.com/office/powerpoint/2010/main" val="4224046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rgbClr val="A41E35"/>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5000"/>
              <a:buNone/>
              <a:defRPr sz="6667">
                <a:solidFill>
                  <a:srgbClr val="FFFFFF"/>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dirty="0"/>
          </a:p>
        </p:txBody>
      </p:sp>
      <p:sp>
        <p:nvSpPr>
          <p:cNvPr id="16" name="Google Shape;16;p3"/>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accent4"/>
              </a:buClr>
              <a:buSzPts val="2500"/>
              <a:buFont typeface="Roboto Medium"/>
              <a:buNone/>
              <a:defRPr sz="3333" b="1">
                <a:solidFill>
                  <a:schemeClr val="accent4"/>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spTree>
    <p:extLst>
      <p:ext uri="{BB962C8B-B14F-4D97-AF65-F5344CB8AC3E}">
        <p14:creationId xmlns:p14="http://schemas.microsoft.com/office/powerpoint/2010/main" val="2554800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solidFill>
          <a:schemeClr val="bg1"/>
        </a:solidFill>
        <a:effectLst/>
      </p:bgPr>
    </p:bg>
    <p:spTree>
      <p:nvGrpSpPr>
        <p:cNvPr id="1" name="Shape 45"/>
        <p:cNvGrpSpPr/>
        <p:nvPr/>
      </p:nvGrpSpPr>
      <p:grpSpPr>
        <a:xfrm>
          <a:off x="0" y="0"/>
          <a:ext cx="0" cy="0"/>
          <a:chOff x="0" y="0"/>
          <a:chExt cx="0" cy="0"/>
        </a:xfrm>
      </p:grpSpPr>
      <p:sp>
        <p:nvSpPr>
          <p:cNvPr id="46" name="Google Shape;46;p10"/>
          <p:cNvSpPr/>
          <p:nvPr/>
        </p:nvSpPr>
        <p:spPr>
          <a:xfrm>
            <a:off x="-55300" y="-39467"/>
            <a:ext cx="6154000" cy="6944000"/>
          </a:xfrm>
          <a:prstGeom prst="rect">
            <a:avLst/>
          </a:prstGeom>
          <a:solidFill>
            <a:srgbClr val="A41E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10"/>
          <p:cNvSpPr txBox="1">
            <a:spLocks noGrp="1"/>
          </p:cNvSpPr>
          <p:nvPr>
            <p:ph type="title"/>
          </p:nvPr>
        </p:nvSpPr>
        <p:spPr>
          <a:xfrm>
            <a:off x="354000" y="1901384"/>
            <a:ext cx="5393600" cy="197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4200"/>
              <a:buNone/>
              <a:defRPr sz="5600">
                <a:solidFill>
                  <a:srgbClr val="FFFFFF"/>
                </a:solidFill>
                <a:latin typeface="+mj-lt"/>
              </a:defRPr>
            </a:lvl1pPr>
            <a:lvl2pPr lvl="1" algn="ctr">
              <a:spcBef>
                <a:spcPts val="0"/>
              </a:spcBef>
              <a:spcAft>
                <a:spcPts val="0"/>
              </a:spcAft>
              <a:buClr>
                <a:srgbClr val="FFFFFF"/>
              </a:buClr>
              <a:buSzPts val="4200"/>
              <a:buNone/>
              <a:defRPr sz="5600">
                <a:solidFill>
                  <a:srgbClr val="FFFFFF"/>
                </a:solidFill>
              </a:defRPr>
            </a:lvl2pPr>
            <a:lvl3pPr lvl="2" algn="ctr">
              <a:spcBef>
                <a:spcPts val="0"/>
              </a:spcBef>
              <a:spcAft>
                <a:spcPts val="0"/>
              </a:spcAft>
              <a:buClr>
                <a:srgbClr val="FFFFFF"/>
              </a:buClr>
              <a:buSzPts val="4200"/>
              <a:buNone/>
              <a:defRPr sz="5600">
                <a:solidFill>
                  <a:srgbClr val="FFFFFF"/>
                </a:solidFill>
              </a:defRPr>
            </a:lvl3pPr>
            <a:lvl4pPr lvl="3" algn="ctr">
              <a:spcBef>
                <a:spcPts val="0"/>
              </a:spcBef>
              <a:spcAft>
                <a:spcPts val="0"/>
              </a:spcAft>
              <a:buClr>
                <a:srgbClr val="FFFFFF"/>
              </a:buClr>
              <a:buSzPts val="4200"/>
              <a:buNone/>
              <a:defRPr sz="5600">
                <a:solidFill>
                  <a:srgbClr val="FFFFFF"/>
                </a:solidFill>
              </a:defRPr>
            </a:lvl4pPr>
            <a:lvl5pPr lvl="4" algn="ctr">
              <a:spcBef>
                <a:spcPts val="0"/>
              </a:spcBef>
              <a:spcAft>
                <a:spcPts val="0"/>
              </a:spcAft>
              <a:buClr>
                <a:srgbClr val="FFFFFF"/>
              </a:buClr>
              <a:buSzPts val="4200"/>
              <a:buNone/>
              <a:defRPr sz="5600">
                <a:solidFill>
                  <a:srgbClr val="FFFFFF"/>
                </a:solidFill>
              </a:defRPr>
            </a:lvl5pPr>
            <a:lvl6pPr lvl="5" algn="ctr">
              <a:spcBef>
                <a:spcPts val="0"/>
              </a:spcBef>
              <a:spcAft>
                <a:spcPts val="0"/>
              </a:spcAft>
              <a:buClr>
                <a:srgbClr val="FFFFFF"/>
              </a:buClr>
              <a:buSzPts val="4200"/>
              <a:buNone/>
              <a:defRPr sz="5600">
                <a:solidFill>
                  <a:srgbClr val="FFFFFF"/>
                </a:solidFill>
              </a:defRPr>
            </a:lvl6pPr>
            <a:lvl7pPr lvl="6" algn="ctr">
              <a:spcBef>
                <a:spcPts val="0"/>
              </a:spcBef>
              <a:spcAft>
                <a:spcPts val="0"/>
              </a:spcAft>
              <a:buClr>
                <a:srgbClr val="FFFFFF"/>
              </a:buClr>
              <a:buSzPts val="4200"/>
              <a:buNone/>
              <a:defRPr sz="5600">
                <a:solidFill>
                  <a:srgbClr val="FFFFFF"/>
                </a:solidFill>
              </a:defRPr>
            </a:lvl7pPr>
            <a:lvl8pPr lvl="7" algn="ctr">
              <a:spcBef>
                <a:spcPts val="0"/>
              </a:spcBef>
              <a:spcAft>
                <a:spcPts val="0"/>
              </a:spcAft>
              <a:buClr>
                <a:srgbClr val="FFFFFF"/>
              </a:buClr>
              <a:buSzPts val="4200"/>
              <a:buNone/>
              <a:defRPr sz="5600">
                <a:solidFill>
                  <a:srgbClr val="FFFFFF"/>
                </a:solidFill>
              </a:defRPr>
            </a:lvl8pPr>
            <a:lvl9pPr lvl="8" algn="ctr">
              <a:spcBef>
                <a:spcPts val="0"/>
              </a:spcBef>
              <a:spcAft>
                <a:spcPts val="0"/>
              </a:spcAft>
              <a:buClr>
                <a:srgbClr val="FFFFFF"/>
              </a:buClr>
              <a:buSzPts val="4200"/>
              <a:buNone/>
              <a:defRPr sz="5600">
                <a:solidFill>
                  <a:srgbClr val="FFFFFF"/>
                </a:solidFill>
              </a:defRPr>
            </a:lvl9pPr>
          </a:lstStyle>
          <a:p>
            <a:r>
              <a:rPr lang="en-US"/>
              <a:t>Click to edit Master title style</a:t>
            </a:r>
            <a:endParaRPr/>
          </a:p>
        </p:txBody>
      </p:sp>
      <p:sp>
        <p:nvSpPr>
          <p:cNvPr id="48" name="Google Shape;48;p10"/>
          <p:cNvSpPr txBox="1">
            <a:spLocks noGrp="1"/>
          </p:cNvSpPr>
          <p:nvPr>
            <p:ph type="subTitle" idx="1"/>
          </p:nvPr>
        </p:nvSpPr>
        <p:spPr>
          <a:xfrm>
            <a:off x="354000" y="3770217"/>
            <a:ext cx="5393600" cy="11864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dk1"/>
              </a:buClr>
              <a:buSzPts val="1800"/>
              <a:buFont typeface="Roboto"/>
              <a:buNone/>
              <a:defRPr b="1">
                <a:solidFill>
                  <a:schemeClr val="dk1"/>
                </a:solidFill>
                <a:latin typeface="+mj-lt"/>
                <a:ea typeface="Roboto"/>
                <a:cs typeface="Roboto"/>
                <a:sym typeface="Roboto"/>
              </a:defRPr>
            </a:lvl1pPr>
            <a:lvl2pPr lvl="1" algn="ctr">
              <a:lnSpc>
                <a:spcPct val="100000"/>
              </a:lnSpc>
              <a:spcBef>
                <a:spcPts val="0"/>
              </a:spcBef>
              <a:spcAft>
                <a:spcPts val="0"/>
              </a:spcAft>
              <a:buClr>
                <a:srgbClr val="CCCCCC"/>
              </a:buClr>
              <a:buSzPts val="2100"/>
              <a:buNone/>
              <a:defRPr sz="2800">
                <a:solidFill>
                  <a:srgbClr val="CCCCCC"/>
                </a:solidFill>
              </a:defRPr>
            </a:lvl2pPr>
            <a:lvl3pPr lvl="2" algn="ctr">
              <a:lnSpc>
                <a:spcPct val="100000"/>
              </a:lnSpc>
              <a:spcBef>
                <a:spcPts val="0"/>
              </a:spcBef>
              <a:spcAft>
                <a:spcPts val="0"/>
              </a:spcAft>
              <a:buClr>
                <a:srgbClr val="CCCCCC"/>
              </a:buClr>
              <a:buSzPts val="2100"/>
              <a:buNone/>
              <a:defRPr sz="2800">
                <a:solidFill>
                  <a:srgbClr val="CCCCCC"/>
                </a:solidFill>
              </a:defRPr>
            </a:lvl3pPr>
            <a:lvl4pPr lvl="3" algn="ctr">
              <a:lnSpc>
                <a:spcPct val="100000"/>
              </a:lnSpc>
              <a:spcBef>
                <a:spcPts val="0"/>
              </a:spcBef>
              <a:spcAft>
                <a:spcPts val="0"/>
              </a:spcAft>
              <a:buClr>
                <a:srgbClr val="CCCCCC"/>
              </a:buClr>
              <a:buSzPts val="2100"/>
              <a:buNone/>
              <a:defRPr sz="2800">
                <a:solidFill>
                  <a:srgbClr val="CCCCCC"/>
                </a:solidFill>
              </a:defRPr>
            </a:lvl4pPr>
            <a:lvl5pPr lvl="4" algn="ctr">
              <a:lnSpc>
                <a:spcPct val="100000"/>
              </a:lnSpc>
              <a:spcBef>
                <a:spcPts val="0"/>
              </a:spcBef>
              <a:spcAft>
                <a:spcPts val="0"/>
              </a:spcAft>
              <a:buClr>
                <a:srgbClr val="CCCCCC"/>
              </a:buClr>
              <a:buSzPts val="2100"/>
              <a:buNone/>
              <a:defRPr sz="2800">
                <a:solidFill>
                  <a:srgbClr val="CCCCCC"/>
                </a:solidFill>
              </a:defRPr>
            </a:lvl5pPr>
            <a:lvl6pPr lvl="5" algn="ctr">
              <a:lnSpc>
                <a:spcPct val="100000"/>
              </a:lnSpc>
              <a:spcBef>
                <a:spcPts val="0"/>
              </a:spcBef>
              <a:spcAft>
                <a:spcPts val="0"/>
              </a:spcAft>
              <a:buClr>
                <a:srgbClr val="CCCCCC"/>
              </a:buClr>
              <a:buSzPts val="2100"/>
              <a:buNone/>
              <a:defRPr sz="2800">
                <a:solidFill>
                  <a:srgbClr val="CCCCCC"/>
                </a:solidFill>
              </a:defRPr>
            </a:lvl6pPr>
            <a:lvl7pPr lvl="6" algn="ctr">
              <a:lnSpc>
                <a:spcPct val="100000"/>
              </a:lnSpc>
              <a:spcBef>
                <a:spcPts val="0"/>
              </a:spcBef>
              <a:spcAft>
                <a:spcPts val="0"/>
              </a:spcAft>
              <a:buClr>
                <a:srgbClr val="CCCCCC"/>
              </a:buClr>
              <a:buSzPts val="2100"/>
              <a:buNone/>
              <a:defRPr sz="2800">
                <a:solidFill>
                  <a:srgbClr val="CCCCCC"/>
                </a:solidFill>
              </a:defRPr>
            </a:lvl7pPr>
            <a:lvl8pPr lvl="7" algn="ctr">
              <a:lnSpc>
                <a:spcPct val="100000"/>
              </a:lnSpc>
              <a:spcBef>
                <a:spcPts val="0"/>
              </a:spcBef>
              <a:spcAft>
                <a:spcPts val="0"/>
              </a:spcAft>
              <a:buClr>
                <a:srgbClr val="CCCCCC"/>
              </a:buClr>
              <a:buSzPts val="2100"/>
              <a:buNone/>
              <a:defRPr sz="2800">
                <a:solidFill>
                  <a:srgbClr val="CCCCCC"/>
                </a:solidFill>
              </a:defRPr>
            </a:lvl8pPr>
            <a:lvl9pPr lvl="8" algn="ctr">
              <a:lnSpc>
                <a:spcPct val="100000"/>
              </a:lnSpc>
              <a:spcBef>
                <a:spcPts val="0"/>
              </a:spcBef>
              <a:spcAft>
                <a:spcPts val="0"/>
              </a:spcAft>
              <a:buClr>
                <a:srgbClr val="CCCCCC"/>
              </a:buClr>
              <a:buSzPts val="2100"/>
              <a:buNone/>
              <a:defRPr sz="2800">
                <a:solidFill>
                  <a:srgbClr val="CCCCCC"/>
                </a:solidFill>
              </a:defRPr>
            </a:lvl9pPr>
          </a:lstStyle>
          <a:p>
            <a:r>
              <a:rPr lang="en-US"/>
              <a:t>Click to edit Master subtitle style</a:t>
            </a:r>
            <a:endParaRPr dirty="0"/>
          </a:p>
        </p:txBody>
      </p:sp>
      <p:sp>
        <p:nvSpPr>
          <p:cNvPr id="49" name="Google Shape;49;p10"/>
          <p:cNvSpPr txBox="1">
            <a:spLocks noGrp="1"/>
          </p:cNvSpPr>
          <p:nvPr>
            <p:ph type="body" idx="2"/>
          </p:nvPr>
        </p:nvSpPr>
        <p:spPr>
          <a:xfrm>
            <a:off x="6579833" y="709800"/>
            <a:ext cx="5116000" cy="5438400"/>
          </a:xfrm>
          <a:prstGeom prst="rect">
            <a:avLst/>
          </a:prstGeom>
        </p:spPr>
        <p:txBody>
          <a:bodyPr spcFirstLastPara="1" wrap="square" lIns="91425" tIns="91425" rIns="91425" bIns="91425" anchor="ctr" anchorCtr="0"/>
          <a:lstStyle>
            <a:lvl1pPr marL="609585" lvl="0" indent="-457189">
              <a:lnSpc>
                <a:spcPct val="125000"/>
              </a:lnSpc>
              <a:spcBef>
                <a:spcPts val="0"/>
              </a:spcBef>
              <a:spcAft>
                <a:spcPts val="0"/>
              </a:spcAft>
              <a:buSzPts val="1800"/>
              <a:buFont typeface="Roboto"/>
              <a:buChar char="●"/>
              <a:defRPr>
                <a:latin typeface="+mn-lt"/>
                <a:ea typeface="Roboto"/>
                <a:cs typeface="Roboto"/>
                <a:sym typeface="Roboto"/>
              </a:defRPr>
            </a:lvl1pPr>
            <a:lvl2pPr marL="1219170" lvl="1" indent="-423323">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Tree>
    <p:extLst>
      <p:ext uri="{BB962C8B-B14F-4D97-AF65-F5344CB8AC3E}">
        <p14:creationId xmlns:p14="http://schemas.microsoft.com/office/powerpoint/2010/main" val="2216767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ntro Copy">
  <p:cSld name="1_Intro Copy">
    <p:bg>
      <p:bgPr>
        <a:solidFill>
          <a:schemeClr val="accent4">
            <a:lumMod val="20000"/>
            <a:lumOff val="80000"/>
          </a:schemeClr>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2062800" y="1339600"/>
            <a:ext cx="8066400" cy="4178800"/>
          </a:xfrm>
          <a:prstGeom prst="rect">
            <a:avLst/>
          </a:prstGeom>
        </p:spPr>
        <p:txBody>
          <a:bodyPr spcFirstLastPara="1" wrap="square" lIns="91425" tIns="91425" rIns="91425" bIns="91425" anchor="ctr" anchorCtr="0"/>
          <a:lstStyle>
            <a:lvl1pPr marL="609585" lvl="0" indent="-507987" rtl="0">
              <a:lnSpc>
                <a:spcPct val="115000"/>
              </a:lnSpc>
              <a:spcBef>
                <a:spcPts val="0"/>
              </a:spcBef>
              <a:spcAft>
                <a:spcPts val="0"/>
              </a:spcAft>
              <a:buClr>
                <a:schemeClr val="lt2"/>
              </a:buClr>
              <a:buSzPts val="2400"/>
              <a:buFont typeface="Faustina Medium"/>
              <a:buChar char="●"/>
              <a:defRPr sz="3200" b="0" i="0">
                <a:solidFill>
                  <a:schemeClr val="lt2"/>
                </a:solidFill>
                <a:latin typeface="Georgia" panose="02040502050405020303" pitchFamily="18" charset="0"/>
                <a:ea typeface="Georgia" panose="02040502050405020303" pitchFamily="18" charset="0"/>
                <a:cs typeface="Georgia" panose="02040502050405020303" pitchFamily="18" charset="0"/>
                <a:sym typeface="Faustina Medium"/>
              </a:defRPr>
            </a:lvl1pPr>
            <a:lvl2pPr marL="1219170" lvl="1"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2pPr>
            <a:lvl3pPr marL="1828754" lvl="2"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3pPr>
            <a:lvl4pPr marL="2438339" lvl="3"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4pPr>
            <a:lvl5pPr marL="3047924" lvl="4"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5pPr>
            <a:lvl6pPr marL="3657509" lvl="5"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6pPr>
            <a:lvl7pPr marL="4267093" lvl="6"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7pPr>
            <a:lvl8pPr marL="4876678" lvl="7"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8pPr>
            <a:lvl9pPr marL="5486263" lvl="8" indent="-507987" rtl="0">
              <a:lnSpc>
                <a:spcPct val="115000"/>
              </a:lnSpc>
              <a:spcBef>
                <a:spcPts val="2133"/>
              </a:spcBef>
              <a:spcAft>
                <a:spcPts val="2133"/>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9pPr>
          </a:lstStyle>
          <a:p>
            <a:pPr lvl="0"/>
            <a:r>
              <a:rPr lang="en-US"/>
              <a:t>Edit Master text styles</a:t>
            </a:r>
          </a:p>
        </p:txBody>
      </p:sp>
    </p:spTree>
    <p:extLst>
      <p:ext uri="{BB962C8B-B14F-4D97-AF65-F5344CB8AC3E}">
        <p14:creationId xmlns:p14="http://schemas.microsoft.com/office/powerpoint/2010/main" val="2279365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631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lumMod val="20000"/>
            <a:lumOff val="80000"/>
          </a:schemeClr>
        </a:solid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title" hasCustomPrompt="1"/>
          </p:nvPr>
        </p:nvSpPr>
        <p:spPr>
          <a:xfrm>
            <a:off x="415600" y="1871200"/>
            <a:ext cx="11360800" cy="2618000"/>
          </a:xfrm>
          <a:prstGeom prst="rect">
            <a:avLst/>
          </a:prstGeom>
        </p:spPr>
        <p:txBody>
          <a:bodyPr spcFirstLastPara="1" wrap="square" lIns="91425" tIns="91425" rIns="91425" bIns="91425" anchor="b" anchorCtr="0"/>
          <a:lstStyle>
            <a:lvl1pPr lvl="0" algn="ctr">
              <a:spcBef>
                <a:spcPts val="0"/>
              </a:spcBef>
              <a:spcAft>
                <a:spcPts val="0"/>
              </a:spcAft>
              <a:buClr>
                <a:schemeClr val="lt2"/>
              </a:buClr>
              <a:buSzPts val="15000"/>
              <a:buNone/>
              <a:defRPr sz="20000">
                <a:solidFill>
                  <a:schemeClr val="lt2"/>
                </a:solidFill>
                <a:latin typeface="+mj-lt"/>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4" name="Google Shape;54;p12"/>
          <p:cNvSpPr txBox="1">
            <a:spLocks noGrp="1"/>
          </p:cNvSpPr>
          <p:nvPr>
            <p:ph type="subTitle" idx="1"/>
          </p:nvPr>
        </p:nvSpPr>
        <p:spPr>
          <a:xfrm>
            <a:off x="415600" y="4169984"/>
            <a:ext cx="11360800" cy="1056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dk2"/>
              </a:buClr>
              <a:buSzPts val="2500"/>
              <a:buNone/>
              <a:defRPr sz="3333" b="1">
                <a:solidFill>
                  <a:schemeClr val="dk2"/>
                </a:solidFill>
                <a:latin typeface="+mn-lt"/>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spTree>
    <p:extLst>
      <p:ext uri="{BB962C8B-B14F-4D97-AF65-F5344CB8AC3E}">
        <p14:creationId xmlns:p14="http://schemas.microsoft.com/office/powerpoint/2010/main" val="2857427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076451" y="3258324"/>
            <a:ext cx="10119360" cy="577081"/>
          </a:xfrm>
        </p:spPr>
        <p:txBody>
          <a:bodyPr wrap="square" lIns="0" tIns="0" rIns="0" bIns="0" anchor="b" anchorCtr="0">
            <a:spAutoFit/>
          </a:bodyPr>
          <a:lstStyle>
            <a:lvl1pPr algn="l">
              <a:defRPr sz="375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2076451" y="3835402"/>
            <a:ext cx="10119360" cy="161583"/>
          </a:xfrm>
        </p:spPr>
        <p:txBody>
          <a:bodyPr wrap="square" bIns="0" anchor="t" anchorCtr="0">
            <a:spAutoFit/>
          </a:bodyPr>
          <a:lstStyle>
            <a:lvl1pPr marL="0" indent="0">
              <a:buNone/>
              <a:defRPr sz="1050" b="1">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1"/>
            <a:ext cx="9669400" cy="115416"/>
          </a:xfrm>
          <a:prstGeom prst="rect">
            <a:avLst/>
          </a:prstGeom>
        </p:spPr>
        <p:txBody>
          <a:bodyPr wrap="square" lIns="0" tIns="0" rIns="0" bIns="0" anchor="t" anchorCtr="0">
            <a:spAutoFit/>
          </a:bodyPr>
          <a:lstStyle>
            <a:lvl1pPr algn="l">
              <a:lnSpc>
                <a:spcPts val="900"/>
              </a:lnSpc>
              <a:defRPr sz="600" b="0" i="0">
                <a:solidFill>
                  <a:schemeClr val="bg1"/>
                </a:solidFill>
                <a:latin typeface="Helvetica"/>
                <a:cs typeface="Helvetica"/>
              </a:defRPr>
            </a:lvl1pPr>
          </a:lstStyle>
          <a:p>
            <a:r>
              <a:rPr lang="en-US" sz="750" b="1">
                <a:latin typeface="Arial"/>
                <a:cs typeface="Arial"/>
              </a:rPr>
              <a:t>[Enter the presentation name in Insert &gt; Header &amp; Footer]     7/24/2011 </a:t>
            </a:r>
            <a:endParaRPr lang="en-US" dirty="0">
              <a:latin typeface="Arial"/>
              <a:cs typeface="Arial"/>
            </a:endParaRPr>
          </a:p>
        </p:txBody>
      </p:sp>
    </p:spTree>
    <p:extLst>
      <p:ext uri="{BB962C8B-B14F-4D97-AF65-F5344CB8AC3E}">
        <p14:creationId xmlns:p14="http://schemas.microsoft.com/office/powerpoint/2010/main" val="3595577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076451" y="2595184"/>
            <a:ext cx="10119360" cy="1154162"/>
          </a:xfrm>
        </p:spPr>
        <p:txBody>
          <a:bodyPr wrap="square" lIns="0" tIns="0" rIns="0" bIns="0" anchor="b" anchorCtr="0">
            <a:spAutoFit/>
          </a:bodyPr>
          <a:lstStyle>
            <a:lvl1pPr algn="l">
              <a:lnSpc>
                <a:spcPts val="4500"/>
              </a:lnSpc>
              <a:defRPr sz="375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2076451" y="3855675"/>
            <a:ext cx="10119360" cy="161583"/>
          </a:xfrm>
        </p:spPr>
        <p:txBody>
          <a:bodyPr wrap="square" lIns="0" tIns="0" rIns="0" bIns="0">
            <a:spAutoFit/>
          </a:bodyPr>
          <a:lstStyle>
            <a:lvl1pPr marL="0" indent="0" algn="l">
              <a:buNone/>
              <a:defRPr sz="1050" b="1">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2072640" y="6571360"/>
            <a:ext cx="9679093" cy="115416"/>
          </a:xfrm>
          <a:prstGeom prst="rect">
            <a:avLst/>
          </a:prstGeom>
        </p:spPr>
        <p:txBody>
          <a:bodyPr wrap="square" lIns="0" tIns="0" rIns="0" bIns="0">
            <a:spAutoFit/>
          </a:bodyPr>
          <a:lstStyle>
            <a:lvl1pPr algn="l">
              <a:lnSpc>
                <a:spcPts val="900"/>
              </a:lnSpc>
              <a:defRPr sz="600" b="0" i="0">
                <a:solidFill>
                  <a:schemeClr val="bg1"/>
                </a:solidFill>
                <a:latin typeface="Helvetica"/>
                <a:cs typeface="Helvetica"/>
              </a:defRPr>
            </a:lvl1pPr>
          </a:lstStyle>
          <a:p>
            <a:r>
              <a:rPr lang="en-US" sz="750" b="1">
                <a:latin typeface="Arial"/>
                <a:cs typeface="Arial"/>
              </a:rPr>
              <a:t>[Enter the presentation name in Insert &gt; Header &amp; Footer]     7/24/2011 </a:t>
            </a:r>
            <a:endParaRPr lang="en-US" dirty="0">
              <a:latin typeface="Arial"/>
              <a:cs typeface="Arial"/>
            </a:endParaRPr>
          </a:p>
        </p:txBody>
      </p:sp>
    </p:spTree>
    <p:extLst>
      <p:ext uri="{BB962C8B-B14F-4D97-AF65-F5344CB8AC3E}">
        <p14:creationId xmlns:p14="http://schemas.microsoft.com/office/powerpoint/2010/main" val="156941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dirty="0"/>
          </a:p>
        </p:txBody>
      </p:sp>
      <p:sp>
        <p:nvSpPr>
          <p:cNvPr id="26" name="Google Shape;26;p5"/>
          <p:cNvSpPr txBox="1">
            <a:spLocks noGrp="1"/>
          </p:cNvSpPr>
          <p:nvPr>
            <p:ph type="body" idx="1"/>
          </p:nvPr>
        </p:nvSpPr>
        <p:spPr>
          <a:xfrm>
            <a:off x="212400" y="1141033"/>
            <a:ext cx="5333200" cy="4906400"/>
          </a:xfrm>
          <a:prstGeom prst="rect">
            <a:avLst/>
          </a:prstGeom>
        </p:spPr>
        <p:txBody>
          <a:bodyPr spcFirstLastPara="1" wrap="square" lIns="91425" tIns="91425" rIns="91425" bIns="91425" anchor="t" anchorCtr="0"/>
          <a:lstStyle>
            <a:lvl1pPr marL="609585" lvl="0" indent="-423323">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23323">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
        <p:nvSpPr>
          <p:cNvPr id="27" name="Google Shape;27;p5"/>
          <p:cNvSpPr txBox="1">
            <a:spLocks noGrp="1"/>
          </p:cNvSpPr>
          <p:nvPr>
            <p:ph type="body" idx="2"/>
          </p:nvPr>
        </p:nvSpPr>
        <p:spPr>
          <a:xfrm>
            <a:off x="6240000" y="1141033"/>
            <a:ext cx="5333200" cy="4906400"/>
          </a:xfrm>
          <a:prstGeom prst="rect">
            <a:avLst/>
          </a:prstGeom>
        </p:spPr>
        <p:txBody>
          <a:bodyPr spcFirstLastPara="1" wrap="square" lIns="91425" tIns="91425" rIns="91425" bIns="91425" anchor="t" anchorCtr="0"/>
          <a:lstStyle>
            <a:lvl1pPr marL="609585" lvl="0" indent="-423323">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06390">
              <a:lnSpc>
                <a:spcPct val="125000"/>
              </a:lnSpc>
              <a:spcBef>
                <a:spcPts val="2133"/>
              </a:spcBef>
              <a:spcAft>
                <a:spcPts val="0"/>
              </a:spcAft>
              <a:buSzPts val="1200"/>
              <a:buFont typeface="Roboto"/>
              <a:buChar char="○"/>
              <a:defRPr sz="1600">
                <a:latin typeface="Roboto"/>
                <a:ea typeface="Roboto"/>
                <a:cs typeface="Roboto"/>
                <a:sym typeface="Roboto"/>
              </a:defRPr>
            </a:lvl2pPr>
            <a:lvl3pPr marL="1828754" lvl="2" indent="-406390">
              <a:lnSpc>
                <a:spcPct val="125000"/>
              </a:lnSpc>
              <a:spcBef>
                <a:spcPts val="2133"/>
              </a:spcBef>
              <a:spcAft>
                <a:spcPts val="0"/>
              </a:spcAft>
              <a:buSzPts val="1200"/>
              <a:buFont typeface="Roboto"/>
              <a:buChar char="■"/>
              <a:defRPr sz="1600">
                <a:latin typeface="Roboto"/>
                <a:ea typeface="Roboto"/>
                <a:cs typeface="Roboto"/>
                <a:sym typeface="Roboto"/>
              </a:defRPr>
            </a:lvl3pPr>
            <a:lvl4pPr marL="2438339" lvl="3" indent="-406390">
              <a:lnSpc>
                <a:spcPct val="125000"/>
              </a:lnSpc>
              <a:spcBef>
                <a:spcPts val="2133"/>
              </a:spcBef>
              <a:spcAft>
                <a:spcPts val="0"/>
              </a:spcAft>
              <a:buSzPts val="1200"/>
              <a:buFont typeface="Roboto"/>
              <a:buChar char="●"/>
              <a:defRPr sz="1600">
                <a:latin typeface="Roboto"/>
                <a:ea typeface="Roboto"/>
                <a:cs typeface="Roboto"/>
                <a:sym typeface="Roboto"/>
              </a:defRPr>
            </a:lvl4pPr>
            <a:lvl5pPr marL="3047924" lvl="4" indent="-406390">
              <a:lnSpc>
                <a:spcPct val="125000"/>
              </a:lnSpc>
              <a:spcBef>
                <a:spcPts val="2133"/>
              </a:spcBef>
              <a:spcAft>
                <a:spcPts val="0"/>
              </a:spcAft>
              <a:buSzPts val="1200"/>
              <a:buFont typeface="Roboto"/>
              <a:buChar char="○"/>
              <a:defRPr sz="1600">
                <a:latin typeface="Roboto"/>
                <a:ea typeface="Roboto"/>
                <a:cs typeface="Roboto"/>
                <a:sym typeface="Roboto"/>
              </a:defRPr>
            </a:lvl5pPr>
            <a:lvl6pPr marL="3657509" lvl="5" indent="-406390">
              <a:lnSpc>
                <a:spcPct val="125000"/>
              </a:lnSpc>
              <a:spcBef>
                <a:spcPts val="2133"/>
              </a:spcBef>
              <a:spcAft>
                <a:spcPts val="0"/>
              </a:spcAft>
              <a:buSzPts val="1200"/>
              <a:buFont typeface="Roboto"/>
              <a:buChar char="■"/>
              <a:defRPr sz="1600">
                <a:latin typeface="Roboto"/>
                <a:ea typeface="Roboto"/>
                <a:cs typeface="Roboto"/>
                <a:sym typeface="Roboto"/>
              </a:defRPr>
            </a:lvl6pPr>
            <a:lvl7pPr marL="4267093" lvl="6" indent="-406390">
              <a:lnSpc>
                <a:spcPct val="125000"/>
              </a:lnSpc>
              <a:spcBef>
                <a:spcPts val="2133"/>
              </a:spcBef>
              <a:spcAft>
                <a:spcPts val="0"/>
              </a:spcAft>
              <a:buSzPts val="1200"/>
              <a:buFont typeface="Roboto"/>
              <a:buChar char="●"/>
              <a:defRPr sz="1600">
                <a:latin typeface="Roboto"/>
                <a:ea typeface="Roboto"/>
                <a:cs typeface="Roboto"/>
                <a:sym typeface="Roboto"/>
              </a:defRPr>
            </a:lvl7pPr>
            <a:lvl8pPr marL="4876678" lvl="7" indent="-406390">
              <a:lnSpc>
                <a:spcPct val="125000"/>
              </a:lnSpc>
              <a:spcBef>
                <a:spcPts val="2133"/>
              </a:spcBef>
              <a:spcAft>
                <a:spcPts val="0"/>
              </a:spcAft>
              <a:buSzPts val="1200"/>
              <a:buFont typeface="Roboto"/>
              <a:buChar char="○"/>
              <a:defRPr sz="1600">
                <a:latin typeface="Roboto"/>
                <a:ea typeface="Roboto"/>
                <a:cs typeface="Roboto"/>
                <a:sym typeface="Roboto"/>
              </a:defRPr>
            </a:lvl8pPr>
            <a:lvl9pPr marL="5486263" lvl="8" indent="-406390">
              <a:lnSpc>
                <a:spcPct val="125000"/>
              </a:lnSpc>
              <a:spcBef>
                <a:spcPts val="2133"/>
              </a:spcBef>
              <a:spcAft>
                <a:spcPts val="2133"/>
              </a:spcAft>
              <a:buSzPts val="1200"/>
              <a:buFont typeface="Roboto"/>
              <a:buChar char="■"/>
              <a:defRPr sz="1600">
                <a:latin typeface="Roboto"/>
                <a:ea typeface="Roboto"/>
                <a:cs typeface="Roboto"/>
                <a:sym typeface="Roboto"/>
              </a:defRPr>
            </a:lvl9pPr>
          </a:lstStyle>
          <a:p>
            <a:pPr lvl="0"/>
            <a:r>
              <a:rPr lang="en-US"/>
              <a:t>Edit Master text styles</a:t>
            </a:r>
          </a:p>
        </p:txBody>
      </p:sp>
      <p:sp>
        <p:nvSpPr>
          <p:cNvPr id="31" name="Google Shape;31;p5"/>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402816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
        <p:nvSpPr>
          <p:cNvPr id="10" name="Content Placeholder 9"/>
          <p:cNvSpPr>
            <a:spLocks noGrp="1"/>
          </p:cNvSpPr>
          <p:nvPr>
            <p:ph sz="quarter" idx="13"/>
          </p:nvPr>
        </p:nvSpPr>
        <p:spPr>
          <a:xfrm>
            <a:off x="1608668" y="2290763"/>
            <a:ext cx="9952567" cy="1162434"/>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8864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2" y="1600200"/>
            <a:ext cx="9976273" cy="300082"/>
          </a:xfrm>
        </p:spPr>
        <p:txBody>
          <a:bodyPr/>
          <a:lstStyle/>
          <a:p>
            <a:r>
              <a:rPr lang="en-US"/>
              <a:t>Click to edit Master title style</a:t>
            </a:r>
            <a:endParaRPr lang="en-US" dirty="0"/>
          </a:p>
        </p:txBody>
      </p:sp>
      <p:sp>
        <p:nvSpPr>
          <p:cNvPr id="3" name="Content Placeholder 2"/>
          <p:cNvSpPr>
            <a:spLocks noGrp="1"/>
          </p:cNvSpPr>
          <p:nvPr>
            <p:ph idx="1"/>
          </p:nvPr>
        </p:nvSpPr>
        <p:spPr>
          <a:xfrm>
            <a:off x="1608668" y="2226460"/>
            <a:ext cx="8541883"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8" y="3136900"/>
            <a:ext cx="3285067" cy="184666"/>
          </a:xfrm>
        </p:spPr>
        <p:txBody>
          <a:bodyPr/>
          <a:lstStyle/>
          <a:p>
            <a:r>
              <a:rPr lang="en-US"/>
              <a:t>Click icon to add picture</a:t>
            </a:r>
          </a:p>
        </p:txBody>
      </p:sp>
      <p:sp>
        <p:nvSpPr>
          <p:cNvPr id="16" name="Picture Placeholder 14"/>
          <p:cNvSpPr>
            <a:spLocks noGrp="1"/>
          </p:cNvSpPr>
          <p:nvPr>
            <p:ph type="pic" sz="quarter" idx="18"/>
          </p:nvPr>
        </p:nvSpPr>
        <p:spPr>
          <a:xfrm>
            <a:off x="6081185" y="3136900"/>
            <a:ext cx="3285067" cy="184666"/>
          </a:xfrm>
        </p:spPr>
        <p:txBody>
          <a:bodyPr/>
          <a:lstStyle/>
          <a:p>
            <a:r>
              <a:rPr lang="en-US"/>
              <a:t>Click icon to add picture</a:t>
            </a:r>
          </a:p>
        </p:txBody>
      </p:sp>
      <p:sp>
        <p:nvSpPr>
          <p:cNvPr id="17" name="Picture Placeholder 14"/>
          <p:cNvSpPr>
            <a:spLocks noGrp="1"/>
          </p:cNvSpPr>
          <p:nvPr>
            <p:ph type="pic" sz="quarter" idx="19"/>
          </p:nvPr>
        </p:nvSpPr>
        <p:spPr>
          <a:xfrm>
            <a:off x="1608668" y="4710223"/>
            <a:ext cx="3285067" cy="184666"/>
          </a:xfrm>
        </p:spPr>
        <p:txBody>
          <a:bodyPr/>
          <a:lstStyle/>
          <a:p>
            <a:r>
              <a:rPr lang="en-US"/>
              <a:t>Click icon to add picture</a:t>
            </a:r>
          </a:p>
        </p:txBody>
      </p:sp>
      <p:sp>
        <p:nvSpPr>
          <p:cNvPr id="18" name="Picture Placeholder 14"/>
          <p:cNvSpPr>
            <a:spLocks noGrp="1"/>
          </p:cNvSpPr>
          <p:nvPr>
            <p:ph type="pic" sz="quarter" idx="20"/>
          </p:nvPr>
        </p:nvSpPr>
        <p:spPr>
          <a:xfrm>
            <a:off x="6081185" y="4710223"/>
            <a:ext cx="3285067" cy="184666"/>
          </a:xfrm>
        </p:spPr>
        <p:txBody>
          <a:bodyPr/>
          <a:lstStyle/>
          <a:p>
            <a:r>
              <a:rPr lang="en-US"/>
              <a:t>Click icon to add picture</a:t>
            </a:r>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Tree>
    <p:extLst>
      <p:ext uri="{BB962C8B-B14F-4D97-AF65-F5344CB8AC3E}">
        <p14:creationId xmlns:p14="http://schemas.microsoft.com/office/powerpoint/2010/main" val="2254301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2" y="1600200"/>
            <a:ext cx="9976273" cy="300082"/>
          </a:xfrm>
        </p:spPr>
        <p:txBody>
          <a:bodyPr/>
          <a:lstStyle/>
          <a:p>
            <a:r>
              <a:rPr lang="en-US"/>
              <a:t>Click to edit Master title style</a:t>
            </a:r>
            <a:endParaRPr lang="en-US" dirty="0"/>
          </a:p>
        </p:txBody>
      </p:sp>
      <p:sp>
        <p:nvSpPr>
          <p:cNvPr id="3" name="Content Placeholder 2"/>
          <p:cNvSpPr>
            <a:spLocks noGrp="1"/>
          </p:cNvSpPr>
          <p:nvPr>
            <p:ph idx="1"/>
          </p:nvPr>
        </p:nvSpPr>
        <p:spPr>
          <a:xfrm>
            <a:off x="5174513" y="2647510"/>
            <a:ext cx="6010939"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8" y="2403876"/>
            <a:ext cx="3285067" cy="184666"/>
          </a:xfrm>
        </p:spPr>
        <p:txBody>
          <a:bodyPr/>
          <a:lstStyle/>
          <a:p>
            <a:r>
              <a:rPr lang="en-US"/>
              <a:t>Click icon to add picture</a:t>
            </a:r>
          </a:p>
        </p:txBody>
      </p:sp>
      <p:sp>
        <p:nvSpPr>
          <p:cNvPr id="17" name="Picture Placeholder 14"/>
          <p:cNvSpPr>
            <a:spLocks noGrp="1"/>
          </p:cNvSpPr>
          <p:nvPr>
            <p:ph type="pic" sz="quarter" idx="19"/>
          </p:nvPr>
        </p:nvSpPr>
        <p:spPr>
          <a:xfrm>
            <a:off x="1608668" y="4306169"/>
            <a:ext cx="3285067" cy="184666"/>
          </a:xfrm>
        </p:spPr>
        <p:txBody>
          <a:bodyPr/>
          <a:lstStyle/>
          <a:p>
            <a:r>
              <a:rPr lang="en-US"/>
              <a:t>Click icon to add picture</a:t>
            </a:r>
          </a:p>
        </p:txBody>
      </p:sp>
      <p:sp>
        <p:nvSpPr>
          <p:cNvPr id="10" name="Content Placeholder 2"/>
          <p:cNvSpPr>
            <a:spLocks noGrp="1"/>
          </p:cNvSpPr>
          <p:nvPr>
            <p:ph idx="20"/>
          </p:nvPr>
        </p:nvSpPr>
        <p:spPr>
          <a:xfrm>
            <a:off x="5174513" y="4335489"/>
            <a:ext cx="6010939" cy="184666"/>
          </a:xfrm>
        </p:spPr>
        <p:txBody>
          <a:bodyPr wrap="square">
            <a:spAutoFit/>
          </a:bodyPr>
          <a:lstStyle>
            <a:lvl1pPr>
              <a:spcAft>
                <a:spcPts val="0"/>
              </a:spcAft>
              <a:defRPr/>
            </a:lvl1pPr>
            <a:lvl4pPr>
              <a:lnSpc>
                <a:spcPts val="1350"/>
              </a:lnSpc>
              <a:defRPr/>
            </a:lvl4pPr>
            <a:lvl5pPr>
              <a:lnSpc>
                <a:spcPts val="1350"/>
              </a:lnSpc>
              <a:defRPr/>
            </a:lvl5pPr>
          </a:lstStyle>
          <a:p>
            <a:pPr lvl="0"/>
            <a:r>
              <a:rPr lang="en-US"/>
              <a:t>Click to edit Master text styles</a:t>
            </a:r>
          </a:p>
        </p:txBody>
      </p:sp>
      <p:sp>
        <p:nvSpPr>
          <p:cNvPr id="9"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Tree>
    <p:extLst>
      <p:ext uri="{BB962C8B-B14F-4D97-AF65-F5344CB8AC3E}">
        <p14:creationId xmlns:p14="http://schemas.microsoft.com/office/powerpoint/2010/main" val="108706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
        <p:nvSpPr>
          <p:cNvPr id="9" name="Content Placeholder 9"/>
          <p:cNvSpPr>
            <a:spLocks noGrp="1"/>
          </p:cNvSpPr>
          <p:nvPr>
            <p:ph sz="quarter" idx="13"/>
          </p:nvPr>
        </p:nvSpPr>
        <p:spPr>
          <a:xfrm>
            <a:off x="1608668" y="2290764"/>
            <a:ext cx="9952567" cy="1022203"/>
          </a:xfrm>
        </p:spPr>
        <p:txBody>
          <a:bodyPr/>
          <a:lstStyle>
            <a:lvl2pPr>
              <a:spcAft>
                <a:spcPts val="225"/>
              </a:spcAft>
              <a:defRPr sz="1050"/>
            </a:lvl2pPr>
            <a:lvl3pPr>
              <a:defRPr sz="900">
                <a:solidFill>
                  <a:schemeClr val="tx1"/>
                </a:solidFill>
              </a:defRPr>
            </a:lvl3pPr>
            <a:lvl4pPr>
              <a:defRPr sz="900">
                <a:solidFill>
                  <a:schemeClr val="tx1"/>
                </a:solidFill>
              </a:defRPr>
            </a:lvl4pPr>
            <a:lvl5pPr>
              <a:buClr>
                <a:srgbClr val="404040"/>
              </a:buClr>
              <a:buFont typeface="Arial" pitchFamily="34" charset="0"/>
              <a:buChar cha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5207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149930"/>
          </a:xfrm>
        </p:spPr>
        <p:txBody>
          <a:bodyPr/>
          <a:lstStyle>
            <a:lvl1pPr>
              <a:defRPr sz="1200"/>
            </a:lvl1pPr>
            <a:lvl2pPr>
              <a:defRPr sz="1200">
                <a:solidFill>
                  <a:schemeClr val="bg2"/>
                </a:solidFill>
              </a:defRPr>
            </a:lvl2pPr>
            <a:lvl3pPr>
              <a:defRPr sz="1050"/>
            </a:lvl3pPr>
            <a:lvl4pPr algn="l">
              <a:defRPr sz="900"/>
            </a:lvl4pPr>
            <a:lvl5pPr>
              <a:defRPr lang="en-US" sz="825"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94312" y="2194560"/>
            <a:ext cx="4888089" cy="1149930"/>
          </a:xfrm>
        </p:spPr>
        <p:txBody>
          <a:bodyPr/>
          <a:lstStyle>
            <a:lvl1pPr>
              <a:defRPr sz="1200"/>
            </a:lvl1pPr>
            <a:lvl2pPr>
              <a:defRPr sz="1200">
                <a:solidFill>
                  <a:schemeClr val="bg2"/>
                </a:solidFill>
              </a:defRPr>
            </a:lvl2pPr>
            <a:lvl3pPr>
              <a:defRPr sz="1050"/>
            </a:lvl3pPr>
            <a:lvl4pPr>
              <a:defRPr sz="900"/>
            </a:lvl4pPr>
            <a:lvl5pPr>
              <a:defRPr lang="en-US" sz="825"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584960" y="1600200"/>
            <a:ext cx="10594848" cy="300082"/>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Tree>
    <p:extLst>
      <p:ext uri="{BB962C8B-B14F-4D97-AF65-F5344CB8AC3E}">
        <p14:creationId xmlns:p14="http://schemas.microsoft.com/office/powerpoint/2010/main" val="2121796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970569" y="6400800"/>
            <a:ext cx="609600" cy="457200"/>
          </a:xfrm>
          <a:prstGeom prst="rect">
            <a:avLst/>
          </a:prstGeom>
        </p:spPr>
        <p:txBody>
          <a:bodyPr vert="horz" lIns="0" tIns="0" rIns="0" bIns="0" rtlCol="0" anchor="ctr" anchorCtr="1"/>
          <a:lstStyle/>
          <a:p>
            <a:pPr marL="0" marR="0" lvl="0" indent="0" algn="ctr" defTabSz="3429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75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Tree>
    <p:extLst>
      <p:ext uri="{BB962C8B-B14F-4D97-AF65-F5344CB8AC3E}">
        <p14:creationId xmlns:p14="http://schemas.microsoft.com/office/powerpoint/2010/main" val="396779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8930856" y="2296486"/>
            <a:ext cx="2694517"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7061200" cy="184666"/>
          </a:xfrm>
        </p:spPr>
        <p:txBody>
          <a:bodyPr/>
          <a:lstStyle/>
          <a:p>
            <a:r>
              <a:rPr lang="en-US"/>
              <a:t>Click icon to add picture</a:t>
            </a:r>
          </a:p>
        </p:txBody>
      </p:sp>
      <p:sp>
        <p:nvSpPr>
          <p:cNvPr id="11"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Tree>
    <p:extLst>
      <p:ext uri="{BB962C8B-B14F-4D97-AF65-F5344CB8AC3E}">
        <p14:creationId xmlns:p14="http://schemas.microsoft.com/office/powerpoint/2010/main" val="2832465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587303" y="4656912"/>
            <a:ext cx="3034316"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3048296" cy="184666"/>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184666"/>
          </a:xfrm>
        </p:spPr>
        <p:txBody>
          <a:bodyPr/>
          <a:lstStyle/>
          <a:p>
            <a:r>
              <a:rPr lang="en-US"/>
              <a:t>Click icon to add picture</a:t>
            </a:r>
          </a:p>
        </p:txBody>
      </p:sp>
      <p:sp>
        <p:nvSpPr>
          <p:cNvPr id="10" name="Text Placeholder 6"/>
          <p:cNvSpPr>
            <a:spLocks noGrp="1"/>
          </p:cNvSpPr>
          <p:nvPr>
            <p:ph type="body" sz="quarter" idx="16" hasCustomPrompt="1"/>
          </p:nvPr>
        </p:nvSpPr>
        <p:spPr>
          <a:xfrm>
            <a:off x="5301610" y="4656912"/>
            <a:ext cx="3034316"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Tree>
    <p:extLst>
      <p:ext uri="{BB962C8B-B14F-4D97-AF65-F5344CB8AC3E}">
        <p14:creationId xmlns:p14="http://schemas.microsoft.com/office/powerpoint/2010/main" val="232936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4" y="2307306"/>
            <a:ext cx="7981359" cy="1082925"/>
          </a:xfrm>
        </p:spPr>
        <p:txBody>
          <a:bodyPr/>
          <a:lstStyle>
            <a:lvl1pPr>
              <a:spcAft>
                <a:spcPts val="0"/>
              </a:spcAft>
              <a:buFont typeface="Arial" pitchFamily="34" charset="0"/>
              <a:buChar char="»"/>
              <a:defRPr lang="en-US" sz="1350" b="1" kern="1200" baseline="0" dirty="0" smtClean="0">
                <a:solidFill>
                  <a:schemeClr val="bg2"/>
                </a:solidFill>
                <a:latin typeface="Arial"/>
                <a:ea typeface="+mn-ea"/>
                <a:cs typeface="+mn-cs"/>
              </a:defRPr>
            </a:lvl1pPr>
            <a:lvl2pPr marL="171450" indent="3572">
              <a:buNone/>
              <a:defRPr b="0">
                <a:solidFill>
                  <a:schemeClr val="tx1">
                    <a:lumMod val="50000"/>
                    <a:lumOff val="50000"/>
                  </a:schemeClr>
                </a:solidFill>
              </a:defRPr>
            </a:lvl2pPr>
            <a:lvl4pPr>
              <a:defRPr lang="en-US" sz="900" kern="1200" dirty="0" smtClean="0">
                <a:solidFill>
                  <a:schemeClr val="tx1">
                    <a:lumMod val="75000"/>
                    <a:lumOff val="25000"/>
                  </a:schemeClr>
                </a:solidFill>
                <a:latin typeface="Arial"/>
                <a:ea typeface="+mn-ea"/>
                <a:cs typeface="+mn-cs"/>
              </a:defRPr>
            </a:lvl4pPr>
            <a:lvl5pPr>
              <a:defRPr lang="en-US" sz="9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Tree>
    <p:extLst>
      <p:ext uri="{BB962C8B-B14F-4D97-AF65-F5344CB8AC3E}">
        <p14:creationId xmlns:p14="http://schemas.microsoft.com/office/powerpoint/2010/main" val="2962887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7" descr="titlepag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76451" y="3065962"/>
            <a:ext cx="10119360" cy="769441"/>
          </a:xfrm>
        </p:spPr>
        <p:txBody>
          <a:bodyPr anchor="b"/>
          <a:lstStyle>
            <a:lvl1pPr algn="l">
              <a:defRPr sz="5000" b="1"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76451" y="3835402"/>
            <a:ext cx="10119360" cy="215444"/>
          </a:xfrm>
        </p:spPr>
        <p:txBody>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0"/>
          </p:nvPr>
        </p:nvSpPr>
        <p:spPr>
          <a:xfrm>
            <a:off x="2072218" y="6400800"/>
            <a:ext cx="9668933" cy="153888"/>
          </a:xfrm>
        </p:spPr>
        <p:txBody>
          <a:bodyPr wrap="square" lIns="0" tIns="0" rIns="0" bIns="0" numCol="1" anchor="t" anchorCtr="0" compatLnSpc="1">
            <a:prstTxWarp prst="textNoShape">
              <a:avLst/>
            </a:prstTxWarp>
            <a:spAutoFit/>
          </a:bodyPr>
          <a:lstStyle>
            <a:lvl1pPr fontAlgn="base">
              <a:lnSpc>
                <a:spcPts val="1200"/>
              </a:lnSpc>
              <a:spcBef>
                <a:spcPct val="0"/>
              </a:spcBef>
              <a:spcAft>
                <a:spcPct val="0"/>
              </a:spcAft>
              <a:defRPr sz="1000" b="1" dirty="0">
                <a:solidFill>
                  <a:srgbClr val="FEFEFE"/>
                </a:solidFill>
                <a:ea typeface="ＭＳ Ｐゴシック" pitchFamily="34" charset="-128"/>
                <a:cs typeface="Arial" pitchFamily="34" charset="0"/>
              </a:defRPr>
            </a:lvl1pPr>
          </a:lstStyle>
          <a:p>
            <a:pPr>
              <a:defRPr/>
            </a:pPr>
            <a:r>
              <a:rPr lang="en-US" altLang="en-US" dirty="0"/>
              <a:t>[Enter the presentation name in Insert &gt; Header &amp; Footer]     7/24/2011 </a:t>
            </a:r>
            <a:endParaRPr lang="en-US" altLang="en-US" sz="800" dirty="0"/>
          </a:p>
        </p:txBody>
      </p:sp>
    </p:spTree>
    <p:extLst>
      <p:ext uri="{BB962C8B-B14F-4D97-AF65-F5344CB8AC3E}">
        <p14:creationId xmlns:p14="http://schemas.microsoft.com/office/powerpoint/2010/main" val="4105360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dirty="0"/>
          </a:p>
        </p:txBody>
      </p:sp>
    </p:spTree>
    <p:extLst>
      <p:ext uri="{BB962C8B-B14F-4D97-AF65-F5344CB8AC3E}">
        <p14:creationId xmlns:p14="http://schemas.microsoft.com/office/powerpoint/2010/main" val="2270416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pag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76451" y="2979904"/>
            <a:ext cx="10119360" cy="769441"/>
          </a:xfrm>
        </p:spPr>
        <p:txBody>
          <a:bodyPr anchor="b"/>
          <a:lstStyle>
            <a:lvl1pPr algn="l">
              <a:lnSpc>
                <a:spcPts val="6000"/>
              </a:lnSpc>
              <a:defRPr sz="5000" b="1">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076451" y="3855674"/>
            <a:ext cx="10119360" cy="215444"/>
          </a:xfrm>
        </p:spPr>
        <p:txBody>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0"/>
          </p:nvPr>
        </p:nvSpPr>
        <p:spPr>
          <a:xfrm>
            <a:off x="2072218" y="6552456"/>
            <a:ext cx="9679516" cy="153888"/>
          </a:xfrm>
        </p:spPr>
        <p:txBody>
          <a:bodyPr wrap="square" lIns="0" tIns="0" rIns="0" bIns="0" numCol="1" anchorCtr="0" compatLnSpc="1">
            <a:prstTxWarp prst="textNoShape">
              <a:avLst/>
            </a:prstTxWarp>
            <a:spAutoFit/>
          </a:bodyPr>
          <a:lstStyle>
            <a:lvl1pPr fontAlgn="base">
              <a:lnSpc>
                <a:spcPts val="1200"/>
              </a:lnSpc>
              <a:spcBef>
                <a:spcPct val="0"/>
              </a:spcBef>
              <a:spcAft>
                <a:spcPct val="0"/>
              </a:spcAft>
              <a:defRPr sz="1000" b="1" dirty="0">
                <a:solidFill>
                  <a:srgbClr val="FEFEFE"/>
                </a:solidFill>
                <a:ea typeface="ＭＳ Ｐゴシック" pitchFamily="34" charset="-128"/>
                <a:cs typeface="Arial" pitchFamily="34" charset="0"/>
              </a:defRPr>
            </a:lvl1pPr>
          </a:lstStyle>
          <a:p>
            <a:pPr>
              <a:defRPr/>
            </a:pPr>
            <a:r>
              <a:rPr lang="en-US" altLang="en-US" dirty="0"/>
              <a:t>[Enter the presentation name in Insert &gt; Header &amp; Footer]     7/24/2011 </a:t>
            </a:r>
            <a:endParaRPr lang="en-US" altLang="en-US" sz="800" dirty="0"/>
          </a:p>
        </p:txBody>
      </p:sp>
    </p:spTree>
    <p:extLst>
      <p:ext uri="{BB962C8B-B14F-4D97-AF65-F5344CB8AC3E}">
        <p14:creationId xmlns:p14="http://schemas.microsoft.com/office/powerpoint/2010/main" val="1952258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553998"/>
          </a:xfrm>
        </p:spPr>
        <p:txBody>
          <a:bodyPr/>
          <a:lstStyle>
            <a:lvl1pPr>
              <a:defRPr sz="3600"/>
            </a:lvl1pPr>
          </a:lstStyle>
          <a:p>
            <a:r>
              <a:rPr lang="en-US" dirty="0"/>
              <a:t>Click to edit Master title style</a:t>
            </a:r>
          </a:p>
        </p:txBody>
      </p:sp>
      <p:sp>
        <p:nvSpPr>
          <p:cNvPr id="10" name="Content Placeholder 9"/>
          <p:cNvSpPr>
            <a:spLocks noGrp="1"/>
          </p:cNvSpPr>
          <p:nvPr>
            <p:ph sz="quarter" idx="13"/>
          </p:nvPr>
        </p:nvSpPr>
        <p:spPr>
          <a:xfrm>
            <a:off x="1608667" y="2290764"/>
            <a:ext cx="9952567" cy="2206245"/>
          </a:xfrm>
        </p:spPr>
        <p:txBody>
          <a:bodyPr/>
          <a:lstStyle>
            <a:lvl1pPr>
              <a:defRPr sz="2800"/>
            </a:lvl1pPr>
            <a:lvl2pPr>
              <a:defRPr sz="2400"/>
            </a:lvl2pPr>
            <a:lvl3pPr>
              <a:defRPr sz="2000">
                <a:solidFill>
                  <a:schemeClr val="tx1"/>
                </a:solidFill>
              </a:defRPr>
            </a:lvl3pPr>
            <a:lvl4pPr>
              <a:defRPr sz="1800">
                <a:solidFill>
                  <a:schemeClr val="tx1"/>
                </a:solidFill>
              </a:defRPr>
            </a:lvl4pPr>
            <a:lvl5pPr>
              <a:buClr>
                <a:srgbClr val="404040"/>
              </a:buClr>
              <a:buFont typeface="Arial" pitchFamily="34" charset="0"/>
              <a:buChar cha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4"/>
          </p:nvPr>
        </p:nvSpPr>
        <p:spPr/>
        <p:txBody>
          <a:bodyPr/>
          <a:lstStyle>
            <a:lvl1pPr>
              <a:defRPr/>
            </a:lvl1pPr>
          </a:lstStyle>
          <a:p>
            <a:pPr>
              <a:defRPr/>
            </a:pPr>
            <a:fld id="{7000609E-496C-4BB8-B06B-D7F8DDF68865}" type="slidenum">
              <a:rPr lang="en-US" altLang="en-US"/>
              <a:pPr>
                <a:defRPr/>
              </a:pPr>
              <a:t>‹#›</a:t>
            </a:fld>
            <a:endParaRPr lang="en-US" altLang="en-US" dirty="0"/>
          </a:p>
        </p:txBody>
      </p:sp>
      <p:sp>
        <p:nvSpPr>
          <p:cNvPr id="5" name="Footer Placeholder 9"/>
          <p:cNvSpPr>
            <a:spLocks noGrp="1"/>
          </p:cNvSpPr>
          <p:nvPr>
            <p:ph type="ftr" sz="quarter" idx="15"/>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4114640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55399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1608667" y="2226460"/>
            <a:ext cx="8541883" cy="430887"/>
          </a:xfrm>
        </p:spPr>
        <p:txBody>
          <a:bodyPr/>
          <a:lstStyle>
            <a:lvl1pPr>
              <a:defRPr sz="2800"/>
            </a:lvl1pPr>
            <a:lvl4pPr>
              <a:lnSpc>
                <a:spcPts val="1800"/>
              </a:lnSpc>
              <a:defRPr/>
            </a:lvl4pPr>
            <a:lvl5pPr>
              <a:lnSpc>
                <a:spcPts val="1800"/>
              </a:lnSpc>
              <a:defRPr/>
            </a:lvl5pPr>
          </a:lstStyle>
          <a:p>
            <a:pPr lvl="0"/>
            <a:r>
              <a:rPr lang="en-US" dirty="0"/>
              <a:t>Click to edit Master text styles</a:t>
            </a:r>
          </a:p>
        </p:txBody>
      </p:sp>
      <p:sp>
        <p:nvSpPr>
          <p:cNvPr id="15" name="Picture Placeholder 14"/>
          <p:cNvSpPr>
            <a:spLocks noGrp="1"/>
          </p:cNvSpPr>
          <p:nvPr>
            <p:ph type="pic" sz="quarter" idx="17"/>
          </p:nvPr>
        </p:nvSpPr>
        <p:spPr>
          <a:xfrm>
            <a:off x="1608667" y="3136900"/>
            <a:ext cx="3285067" cy="246221"/>
          </a:xfrm>
        </p:spPr>
        <p:txBody>
          <a:bodyPr rtlCol="0"/>
          <a:lstStyle/>
          <a:p>
            <a:pPr lvl="0"/>
            <a:r>
              <a:rPr lang="en-US" noProof="0" dirty="0"/>
              <a:t>Click icon to add picture</a:t>
            </a:r>
          </a:p>
        </p:txBody>
      </p:sp>
      <p:sp>
        <p:nvSpPr>
          <p:cNvPr id="16" name="Picture Placeholder 14"/>
          <p:cNvSpPr>
            <a:spLocks noGrp="1"/>
          </p:cNvSpPr>
          <p:nvPr>
            <p:ph type="pic" sz="quarter" idx="18"/>
          </p:nvPr>
        </p:nvSpPr>
        <p:spPr>
          <a:xfrm>
            <a:off x="6081184" y="3136900"/>
            <a:ext cx="3285067" cy="246221"/>
          </a:xfrm>
        </p:spPr>
        <p:txBody>
          <a:bodyPr rtlCol="0"/>
          <a:lstStyle/>
          <a:p>
            <a:pPr lvl="0"/>
            <a:r>
              <a:rPr lang="en-US" noProof="0" dirty="0"/>
              <a:t>Click icon to add picture</a:t>
            </a:r>
          </a:p>
        </p:txBody>
      </p:sp>
      <p:sp>
        <p:nvSpPr>
          <p:cNvPr id="17" name="Picture Placeholder 14"/>
          <p:cNvSpPr>
            <a:spLocks noGrp="1"/>
          </p:cNvSpPr>
          <p:nvPr>
            <p:ph type="pic" sz="quarter" idx="19"/>
          </p:nvPr>
        </p:nvSpPr>
        <p:spPr>
          <a:xfrm>
            <a:off x="1608667" y="4710223"/>
            <a:ext cx="3285067" cy="246221"/>
          </a:xfrm>
        </p:spPr>
        <p:txBody>
          <a:bodyPr rtlCol="0"/>
          <a:lstStyle/>
          <a:p>
            <a:pPr lvl="0"/>
            <a:r>
              <a:rPr lang="en-US" noProof="0" dirty="0"/>
              <a:t>Click icon to add picture</a:t>
            </a:r>
          </a:p>
        </p:txBody>
      </p:sp>
      <p:sp>
        <p:nvSpPr>
          <p:cNvPr id="18" name="Picture Placeholder 14"/>
          <p:cNvSpPr>
            <a:spLocks noGrp="1"/>
          </p:cNvSpPr>
          <p:nvPr>
            <p:ph type="pic" sz="quarter" idx="20"/>
          </p:nvPr>
        </p:nvSpPr>
        <p:spPr>
          <a:xfrm>
            <a:off x="6081184" y="4710223"/>
            <a:ext cx="3285067" cy="246221"/>
          </a:xfrm>
        </p:spPr>
        <p:txBody>
          <a:bodyPr rtlCol="0"/>
          <a:lstStyle/>
          <a:p>
            <a:pPr lvl="0"/>
            <a:r>
              <a:rPr lang="en-US" noProof="0" dirty="0"/>
              <a:t>Click icon to add picture</a:t>
            </a:r>
          </a:p>
        </p:txBody>
      </p:sp>
      <p:sp>
        <p:nvSpPr>
          <p:cNvPr id="8" name="Slide Number Placeholder 5"/>
          <p:cNvSpPr>
            <a:spLocks noGrp="1"/>
          </p:cNvSpPr>
          <p:nvPr>
            <p:ph type="sldNum" sz="quarter" idx="21"/>
          </p:nvPr>
        </p:nvSpPr>
        <p:spPr/>
        <p:txBody>
          <a:bodyPr/>
          <a:lstStyle>
            <a:lvl1pPr>
              <a:defRPr/>
            </a:lvl1pPr>
          </a:lstStyle>
          <a:p>
            <a:pPr>
              <a:defRPr/>
            </a:pPr>
            <a:fld id="{C1110451-56D3-4BD0-932A-7881C8D37411}" type="slidenum">
              <a:rPr lang="en-US" altLang="en-US"/>
              <a:pPr>
                <a:defRPr/>
              </a:pPr>
              <a:t>‹#›</a:t>
            </a:fld>
            <a:endParaRPr lang="en-US" altLang="en-US" dirty="0"/>
          </a:p>
        </p:txBody>
      </p:sp>
      <p:sp>
        <p:nvSpPr>
          <p:cNvPr id="9" name="Footer Placeholder 9"/>
          <p:cNvSpPr>
            <a:spLocks noGrp="1"/>
          </p:cNvSpPr>
          <p:nvPr>
            <p:ph type="ftr" sz="quarter" idx="22"/>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251790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55399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5174512" y="2647509"/>
            <a:ext cx="6010939" cy="246221"/>
          </a:xfrm>
        </p:spPr>
        <p:txBody>
          <a:bodyPr/>
          <a:lstStyle>
            <a:lvl4pPr>
              <a:lnSpc>
                <a:spcPts val="1800"/>
              </a:lnSpc>
              <a:defRPr/>
            </a:lvl4pPr>
            <a:lvl5pPr>
              <a:lnSpc>
                <a:spcPts val="1800"/>
              </a:lnSpc>
              <a:defRPr/>
            </a:lvl5pPr>
          </a:lstStyle>
          <a:p>
            <a:pPr lvl="0"/>
            <a:r>
              <a:rPr lang="en-US"/>
              <a:t>Click to edit Master text styles</a:t>
            </a:r>
          </a:p>
        </p:txBody>
      </p:sp>
      <p:sp>
        <p:nvSpPr>
          <p:cNvPr id="15" name="Picture Placeholder 14"/>
          <p:cNvSpPr>
            <a:spLocks noGrp="1"/>
          </p:cNvSpPr>
          <p:nvPr>
            <p:ph type="pic" sz="quarter" idx="17"/>
          </p:nvPr>
        </p:nvSpPr>
        <p:spPr>
          <a:xfrm>
            <a:off x="1608667" y="2403876"/>
            <a:ext cx="3285067" cy="246221"/>
          </a:xfrm>
        </p:spPr>
        <p:txBody>
          <a:bodyPr rtlCol="0"/>
          <a:lstStyle/>
          <a:p>
            <a:pPr lvl="0"/>
            <a:r>
              <a:rPr lang="en-US" noProof="0" dirty="0"/>
              <a:t>Click icon to add picture</a:t>
            </a:r>
          </a:p>
        </p:txBody>
      </p:sp>
      <p:sp>
        <p:nvSpPr>
          <p:cNvPr id="17" name="Picture Placeholder 14"/>
          <p:cNvSpPr>
            <a:spLocks noGrp="1"/>
          </p:cNvSpPr>
          <p:nvPr>
            <p:ph type="pic" sz="quarter" idx="19"/>
          </p:nvPr>
        </p:nvSpPr>
        <p:spPr>
          <a:xfrm>
            <a:off x="1608667" y="4306169"/>
            <a:ext cx="3285067" cy="246221"/>
          </a:xfrm>
        </p:spPr>
        <p:txBody>
          <a:bodyPr rtlCol="0"/>
          <a:lstStyle/>
          <a:p>
            <a:pPr lvl="0"/>
            <a:r>
              <a:rPr lang="en-US" noProof="0" dirty="0"/>
              <a:t>Click icon to add picture</a:t>
            </a:r>
          </a:p>
        </p:txBody>
      </p:sp>
      <p:sp>
        <p:nvSpPr>
          <p:cNvPr id="10" name="Content Placeholder 2"/>
          <p:cNvSpPr>
            <a:spLocks noGrp="1"/>
          </p:cNvSpPr>
          <p:nvPr>
            <p:ph idx="20"/>
          </p:nvPr>
        </p:nvSpPr>
        <p:spPr>
          <a:xfrm>
            <a:off x="5174512" y="4335488"/>
            <a:ext cx="6010939" cy="246221"/>
          </a:xfrm>
        </p:spPr>
        <p:txBody>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7" name="Slide Number Placeholder 5"/>
          <p:cNvSpPr>
            <a:spLocks noGrp="1"/>
          </p:cNvSpPr>
          <p:nvPr>
            <p:ph type="sldNum" sz="quarter" idx="21"/>
          </p:nvPr>
        </p:nvSpPr>
        <p:spPr/>
        <p:txBody>
          <a:bodyPr/>
          <a:lstStyle>
            <a:lvl1pPr>
              <a:defRPr/>
            </a:lvl1pPr>
          </a:lstStyle>
          <a:p>
            <a:pPr>
              <a:defRPr/>
            </a:pPr>
            <a:fld id="{FFFE53F0-68C2-4E7F-9314-1E5430E4F1BB}" type="slidenum">
              <a:rPr lang="en-US" altLang="en-US"/>
              <a:pPr>
                <a:defRPr/>
              </a:pPr>
              <a:t>‹#›</a:t>
            </a:fld>
            <a:endParaRPr lang="en-US" altLang="en-US" dirty="0"/>
          </a:p>
        </p:txBody>
      </p:sp>
      <p:sp>
        <p:nvSpPr>
          <p:cNvPr id="8" name="Footer Placeholder 9"/>
          <p:cNvSpPr>
            <a:spLocks noGrp="1"/>
          </p:cNvSpPr>
          <p:nvPr>
            <p:ph type="ftr" sz="quarter" idx="22"/>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395605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553998"/>
          </a:xfrm>
        </p:spPr>
        <p:txBody>
          <a:bodyPr/>
          <a:lstStyle>
            <a:lvl1pPr>
              <a:defRPr sz="3600"/>
            </a:lvl1pPr>
          </a:lstStyle>
          <a:p>
            <a:r>
              <a:rPr lang="en-US" dirty="0"/>
              <a:t>Click to edit Master title style</a:t>
            </a:r>
          </a:p>
        </p:txBody>
      </p:sp>
      <p:sp>
        <p:nvSpPr>
          <p:cNvPr id="9" name="Content Placeholder 9"/>
          <p:cNvSpPr>
            <a:spLocks noGrp="1"/>
          </p:cNvSpPr>
          <p:nvPr>
            <p:ph sz="quarter" idx="13"/>
          </p:nvPr>
        </p:nvSpPr>
        <p:spPr>
          <a:xfrm>
            <a:off x="1608667" y="2290764"/>
            <a:ext cx="9952567" cy="2116477"/>
          </a:xfrm>
        </p:spPr>
        <p:txBody>
          <a:bodyPr/>
          <a:lstStyle>
            <a:lvl1pPr>
              <a:defRPr sz="2800"/>
            </a:lvl1pPr>
            <a:lvl2pPr>
              <a:spcAft>
                <a:spcPts val="300"/>
              </a:spcAft>
              <a:defRPr sz="2400"/>
            </a:lvl2pPr>
            <a:lvl3pPr>
              <a:defRPr sz="2000">
                <a:solidFill>
                  <a:schemeClr val="tx1"/>
                </a:solidFill>
              </a:defRPr>
            </a:lvl3pPr>
            <a:lvl4pPr>
              <a:defRPr sz="1800">
                <a:solidFill>
                  <a:schemeClr val="tx1"/>
                </a:solidFill>
              </a:defRPr>
            </a:lvl4pPr>
            <a:lvl5pPr>
              <a:buClr>
                <a:srgbClr val="404040"/>
              </a:buClr>
              <a:buFont typeface="Arial" pitchFamily="34" charset="0"/>
              <a:buChar cha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4"/>
          </p:nvPr>
        </p:nvSpPr>
        <p:spPr/>
        <p:txBody>
          <a:bodyPr/>
          <a:lstStyle>
            <a:lvl1pPr>
              <a:defRPr/>
            </a:lvl1pPr>
          </a:lstStyle>
          <a:p>
            <a:pPr>
              <a:defRPr/>
            </a:pPr>
            <a:fld id="{90BA08CF-0B35-4178-92DF-408B60FC68FD}" type="slidenum">
              <a:rPr lang="en-US" altLang="en-US"/>
              <a:pPr>
                <a:defRPr/>
              </a:pPr>
              <a:t>‹#›</a:t>
            </a:fld>
            <a:endParaRPr lang="en-US" altLang="en-US" dirty="0"/>
          </a:p>
        </p:txBody>
      </p:sp>
      <p:sp>
        <p:nvSpPr>
          <p:cNvPr id="5" name="Footer Placeholder 9"/>
          <p:cNvSpPr>
            <a:spLocks noGrp="1"/>
          </p:cNvSpPr>
          <p:nvPr>
            <p:ph type="ftr" sz="quarter" idx="15"/>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1106641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1"/>
            <a:ext cx="4714243" cy="2157001"/>
          </a:xfrm>
        </p:spPr>
        <p:txBody>
          <a:bodyPr/>
          <a:lstStyle>
            <a:lvl1pPr>
              <a:defRPr sz="1600"/>
            </a:lvl1pPr>
            <a:lvl2pPr>
              <a:defRPr sz="2800">
                <a:solidFill>
                  <a:schemeClr val="bg2"/>
                </a:solidFill>
              </a:defRPr>
            </a:lvl2pPr>
            <a:lvl3pPr>
              <a:defRPr sz="2400"/>
            </a:lvl3pPr>
            <a:lvl4pPr algn="l">
              <a:defRPr sz="1800"/>
            </a:lvl4pPr>
            <a:lvl5pPr>
              <a:defRPr lang="en-US" sz="18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94310" y="2194561"/>
            <a:ext cx="4888089" cy="2157001"/>
          </a:xfrm>
        </p:spPr>
        <p:txBody>
          <a:bodyPr/>
          <a:lstStyle>
            <a:lvl1pPr>
              <a:defRPr sz="1600"/>
            </a:lvl1pPr>
            <a:lvl2pPr>
              <a:defRPr sz="2800">
                <a:solidFill>
                  <a:schemeClr val="bg2"/>
                </a:solidFill>
              </a:defRPr>
            </a:lvl2pPr>
            <a:lvl3pPr>
              <a:defRPr sz="2400"/>
            </a:lvl3pPr>
            <a:lvl4pPr>
              <a:defRPr sz="1800"/>
            </a:lvl4pPr>
            <a:lvl5pPr>
              <a:defRPr lang="en-US" sz="18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584960" y="1600200"/>
            <a:ext cx="10594848" cy="553998"/>
          </a:xfrm>
        </p:spPr>
        <p:txBody>
          <a:bodyPr/>
          <a:lstStyle>
            <a:lvl1pPr>
              <a:defRPr sz="3600"/>
            </a:lvl1pPr>
          </a:lstStyle>
          <a:p>
            <a:r>
              <a:rPr lang="en-US" dirty="0"/>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D27234BD-E5D5-49A8-9EB3-4AA9430271CB}" type="slidenum">
              <a:rPr lang="en-US" altLang="en-US"/>
              <a:pPr>
                <a:defRPr/>
              </a:pPr>
              <a:t>‹#›</a:t>
            </a:fld>
            <a:endParaRPr lang="en-US" altLang="en-US" dirty="0"/>
          </a:p>
        </p:txBody>
      </p:sp>
      <p:sp>
        <p:nvSpPr>
          <p:cNvPr id="6" name="Footer Placeholder 9"/>
          <p:cNvSpPr>
            <a:spLocks noGrp="1"/>
          </p:cNvSpPr>
          <p:nvPr>
            <p:ph type="ftr" sz="quarter" idx="11"/>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3321263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4"/>
          <p:cNvSpPr txBox="1">
            <a:spLocks/>
          </p:cNvSpPr>
          <p:nvPr userDrawn="1"/>
        </p:nvSpPr>
        <p:spPr bwMode="auto">
          <a:xfrm>
            <a:off x="1970617" y="6400800"/>
            <a:ext cx="609600" cy="457200"/>
          </a:xfrm>
          <a:prstGeom prst="rect">
            <a:avLst/>
          </a:prstGeom>
          <a:noFill/>
          <a:ln>
            <a:noFill/>
          </a:ln>
        </p:spPr>
        <p:txBody>
          <a:bodyPr lIns="0" tIns="0" rIns="0" bIns="0" anchor="ctr" anchorCtr="1"/>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fld id="{E93CC48F-1E3D-4BFC-8442-EAE3AE2973EB}" type="slidenum">
              <a:rPr lang="en-US" altLang="en-US" sz="1000" smtClean="0">
                <a:solidFill>
                  <a:srgbClr val="FEFEFE"/>
                </a:solidFill>
              </a:rPr>
              <a:pPr algn="ctr" eaLnBrk="1" hangingPunct="1">
                <a:defRPr/>
              </a:pPr>
              <a:t>‹#›</a:t>
            </a:fld>
            <a:endParaRPr lang="en-US" altLang="en-US" sz="1000" dirty="0">
              <a:solidFill>
                <a:srgbClr val="FEFEFE"/>
              </a:solidFill>
            </a:endParaRPr>
          </a:p>
        </p:txBody>
      </p:sp>
      <p:sp>
        <p:nvSpPr>
          <p:cNvPr id="2" name="Title 1"/>
          <p:cNvSpPr>
            <a:spLocks noGrp="1"/>
          </p:cNvSpPr>
          <p:nvPr>
            <p:ph type="title"/>
          </p:nvPr>
        </p:nvSpPr>
        <p:spPr>
          <a:xfrm>
            <a:off x="1584960" y="1600200"/>
            <a:ext cx="10594848" cy="553998"/>
          </a:xfrm>
        </p:spPr>
        <p:txBody>
          <a:bodyPr/>
          <a:lstStyle>
            <a:lvl1pPr>
              <a:defRPr sz="3600"/>
            </a:lvl1pPr>
          </a:lstStyle>
          <a:p>
            <a:r>
              <a:rPr lang="en-US" dirty="0"/>
              <a:t>Click to edit Master title style</a:t>
            </a:r>
          </a:p>
        </p:txBody>
      </p:sp>
      <p:sp>
        <p:nvSpPr>
          <p:cNvPr id="4" name="Slide Number Placeholder 4"/>
          <p:cNvSpPr>
            <a:spLocks noGrp="1"/>
          </p:cNvSpPr>
          <p:nvPr>
            <p:ph type="sldNum" sz="quarter" idx="10"/>
          </p:nvPr>
        </p:nvSpPr>
        <p:spPr/>
        <p:txBody>
          <a:bodyPr/>
          <a:lstStyle>
            <a:lvl1pPr>
              <a:defRPr smtClean="0"/>
            </a:lvl1pPr>
          </a:lstStyle>
          <a:p>
            <a:pPr>
              <a:defRPr/>
            </a:pPr>
            <a:fld id="{8EE6D391-7BFF-4B79-A03B-4D784B0E7A2C}" type="slidenum">
              <a:rPr lang="en-US" altLang="en-US"/>
              <a:pPr>
                <a:defRPr/>
              </a:pPr>
              <a:t>‹#›</a:t>
            </a:fld>
            <a:endParaRPr lang="en-US" altLang="en-US" dirty="0"/>
          </a:p>
        </p:txBody>
      </p:sp>
      <p:sp>
        <p:nvSpPr>
          <p:cNvPr id="5" name="Footer Placeholder 9"/>
          <p:cNvSpPr>
            <a:spLocks noGrp="1"/>
          </p:cNvSpPr>
          <p:nvPr>
            <p:ph type="ftr" sz="quarter" idx="11"/>
          </p:nvPr>
        </p:nvSpPr>
        <p:spPr/>
        <p:txBody>
          <a:bodyPr/>
          <a:lstStyle>
            <a:lvl1pPr algn="l">
              <a:defRPr sz="900" dirty="0">
                <a:solidFill>
                  <a:srgbClr val="404040"/>
                </a:solidFill>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2987849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553998"/>
          </a:xfrm>
        </p:spPr>
        <p:txBody>
          <a:bodyPr/>
          <a:lstStyle>
            <a:lvl1pPr>
              <a:defRPr sz="3600"/>
            </a:lvl1pPr>
          </a:lstStyle>
          <a:p>
            <a:r>
              <a:rPr lang="en-US" dirty="0"/>
              <a:t>Click to edit Master title style</a:t>
            </a:r>
          </a:p>
        </p:txBody>
      </p:sp>
      <p:sp>
        <p:nvSpPr>
          <p:cNvPr id="7" name="Text Placeholder 6"/>
          <p:cNvSpPr>
            <a:spLocks noGrp="1"/>
          </p:cNvSpPr>
          <p:nvPr>
            <p:ph type="body" sz="quarter" idx="13"/>
          </p:nvPr>
        </p:nvSpPr>
        <p:spPr>
          <a:xfrm>
            <a:off x="8930856" y="2296485"/>
            <a:ext cx="2694517" cy="538609"/>
          </a:xfrm>
        </p:spPr>
        <p:txBody>
          <a:bodyPr/>
          <a:lstStyle>
            <a:lvl1pPr>
              <a:lnSpc>
                <a:spcPts val="1400"/>
              </a:lnSpc>
              <a:spcAft>
                <a:spcPts val="0"/>
              </a:spcAft>
              <a:defRPr sz="1600">
                <a:solidFill>
                  <a:schemeClr val="bg2"/>
                </a:solidFill>
              </a:defRPr>
            </a:lvl1pPr>
            <a:lvl2pPr marL="0" indent="0">
              <a:lnSpc>
                <a:spcPts val="1400"/>
              </a:lnSpc>
              <a:spcAft>
                <a:spcPts val="0"/>
              </a:spcAft>
              <a:buNone/>
              <a:defRPr sz="1600" b="0">
                <a:solidFill>
                  <a:schemeClr val="tx1"/>
                </a:solidFill>
              </a:defRPr>
            </a:lvl2pPr>
          </a:lstStyle>
          <a:p>
            <a:pPr lvl="0"/>
            <a:r>
              <a:rPr lang="en-US"/>
              <a:t>Click to edit Master text styles</a:t>
            </a:r>
          </a:p>
          <a:p>
            <a:pPr lvl="1"/>
            <a:r>
              <a:rPr lang="en-US"/>
              <a:t>Second level</a:t>
            </a:r>
          </a:p>
        </p:txBody>
      </p:sp>
      <p:sp>
        <p:nvSpPr>
          <p:cNvPr id="9" name="Picture Placeholder 8"/>
          <p:cNvSpPr>
            <a:spLocks noGrp="1"/>
          </p:cNvSpPr>
          <p:nvPr>
            <p:ph type="pic" sz="quarter" idx="14"/>
          </p:nvPr>
        </p:nvSpPr>
        <p:spPr>
          <a:xfrm>
            <a:off x="1587500" y="2274888"/>
            <a:ext cx="7061200" cy="246221"/>
          </a:xfrm>
        </p:spPr>
        <p:txBody>
          <a:bodyPr rtlCol="0"/>
          <a:lstStyle/>
          <a:p>
            <a:pPr lvl="0"/>
            <a:r>
              <a:rPr lang="en-US" noProof="0" dirty="0"/>
              <a:t>Click icon to add picture</a:t>
            </a:r>
          </a:p>
        </p:txBody>
      </p:sp>
      <p:sp>
        <p:nvSpPr>
          <p:cNvPr id="5" name="Slide Number Placeholder 5"/>
          <p:cNvSpPr>
            <a:spLocks noGrp="1"/>
          </p:cNvSpPr>
          <p:nvPr>
            <p:ph type="sldNum" sz="quarter" idx="15"/>
          </p:nvPr>
        </p:nvSpPr>
        <p:spPr/>
        <p:txBody>
          <a:bodyPr/>
          <a:lstStyle>
            <a:lvl1pPr>
              <a:defRPr/>
            </a:lvl1pPr>
          </a:lstStyle>
          <a:p>
            <a:pPr>
              <a:defRPr/>
            </a:pPr>
            <a:fld id="{86968999-FA60-4008-9C17-29E87949021E}" type="slidenum">
              <a:rPr lang="en-US" altLang="en-US"/>
              <a:pPr>
                <a:defRPr/>
              </a:pPr>
              <a:t>‹#›</a:t>
            </a:fld>
            <a:endParaRPr lang="en-US" altLang="en-US" dirty="0"/>
          </a:p>
        </p:txBody>
      </p:sp>
      <p:sp>
        <p:nvSpPr>
          <p:cNvPr id="6" name="Footer Placeholder 9"/>
          <p:cNvSpPr>
            <a:spLocks noGrp="1"/>
          </p:cNvSpPr>
          <p:nvPr>
            <p:ph type="ftr" sz="quarter" idx="16"/>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629189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553998"/>
          </a:xfrm>
        </p:spPr>
        <p:txBody>
          <a:bodyPr/>
          <a:lstStyle>
            <a:lvl1pPr>
              <a:defRPr sz="3600"/>
            </a:lvl1pPr>
          </a:lstStyle>
          <a:p>
            <a:r>
              <a:rPr lang="en-US" dirty="0"/>
              <a:t>Click to edit Master title style</a:t>
            </a:r>
          </a:p>
        </p:txBody>
      </p:sp>
      <p:sp>
        <p:nvSpPr>
          <p:cNvPr id="7" name="Text Placeholder 6"/>
          <p:cNvSpPr>
            <a:spLocks noGrp="1"/>
          </p:cNvSpPr>
          <p:nvPr>
            <p:ph type="body" sz="quarter" idx="13"/>
          </p:nvPr>
        </p:nvSpPr>
        <p:spPr>
          <a:xfrm>
            <a:off x="1587302" y="4656913"/>
            <a:ext cx="3034316" cy="546303"/>
          </a:xfrm>
        </p:spPr>
        <p:txBody>
          <a:bodyPr/>
          <a:lstStyle>
            <a:lvl1pPr>
              <a:lnSpc>
                <a:spcPts val="1400"/>
              </a:lnSpc>
              <a:spcAft>
                <a:spcPts val="0"/>
              </a:spcAft>
              <a:defRPr sz="1800">
                <a:solidFill>
                  <a:schemeClr val="bg2"/>
                </a:solidFill>
              </a:defRPr>
            </a:lvl1pPr>
            <a:lvl2pPr marL="0" indent="0">
              <a:lnSpc>
                <a:spcPts val="1400"/>
              </a:lnSpc>
              <a:spcAft>
                <a:spcPts val="0"/>
              </a:spcAft>
              <a:buNone/>
              <a:defRPr sz="1800" b="0">
                <a:solidFill>
                  <a:schemeClr val="tx1"/>
                </a:solidFill>
              </a:defRPr>
            </a:lvl2pPr>
          </a:lstStyle>
          <a:p>
            <a:pPr lvl="0"/>
            <a:r>
              <a:rPr lang="en-US"/>
              <a:t>Click to edit Master text styles</a:t>
            </a:r>
          </a:p>
          <a:p>
            <a:pPr lvl="1"/>
            <a:r>
              <a:rPr lang="en-US"/>
              <a:t>Second level</a:t>
            </a:r>
          </a:p>
        </p:txBody>
      </p:sp>
      <p:sp>
        <p:nvSpPr>
          <p:cNvPr id="9" name="Picture Placeholder 8"/>
          <p:cNvSpPr>
            <a:spLocks noGrp="1"/>
          </p:cNvSpPr>
          <p:nvPr>
            <p:ph type="pic" sz="quarter" idx="14"/>
          </p:nvPr>
        </p:nvSpPr>
        <p:spPr>
          <a:xfrm>
            <a:off x="1587500" y="2274888"/>
            <a:ext cx="3048296" cy="246221"/>
          </a:xfrm>
        </p:spPr>
        <p:txBody>
          <a:bodyPr rtlCol="0"/>
          <a:lstStyle/>
          <a:p>
            <a:pPr lvl="0"/>
            <a:r>
              <a:rPr lang="en-US" noProof="0" dirty="0"/>
              <a:t>Click icon to add picture</a:t>
            </a:r>
          </a:p>
        </p:txBody>
      </p:sp>
      <p:sp>
        <p:nvSpPr>
          <p:cNvPr id="8" name="Picture Placeholder 8"/>
          <p:cNvSpPr>
            <a:spLocks noGrp="1"/>
          </p:cNvSpPr>
          <p:nvPr>
            <p:ph type="pic" sz="quarter" idx="15"/>
          </p:nvPr>
        </p:nvSpPr>
        <p:spPr>
          <a:xfrm>
            <a:off x="5287631" y="2274888"/>
            <a:ext cx="3048296" cy="246221"/>
          </a:xfrm>
        </p:spPr>
        <p:txBody>
          <a:bodyPr rtlCol="0"/>
          <a:lstStyle/>
          <a:p>
            <a:pPr lvl="0"/>
            <a:r>
              <a:rPr lang="en-US" noProof="0" dirty="0"/>
              <a:t>Click icon to add picture</a:t>
            </a:r>
          </a:p>
        </p:txBody>
      </p:sp>
      <p:sp>
        <p:nvSpPr>
          <p:cNvPr id="10" name="Text Placeholder 6"/>
          <p:cNvSpPr>
            <a:spLocks noGrp="1"/>
          </p:cNvSpPr>
          <p:nvPr>
            <p:ph type="body" sz="quarter" idx="16"/>
          </p:nvPr>
        </p:nvSpPr>
        <p:spPr>
          <a:xfrm>
            <a:off x="5301609" y="4656913"/>
            <a:ext cx="3034316" cy="546303"/>
          </a:xfrm>
        </p:spPr>
        <p:txBody>
          <a:bodyPr/>
          <a:lstStyle>
            <a:lvl1pPr>
              <a:lnSpc>
                <a:spcPts val="1400"/>
              </a:lnSpc>
              <a:spcAft>
                <a:spcPts val="0"/>
              </a:spcAft>
              <a:defRPr sz="1800">
                <a:solidFill>
                  <a:schemeClr val="bg2"/>
                </a:solidFill>
              </a:defRPr>
            </a:lvl1pPr>
            <a:lvl2pPr marL="0" indent="0">
              <a:lnSpc>
                <a:spcPts val="1400"/>
              </a:lnSpc>
              <a:spcAft>
                <a:spcPts val="0"/>
              </a:spcAft>
              <a:buNone/>
              <a:defRPr sz="1800" b="0">
                <a:solidFill>
                  <a:schemeClr val="tx1"/>
                </a:solidFill>
              </a:defRPr>
            </a:lvl2pPr>
          </a:lstStyle>
          <a:p>
            <a:pPr lvl="0"/>
            <a:r>
              <a:rPr lang="en-US"/>
              <a:t>Click to edit Master text styles</a:t>
            </a:r>
          </a:p>
          <a:p>
            <a:pPr lvl="1"/>
            <a:r>
              <a:rPr lang="en-US"/>
              <a:t>Second level</a:t>
            </a:r>
          </a:p>
        </p:txBody>
      </p:sp>
      <p:sp>
        <p:nvSpPr>
          <p:cNvPr id="11" name="Slide Number Placeholder 5"/>
          <p:cNvSpPr>
            <a:spLocks noGrp="1"/>
          </p:cNvSpPr>
          <p:nvPr>
            <p:ph type="sldNum" sz="quarter" idx="17"/>
          </p:nvPr>
        </p:nvSpPr>
        <p:spPr/>
        <p:txBody>
          <a:bodyPr/>
          <a:lstStyle>
            <a:lvl1pPr>
              <a:defRPr/>
            </a:lvl1pPr>
          </a:lstStyle>
          <a:p>
            <a:pPr>
              <a:defRPr/>
            </a:pPr>
            <a:fld id="{6511429C-38FD-4A81-96A2-5817E47902B1}" type="slidenum">
              <a:rPr lang="en-US" altLang="en-US"/>
              <a:pPr>
                <a:defRPr/>
              </a:pPr>
              <a:t>‹#›</a:t>
            </a:fld>
            <a:endParaRPr lang="en-US" altLang="en-US" dirty="0"/>
          </a:p>
        </p:txBody>
      </p:sp>
      <p:sp>
        <p:nvSpPr>
          <p:cNvPr id="12" name="Footer Placeholder 9"/>
          <p:cNvSpPr>
            <a:spLocks noGrp="1"/>
          </p:cNvSpPr>
          <p:nvPr>
            <p:ph type="ftr" sz="quarter" idx="18"/>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515122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3" y="2307304"/>
            <a:ext cx="7981359" cy="2078005"/>
          </a:xfrm>
        </p:spPr>
        <p:txBody>
          <a:bodyPr/>
          <a:lstStyle>
            <a:lvl1pPr>
              <a:spcAft>
                <a:spcPts val="0"/>
              </a:spcAft>
              <a:buFont typeface="Arial" pitchFamily="34" charset="0"/>
              <a:buChar char="»"/>
              <a:defRPr lang="en-US" sz="2800" b="1" kern="1200" baseline="0" dirty="0" smtClean="0">
                <a:solidFill>
                  <a:schemeClr val="bg2"/>
                </a:solidFill>
                <a:latin typeface="Arial"/>
                <a:ea typeface="+mn-ea"/>
                <a:cs typeface="+mn-cs"/>
              </a:defRPr>
            </a:lvl1pPr>
            <a:lvl2pPr marL="228600" indent="4763">
              <a:buNone/>
              <a:defRPr sz="2400" b="0">
                <a:solidFill>
                  <a:schemeClr val="tx1">
                    <a:lumMod val="50000"/>
                    <a:lumOff val="50000"/>
                  </a:schemeClr>
                </a:solidFill>
              </a:defRPr>
            </a:lvl2pPr>
            <a:lvl3pPr>
              <a:defRPr sz="2000"/>
            </a:lvl3pPr>
            <a:lvl4pPr>
              <a:defRPr lang="en-US" sz="1800" kern="1200" dirty="0" smtClean="0">
                <a:solidFill>
                  <a:schemeClr val="tx1">
                    <a:lumMod val="75000"/>
                    <a:lumOff val="25000"/>
                  </a:schemeClr>
                </a:solidFill>
                <a:latin typeface="Arial"/>
                <a:ea typeface="+mn-ea"/>
                <a:cs typeface="+mn-cs"/>
              </a:defRPr>
            </a:lvl4pPr>
            <a:lvl5pPr>
              <a:defRPr lang="en-US" sz="1800" kern="1200" dirty="0">
                <a:solidFill>
                  <a:schemeClr val="tx1">
                    <a:lumMod val="75000"/>
                    <a:lumOff val="25000"/>
                  </a:schemeClr>
                </a:solidFill>
                <a:latin typeface="Arial"/>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584960" y="1600200"/>
            <a:ext cx="10594848" cy="553998"/>
          </a:xfrm>
        </p:spPr>
        <p:txBody>
          <a:bodyPr/>
          <a:lstStyle>
            <a:lvl1pPr>
              <a:defRPr sz="3600"/>
            </a:lvl1pPr>
          </a:lstStyle>
          <a:p>
            <a:r>
              <a:rPr lang="en-US" dirty="0"/>
              <a:t>Click to edit Master title style</a:t>
            </a:r>
          </a:p>
        </p:txBody>
      </p:sp>
      <p:sp>
        <p:nvSpPr>
          <p:cNvPr id="4" name="Slide Number Placeholder 5"/>
          <p:cNvSpPr>
            <a:spLocks noGrp="1"/>
          </p:cNvSpPr>
          <p:nvPr>
            <p:ph type="sldNum" sz="quarter" idx="14"/>
          </p:nvPr>
        </p:nvSpPr>
        <p:spPr/>
        <p:txBody>
          <a:bodyPr/>
          <a:lstStyle>
            <a:lvl1pPr>
              <a:defRPr/>
            </a:lvl1pPr>
          </a:lstStyle>
          <a:p>
            <a:pPr>
              <a:defRPr/>
            </a:pPr>
            <a:fld id="{9561674B-76C5-4D3A-89A4-CCB51529F173}" type="slidenum">
              <a:rPr lang="en-US" altLang="en-US"/>
              <a:pPr>
                <a:defRPr/>
              </a:pPr>
              <a:t>‹#›</a:t>
            </a:fld>
            <a:endParaRPr lang="en-US" altLang="en-US" dirty="0"/>
          </a:p>
        </p:txBody>
      </p:sp>
      <p:sp>
        <p:nvSpPr>
          <p:cNvPr id="5" name="Footer Placeholder 9"/>
          <p:cNvSpPr>
            <a:spLocks noGrp="1"/>
          </p:cNvSpPr>
          <p:nvPr>
            <p:ph type="ftr" sz="quarter" idx="15"/>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1467951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60033" y="176900"/>
            <a:ext cx="111644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atin typeface="+mj-l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6" name="Google Shape;36;p7"/>
          <p:cNvSpPr txBox="1">
            <a:spLocks noGrp="1"/>
          </p:cNvSpPr>
          <p:nvPr>
            <p:ph type="body" idx="1"/>
          </p:nvPr>
        </p:nvSpPr>
        <p:spPr>
          <a:xfrm>
            <a:off x="212400" y="1141033"/>
            <a:ext cx="5333200" cy="4906400"/>
          </a:xfrm>
          <a:prstGeom prst="rect">
            <a:avLst/>
          </a:prstGeom>
        </p:spPr>
        <p:txBody>
          <a:bodyPr spcFirstLastPara="1" wrap="square" lIns="91425" tIns="91425" rIns="91425" bIns="91425" anchor="t" anchorCtr="0"/>
          <a:lstStyle>
            <a:lvl1pPr marL="609585" lvl="0" indent="-423323" rtl="0">
              <a:lnSpc>
                <a:spcPct val="125000"/>
              </a:lnSpc>
              <a:spcBef>
                <a:spcPts val="0"/>
              </a:spcBef>
              <a:spcAft>
                <a:spcPts val="0"/>
              </a:spcAft>
              <a:buSzPts val="1400"/>
              <a:buFont typeface="Roboto"/>
              <a:buChar char="●"/>
              <a:defRPr sz="1867">
                <a:latin typeface="+mn-lt"/>
                <a:ea typeface="Roboto"/>
                <a:cs typeface="Roboto"/>
                <a:sym typeface="Roboto"/>
              </a:defRPr>
            </a:lvl1pPr>
            <a:lvl2pPr marL="1219170" lvl="1" indent="-423323" rtl="0">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rtl="0">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rtl="0">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rtl="0">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rtl="0">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rtl="0">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rtl="0">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rtl="0">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
        <p:nvSpPr>
          <p:cNvPr id="40" name="Google Shape;40;p7"/>
          <p:cNvSpPr txBox="1"/>
          <p:nvPr/>
        </p:nvSpPr>
        <p:spPr>
          <a:xfrm>
            <a:off x="11442167" y="6205767"/>
            <a:ext cx="541600" cy="44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200">
                <a:solidFill>
                  <a:schemeClr val="accent5"/>
                </a:solidFill>
                <a:latin typeface="+mn-lt"/>
                <a:ea typeface="Roboto Condensed"/>
                <a:cs typeface="Roboto Condensed"/>
                <a:sym typeface="Roboto Condensed"/>
              </a:rPr>
              <a:pPr marL="0" lvl="0" indent="0" algn="r" rtl="0">
                <a:spcBef>
                  <a:spcPts val="0"/>
                </a:spcBef>
                <a:spcAft>
                  <a:spcPts val="0"/>
                </a:spcAft>
                <a:buNone/>
              </a:pPr>
              <a:t>‹#›</a:t>
            </a:fld>
            <a:endParaRPr sz="1200">
              <a:solidFill>
                <a:schemeClr val="accent5"/>
              </a:solidFill>
              <a:latin typeface="+mn-lt"/>
              <a:ea typeface="Roboto Condensed"/>
              <a:cs typeface="Roboto Condensed"/>
              <a:sym typeface="Roboto Condensed"/>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4405" y="117635"/>
            <a:ext cx="4704169" cy="1176043"/>
          </a:xfrm>
          <a:prstGeom prst="rect">
            <a:avLst/>
          </a:prstGeom>
        </p:spPr>
      </p:pic>
    </p:spTree>
    <p:extLst>
      <p:ext uri="{BB962C8B-B14F-4D97-AF65-F5344CB8AC3E}">
        <p14:creationId xmlns:p14="http://schemas.microsoft.com/office/powerpoint/2010/main" val="908130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00333B">
            <a:alpha val="0"/>
          </a:srgbClr>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80434" y="6451600"/>
            <a:ext cx="4026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E61D09FB-C28E-4A79-928F-52B74CDB1DE7}" type="slidenum">
              <a:rPr lang="en-US" altLang="en-US" sz="1400" smtClean="0">
                <a:solidFill>
                  <a:srgbClr val="FEFEFE"/>
                </a:solidFill>
              </a:rPr>
              <a:pPr eaLnBrk="1" hangingPunct="1">
                <a:defRPr/>
              </a:pPr>
              <a:t>‹#›</a:t>
            </a:fld>
            <a:endParaRPr lang="en-US" altLang="en-US" sz="1400" dirty="0">
              <a:solidFill>
                <a:srgbClr val="FEFEFE"/>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srgbClr val="404040"/>
                </a:solidFill>
                <a:latin typeface="Arial" pitchFamily="34" charset="0"/>
                <a:ea typeface="ＭＳ Ｐゴシック" pitchFamily="34" charset="-128"/>
                <a:cs typeface="+mn-cs"/>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dirty="0"/>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254619556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553998"/>
          </a:xfrm>
        </p:spPr>
        <p:txBody>
          <a:bodyPr/>
          <a:lstStyle>
            <a:lvl1pPr>
              <a:defRPr sz="3600"/>
            </a:lvl1pPr>
          </a:lstStyle>
          <a:p>
            <a:r>
              <a:rPr lang="en-US"/>
              <a:t>Click to edit Master title style</a:t>
            </a:r>
            <a:endParaRPr lang="en-US" dirty="0"/>
          </a:p>
        </p:txBody>
      </p:sp>
      <p:sp>
        <p:nvSpPr>
          <p:cNvPr id="10" name="Content Placeholder 9"/>
          <p:cNvSpPr>
            <a:spLocks noGrp="1"/>
          </p:cNvSpPr>
          <p:nvPr>
            <p:ph sz="quarter" idx="13"/>
          </p:nvPr>
        </p:nvSpPr>
        <p:spPr>
          <a:xfrm>
            <a:off x="1608667" y="2290764"/>
            <a:ext cx="9952567" cy="2206245"/>
          </a:xfrm>
        </p:spPr>
        <p:txBody>
          <a:bodyPr/>
          <a:lstStyle>
            <a:lvl1pPr>
              <a:defRPr sz="2800"/>
            </a:lvl1pPr>
            <a:lvl2pPr>
              <a:defRPr sz="2400"/>
            </a:lvl2pPr>
            <a:lvl3pPr>
              <a:defRPr sz="2000">
                <a:solidFill>
                  <a:schemeClr val="tx1"/>
                </a:solidFill>
              </a:defRPr>
            </a:lvl3pPr>
            <a:lvl4pPr>
              <a:defRPr sz="1800">
                <a:solidFill>
                  <a:schemeClr val="tx1"/>
                </a:solidFill>
              </a:defRPr>
            </a:lvl4pPr>
            <a:lvl5pPr>
              <a:buClr>
                <a:srgbClr val="404040"/>
              </a:buClr>
              <a:buFont typeface="Arial"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4"/>
          </p:nvPr>
        </p:nvSpPr>
        <p:spPr/>
        <p:txBody>
          <a:bodyPr/>
          <a:lstStyle>
            <a:lvl1pPr>
              <a:defRPr/>
            </a:lvl1pPr>
          </a:lstStyle>
          <a:p>
            <a:pPr>
              <a:defRPr/>
            </a:pPr>
            <a:fld id="{10B560C2-7F97-45F2-AECE-A59AC0BE67E5}" type="slidenum">
              <a:rPr lang="en-US" altLang="en-US"/>
              <a:pPr>
                <a:defRPr/>
              </a:pPr>
              <a:t>‹#›</a:t>
            </a:fld>
            <a:endParaRPr lang="en-US" altLang="en-US" dirty="0"/>
          </a:p>
        </p:txBody>
      </p:sp>
      <p:sp>
        <p:nvSpPr>
          <p:cNvPr id="5" name="Footer Placeholder 9"/>
          <p:cNvSpPr>
            <a:spLocks noGrp="1"/>
          </p:cNvSpPr>
          <p:nvPr>
            <p:ph type="ftr" sz="quarter" idx="15"/>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2245420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553998"/>
          </a:xfrm>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608667" y="2226460"/>
            <a:ext cx="8541883" cy="430887"/>
          </a:xfrm>
        </p:spPr>
        <p:txBody>
          <a:bodyPr/>
          <a:lstStyle>
            <a:lvl1pPr>
              <a:defRPr sz="2800"/>
            </a:lvl1pPr>
            <a:lvl4pPr>
              <a:lnSpc>
                <a:spcPts val="1800"/>
              </a:lnSpc>
              <a:defRPr/>
            </a:lvl4pPr>
            <a:lvl5pPr>
              <a:lnSpc>
                <a:spcPts val="1800"/>
              </a:lnSpc>
              <a:defRPr/>
            </a:lvl5pPr>
          </a:lstStyle>
          <a:p>
            <a:pPr lvl="0"/>
            <a:r>
              <a:rPr lang="en-US"/>
              <a:t>Click to edit Master text styles</a:t>
            </a:r>
          </a:p>
        </p:txBody>
      </p:sp>
      <p:sp>
        <p:nvSpPr>
          <p:cNvPr id="15" name="Picture Placeholder 14"/>
          <p:cNvSpPr>
            <a:spLocks noGrp="1"/>
          </p:cNvSpPr>
          <p:nvPr>
            <p:ph type="pic" sz="quarter" idx="17"/>
          </p:nvPr>
        </p:nvSpPr>
        <p:spPr>
          <a:xfrm>
            <a:off x="1608667" y="3136900"/>
            <a:ext cx="3285067" cy="492443"/>
          </a:xfrm>
        </p:spPr>
        <p:txBody>
          <a:bodyPr rtlCol="0"/>
          <a:lstStyle/>
          <a:p>
            <a:pPr lvl="0"/>
            <a:r>
              <a:rPr lang="en-US" noProof="0" dirty="0"/>
              <a:t>Drag picture to placeholder or click icon to add</a:t>
            </a:r>
          </a:p>
        </p:txBody>
      </p:sp>
      <p:sp>
        <p:nvSpPr>
          <p:cNvPr id="16" name="Picture Placeholder 14"/>
          <p:cNvSpPr>
            <a:spLocks noGrp="1"/>
          </p:cNvSpPr>
          <p:nvPr>
            <p:ph type="pic" sz="quarter" idx="18"/>
          </p:nvPr>
        </p:nvSpPr>
        <p:spPr>
          <a:xfrm>
            <a:off x="6081184" y="3136900"/>
            <a:ext cx="3285067" cy="492443"/>
          </a:xfrm>
        </p:spPr>
        <p:txBody>
          <a:bodyPr rtlCol="0"/>
          <a:lstStyle/>
          <a:p>
            <a:pPr lvl="0"/>
            <a:r>
              <a:rPr lang="en-US" noProof="0" dirty="0"/>
              <a:t>Drag picture to placeholder or click icon to add</a:t>
            </a:r>
          </a:p>
        </p:txBody>
      </p:sp>
      <p:sp>
        <p:nvSpPr>
          <p:cNvPr id="17" name="Picture Placeholder 14"/>
          <p:cNvSpPr>
            <a:spLocks noGrp="1"/>
          </p:cNvSpPr>
          <p:nvPr>
            <p:ph type="pic" sz="quarter" idx="19"/>
          </p:nvPr>
        </p:nvSpPr>
        <p:spPr>
          <a:xfrm>
            <a:off x="1608667" y="4710223"/>
            <a:ext cx="3285067" cy="492443"/>
          </a:xfrm>
        </p:spPr>
        <p:txBody>
          <a:bodyPr rtlCol="0"/>
          <a:lstStyle/>
          <a:p>
            <a:pPr lvl="0"/>
            <a:r>
              <a:rPr lang="en-US" noProof="0" dirty="0"/>
              <a:t>Drag picture to placeholder or click icon to add</a:t>
            </a:r>
          </a:p>
        </p:txBody>
      </p:sp>
      <p:sp>
        <p:nvSpPr>
          <p:cNvPr id="18" name="Picture Placeholder 14"/>
          <p:cNvSpPr>
            <a:spLocks noGrp="1"/>
          </p:cNvSpPr>
          <p:nvPr>
            <p:ph type="pic" sz="quarter" idx="20"/>
          </p:nvPr>
        </p:nvSpPr>
        <p:spPr>
          <a:xfrm>
            <a:off x="6081184" y="4710223"/>
            <a:ext cx="3285067" cy="492443"/>
          </a:xfrm>
        </p:spPr>
        <p:txBody>
          <a:bodyPr rtlCol="0"/>
          <a:lstStyle/>
          <a:p>
            <a:pPr lvl="0"/>
            <a:r>
              <a:rPr lang="en-US" noProof="0" dirty="0"/>
              <a:t>Drag picture to placeholder or click icon to add</a:t>
            </a:r>
          </a:p>
        </p:txBody>
      </p:sp>
      <p:sp>
        <p:nvSpPr>
          <p:cNvPr id="8" name="Slide Number Placeholder 5"/>
          <p:cNvSpPr>
            <a:spLocks noGrp="1"/>
          </p:cNvSpPr>
          <p:nvPr>
            <p:ph type="sldNum" sz="quarter" idx="21"/>
          </p:nvPr>
        </p:nvSpPr>
        <p:spPr/>
        <p:txBody>
          <a:bodyPr/>
          <a:lstStyle>
            <a:lvl1pPr>
              <a:defRPr/>
            </a:lvl1pPr>
          </a:lstStyle>
          <a:p>
            <a:pPr>
              <a:defRPr/>
            </a:pPr>
            <a:fld id="{23C4C69F-3E8D-4A8D-A6EF-D7D59F8C0CD8}" type="slidenum">
              <a:rPr lang="en-US" altLang="en-US"/>
              <a:pPr>
                <a:defRPr/>
              </a:pPr>
              <a:t>‹#›</a:t>
            </a:fld>
            <a:endParaRPr lang="en-US" altLang="en-US" dirty="0"/>
          </a:p>
        </p:txBody>
      </p:sp>
      <p:sp>
        <p:nvSpPr>
          <p:cNvPr id="9" name="Footer Placeholder 9"/>
          <p:cNvSpPr>
            <a:spLocks noGrp="1"/>
          </p:cNvSpPr>
          <p:nvPr>
            <p:ph type="ftr" sz="quarter" idx="22"/>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1131133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553998"/>
          </a:xfrm>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5174512" y="2647509"/>
            <a:ext cx="6010939" cy="246221"/>
          </a:xfrm>
        </p:spPr>
        <p:txBody>
          <a:bodyPr/>
          <a:lstStyle>
            <a:lvl4pPr>
              <a:lnSpc>
                <a:spcPts val="1800"/>
              </a:lnSpc>
              <a:defRPr/>
            </a:lvl4pPr>
            <a:lvl5pPr>
              <a:lnSpc>
                <a:spcPts val="1800"/>
              </a:lnSpc>
              <a:defRPr/>
            </a:lvl5pPr>
          </a:lstStyle>
          <a:p>
            <a:pPr lvl="0"/>
            <a:r>
              <a:rPr lang="en-US"/>
              <a:t>Click to edit Master text styles</a:t>
            </a:r>
          </a:p>
        </p:txBody>
      </p:sp>
      <p:sp>
        <p:nvSpPr>
          <p:cNvPr id="15" name="Picture Placeholder 14"/>
          <p:cNvSpPr>
            <a:spLocks noGrp="1"/>
          </p:cNvSpPr>
          <p:nvPr>
            <p:ph type="pic" sz="quarter" idx="17"/>
          </p:nvPr>
        </p:nvSpPr>
        <p:spPr>
          <a:xfrm>
            <a:off x="1608667" y="2403876"/>
            <a:ext cx="3285067" cy="492443"/>
          </a:xfrm>
        </p:spPr>
        <p:txBody>
          <a:bodyPr rtlCol="0"/>
          <a:lstStyle/>
          <a:p>
            <a:pPr lvl="0"/>
            <a:r>
              <a:rPr lang="en-US" noProof="0" dirty="0"/>
              <a:t>Drag picture to placeholder or click icon to add</a:t>
            </a:r>
          </a:p>
        </p:txBody>
      </p:sp>
      <p:sp>
        <p:nvSpPr>
          <p:cNvPr id="17" name="Picture Placeholder 14"/>
          <p:cNvSpPr>
            <a:spLocks noGrp="1"/>
          </p:cNvSpPr>
          <p:nvPr>
            <p:ph type="pic" sz="quarter" idx="19"/>
          </p:nvPr>
        </p:nvSpPr>
        <p:spPr>
          <a:xfrm>
            <a:off x="1608667" y="4306169"/>
            <a:ext cx="3285067" cy="492443"/>
          </a:xfrm>
        </p:spPr>
        <p:txBody>
          <a:bodyPr rtlCol="0"/>
          <a:lstStyle/>
          <a:p>
            <a:pPr lvl="0"/>
            <a:r>
              <a:rPr lang="en-US" noProof="0" dirty="0"/>
              <a:t>Drag picture to placeholder or click icon to add</a:t>
            </a:r>
          </a:p>
        </p:txBody>
      </p:sp>
      <p:sp>
        <p:nvSpPr>
          <p:cNvPr id="10" name="Content Placeholder 2"/>
          <p:cNvSpPr>
            <a:spLocks noGrp="1"/>
          </p:cNvSpPr>
          <p:nvPr>
            <p:ph idx="20"/>
          </p:nvPr>
        </p:nvSpPr>
        <p:spPr>
          <a:xfrm>
            <a:off x="5174512" y="4335488"/>
            <a:ext cx="6010939" cy="246221"/>
          </a:xfrm>
        </p:spPr>
        <p:txBody>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7" name="Slide Number Placeholder 5"/>
          <p:cNvSpPr>
            <a:spLocks noGrp="1"/>
          </p:cNvSpPr>
          <p:nvPr>
            <p:ph type="sldNum" sz="quarter" idx="21"/>
          </p:nvPr>
        </p:nvSpPr>
        <p:spPr/>
        <p:txBody>
          <a:bodyPr/>
          <a:lstStyle>
            <a:lvl1pPr>
              <a:defRPr/>
            </a:lvl1pPr>
          </a:lstStyle>
          <a:p>
            <a:pPr>
              <a:defRPr/>
            </a:pPr>
            <a:fld id="{5F93C2EA-9EEC-40A1-A34F-77D8A45E186A}" type="slidenum">
              <a:rPr lang="en-US" altLang="en-US"/>
              <a:pPr>
                <a:defRPr/>
              </a:pPr>
              <a:t>‹#›</a:t>
            </a:fld>
            <a:endParaRPr lang="en-US" altLang="en-US" dirty="0"/>
          </a:p>
        </p:txBody>
      </p:sp>
      <p:sp>
        <p:nvSpPr>
          <p:cNvPr id="8" name="Footer Placeholder 9"/>
          <p:cNvSpPr>
            <a:spLocks noGrp="1"/>
          </p:cNvSpPr>
          <p:nvPr>
            <p:ph type="ftr" sz="quarter" idx="22"/>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4147876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ong_list_title_content">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553998"/>
          </a:xfrm>
        </p:spPr>
        <p:txBody>
          <a:bodyPr/>
          <a:lstStyle>
            <a:lvl1pPr>
              <a:defRPr sz="3600"/>
            </a:lvl1pPr>
          </a:lstStyle>
          <a:p>
            <a:r>
              <a:rPr lang="en-US"/>
              <a:t>Click to edit Master title style</a:t>
            </a:r>
            <a:endParaRPr lang="en-US" dirty="0"/>
          </a:p>
        </p:txBody>
      </p:sp>
      <p:sp>
        <p:nvSpPr>
          <p:cNvPr id="9" name="Content Placeholder 9"/>
          <p:cNvSpPr>
            <a:spLocks noGrp="1"/>
          </p:cNvSpPr>
          <p:nvPr>
            <p:ph sz="quarter" idx="13"/>
          </p:nvPr>
        </p:nvSpPr>
        <p:spPr>
          <a:xfrm>
            <a:off x="1608667" y="2290764"/>
            <a:ext cx="9952567" cy="2116477"/>
          </a:xfrm>
        </p:spPr>
        <p:txBody>
          <a:bodyPr/>
          <a:lstStyle>
            <a:lvl1pPr>
              <a:defRPr sz="2800"/>
            </a:lvl1pPr>
            <a:lvl2pPr>
              <a:spcAft>
                <a:spcPts val="300"/>
              </a:spcAft>
              <a:defRPr sz="2400"/>
            </a:lvl2pPr>
            <a:lvl3pPr>
              <a:defRPr sz="2000">
                <a:solidFill>
                  <a:schemeClr val="tx1"/>
                </a:solidFill>
              </a:defRPr>
            </a:lvl3pPr>
            <a:lvl4pPr>
              <a:defRPr sz="1800">
                <a:solidFill>
                  <a:schemeClr val="tx1"/>
                </a:solidFill>
              </a:defRPr>
            </a:lvl4pPr>
            <a:lvl5pPr>
              <a:buClr>
                <a:srgbClr val="404040"/>
              </a:buClr>
              <a:buFont typeface="Arial"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4"/>
          </p:nvPr>
        </p:nvSpPr>
        <p:spPr/>
        <p:txBody>
          <a:bodyPr/>
          <a:lstStyle>
            <a:lvl1pPr>
              <a:defRPr/>
            </a:lvl1pPr>
          </a:lstStyle>
          <a:p>
            <a:pPr>
              <a:defRPr/>
            </a:pPr>
            <a:fld id="{54C91A4A-DE11-4239-ACBE-B353F2AC2BDA}" type="slidenum">
              <a:rPr lang="en-US" altLang="en-US"/>
              <a:pPr>
                <a:defRPr/>
              </a:pPr>
              <a:t>‹#›</a:t>
            </a:fld>
            <a:endParaRPr lang="en-US" altLang="en-US" dirty="0"/>
          </a:p>
        </p:txBody>
      </p:sp>
      <p:sp>
        <p:nvSpPr>
          <p:cNvPr id="5" name="Footer Placeholder 9"/>
          <p:cNvSpPr>
            <a:spLocks noGrp="1"/>
          </p:cNvSpPr>
          <p:nvPr>
            <p:ph type="ftr" sz="quarter" idx="15"/>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2061175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1"/>
            <a:ext cx="4714243" cy="2157001"/>
          </a:xfrm>
        </p:spPr>
        <p:txBody>
          <a:bodyPr/>
          <a:lstStyle>
            <a:lvl1pPr>
              <a:defRPr sz="1600"/>
            </a:lvl1pPr>
            <a:lvl2pPr>
              <a:defRPr sz="2800">
                <a:solidFill>
                  <a:schemeClr val="bg2"/>
                </a:solidFill>
              </a:defRPr>
            </a:lvl2pPr>
            <a:lvl3pPr>
              <a:defRPr sz="2400"/>
            </a:lvl3pPr>
            <a:lvl4pPr algn="l">
              <a:defRPr sz="1800"/>
            </a:lvl4pPr>
            <a:lvl5pPr>
              <a:defRPr lang="en-US" sz="18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94310" y="2194561"/>
            <a:ext cx="4888089" cy="2157001"/>
          </a:xfrm>
        </p:spPr>
        <p:txBody>
          <a:bodyPr/>
          <a:lstStyle>
            <a:lvl1pPr>
              <a:defRPr sz="1600"/>
            </a:lvl1pPr>
            <a:lvl2pPr>
              <a:defRPr sz="2800">
                <a:solidFill>
                  <a:schemeClr val="bg2"/>
                </a:solidFill>
              </a:defRPr>
            </a:lvl2pPr>
            <a:lvl3pPr>
              <a:defRPr sz="2400"/>
            </a:lvl3pPr>
            <a:lvl4pPr>
              <a:defRPr sz="1800"/>
            </a:lvl4pPr>
            <a:lvl5pPr>
              <a:defRPr lang="en-US" sz="18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1584960" y="1600200"/>
            <a:ext cx="10594848" cy="553998"/>
          </a:xfrm>
        </p:spPr>
        <p:txBody>
          <a:bodyPr/>
          <a:lstStyle>
            <a:lvl1pPr>
              <a:defRPr sz="3600"/>
            </a:lvl1pPr>
          </a:lstStyle>
          <a:p>
            <a:r>
              <a:rPr lang="en-US"/>
              <a:t>Click to edit Master title style</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E67947A7-450B-4C5E-A0B6-AE6AC20FCBC4}" type="slidenum">
              <a:rPr lang="en-US" altLang="en-US"/>
              <a:pPr>
                <a:defRPr/>
              </a:pPr>
              <a:t>‹#›</a:t>
            </a:fld>
            <a:endParaRPr lang="en-US" altLang="en-US" dirty="0"/>
          </a:p>
        </p:txBody>
      </p:sp>
      <p:sp>
        <p:nvSpPr>
          <p:cNvPr id="6" name="Footer Placeholder 9"/>
          <p:cNvSpPr>
            <a:spLocks noGrp="1"/>
          </p:cNvSpPr>
          <p:nvPr>
            <p:ph type="ftr" sz="quarter" idx="11"/>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3908725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1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553998"/>
          </a:xfrm>
        </p:spPr>
        <p:txBody>
          <a:bodyPr/>
          <a:lstStyle>
            <a:lvl1pPr>
              <a:defRPr sz="3600"/>
            </a:lvl1pPr>
          </a:lstStyle>
          <a:p>
            <a:r>
              <a:rPr lang="en-US"/>
              <a:t>Click to edit Master title style</a:t>
            </a:r>
            <a:endParaRPr lang="en-US" dirty="0"/>
          </a:p>
        </p:txBody>
      </p:sp>
      <p:sp>
        <p:nvSpPr>
          <p:cNvPr id="7" name="Text Placeholder 6"/>
          <p:cNvSpPr>
            <a:spLocks noGrp="1"/>
          </p:cNvSpPr>
          <p:nvPr>
            <p:ph type="body" sz="quarter" idx="13"/>
          </p:nvPr>
        </p:nvSpPr>
        <p:spPr>
          <a:xfrm>
            <a:off x="8930856" y="2296485"/>
            <a:ext cx="2694517" cy="538609"/>
          </a:xfrm>
        </p:spPr>
        <p:txBody>
          <a:bodyPr/>
          <a:lstStyle>
            <a:lvl1pPr>
              <a:lnSpc>
                <a:spcPts val="1400"/>
              </a:lnSpc>
              <a:spcAft>
                <a:spcPts val="0"/>
              </a:spcAft>
              <a:defRPr sz="1600">
                <a:solidFill>
                  <a:schemeClr val="bg2"/>
                </a:solidFill>
              </a:defRPr>
            </a:lvl1pPr>
            <a:lvl2pPr marL="0" indent="0">
              <a:lnSpc>
                <a:spcPts val="1400"/>
              </a:lnSpc>
              <a:spcAft>
                <a:spcPts val="0"/>
              </a:spcAft>
              <a:buNone/>
              <a:defRPr sz="1600" b="0">
                <a:solidFill>
                  <a:schemeClr val="tx1"/>
                </a:solidFill>
              </a:defRPr>
            </a:lvl2pPr>
          </a:lstStyle>
          <a:p>
            <a:pPr lvl="0"/>
            <a:r>
              <a:rPr lang="en-US"/>
              <a:t>Click to edit Master text styles</a:t>
            </a:r>
          </a:p>
          <a:p>
            <a:pPr lvl="1"/>
            <a:r>
              <a:rPr lang="en-US"/>
              <a:t>Second level</a:t>
            </a:r>
          </a:p>
        </p:txBody>
      </p:sp>
      <p:sp>
        <p:nvSpPr>
          <p:cNvPr id="9" name="Picture Placeholder 8"/>
          <p:cNvSpPr>
            <a:spLocks noGrp="1"/>
          </p:cNvSpPr>
          <p:nvPr>
            <p:ph type="pic" sz="quarter" idx="14"/>
          </p:nvPr>
        </p:nvSpPr>
        <p:spPr>
          <a:xfrm>
            <a:off x="1587500" y="2274888"/>
            <a:ext cx="7061200" cy="246221"/>
          </a:xfrm>
        </p:spPr>
        <p:txBody>
          <a:bodyPr rtlCol="0"/>
          <a:lstStyle/>
          <a:p>
            <a:pPr lvl="0"/>
            <a:r>
              <a:rPr lang="en-US" noProof="0" dirty="0"/>
              <a:t>Drag picture to placeholder or click icon to add</a:t>
            </a:r>
          </a:p>
        </p:txBody>
      </p:sp>
      <p:sp>
        <p:nvSpPr>
          <p:cNvPr id="5" name="Slide Number Placeholder 5"/>
          <p:cNvSpPr>
            <a:spLocks noGrp="1"/>
          </p:cNvSpPr>
          <p:nvPr>
            <p:ph type="sldNum" sz="quarter" idx="15"/>
          </p:nvPr>
        </p:nvSpPr>
        <p:spPr/>
        <p:txBody>
          <a:bodyPr/>
          <a:lstStyle>
            <a:lvl1pPr>
              <a:defRPr/>
            </a:lvl1pPr>
          </a:lstStyle>
          <a:p>
            <a:pPr>
              <a:defRPr/>
            </a:pPr>
            <a:fld id="{712FF444-6DF1-4599-8ABF-DBF77DC4053A}" type="slidenum">
              <a:rPr lang="en-US" altLang="en-US"/>
              <a:pPr>
                <a:defRPr/>
              </a:pPr>
              <a:t>‹#›</a:t>
            </a:fld>
            <a:endParaRPr lang="en-US" altLang="en-US" dirty="0"/>
          </a:p>
        </p:txBody>
      </p:sp>
      <p:sp>
        <p:nvSpPr>
          <p:cNvPr id="6" name="Footer Placeholder 9"/>
          <p:cNvSpPr>
            <a:spLocks noGrp="1"/>
          </p:cNvSpPr>
          <p:nvPr>
            <p:ph type="ftr" sz="quarter" idx="16"/>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2409188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2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584960" y="1600200"/>
            <a:ext cx="10594848" cy="553998"/>
          </a:xfrm>
        </p:spPr>
        <p:txBody>
          <a:bodyPr/>
          <a:lstStyle>
            <a:lvl1pPr>
              <a:defRPr sz="3600"/>
            </a:lvl1pPr>
          </a:lstStyle>
          <a:p>
            <a:r>
              <a:rPr lang="en-US"/>
              <a:t>Click to edit Master title style</a:t>
            </a:r>
            <a:endParaRPr lang="en-US" dirty="0"/>
          </a:p>
        </p:txBody>
      </p:sp>
      <p:sp>
        <p:nvSpPr>
          <p:cNvPr id="7" name="Text Placeholder 6"/>
          <p:cNvSpPr>
            <a:spLocks noGrp="1"/>
          </p:cNvSpPr>
          <p:nvPr>
            <p:ph type="body" sz="quarter" idx="13"/>
          </p:nvPr>
        </p:nvSpPr>
        <p:spPr>
          <a:xfrm>
            <a:off x="1587302" y="4656913"/>
            <a:ext cx="3034316" cy="546303"/>
          </a:xfrm>
        </p:spPr>
        <p:txBody>
          <a:bodyPr/>
          <a:lstStyle>
            <a:lvl1pPr>
              <a:lnSpc>
                <a:spcPts val="1400"/>
              </a:lnSpc>
              <a:spcAft>
                <a:spcPts val="0"/>
              </a:spcAft>
              <a:defRPr sz="1800">
                <a:solidFill>
                  <a:schemeClr val="bg2"/>
                </a:solidFill>
              </a:defRPr>
            </a:lvl1pPr>
            <a:lvl2pPr marL="0" indent="0">
              <a:lnSpc>
                <a:spcPts val="1400"/>
              </a:lnSpc>
              <a:spcAft>
                <a:spcPts val="0"/>
              </a:spcAft>
              <a:buNone/>
              <a:defRPr sz="1800" b="0">
                <a:solidFill>
                  <a:schemeClr val="tx1"/>
                </a:solidFill>
              </a:defRPr>
            </a:lvl2pPr>
          </a:lstStyle>
          <a:p>
            <a:pPr lvl="0"/>
            <a:r>
              <a:rPr lang="en-US"/>
              <a:t>Click to edit Master text styles</a:t>
            </a:r>
          </a:p>
          <a:p>
            <a:pPr lvl="1"/>
            <a:r>
              <a:rPr lang="en-US"/>
              <a:t>Second level</a:t>
            </a:r>
          </a:p>
        </p:txBody>
      </p:sp>
      <p:sp>
        <p:nvSpPr>
          <p:cNvPr id="9" name="Picture Placeholder 8"/>
          <p:cNvSpPr>
            <a:spLocks noGrp="1"/>
          </p:cNvSpPr>
          <p:nvPr>
            <p:ph type="pic" sz="quarter" idx="14"/>
          </p:nvPr>
        </p:nvSpPr>
        <p:spPr>
          <a:xfrm>
            <a:off x="1587500" y="2274888"/>
            <a:ext cx="3048296" cy="492443"/>
          </a:xfrm>
        </p:spPr>
        <p:txBody>
          <a:bodyPr rtlCol="0"/>
          <a:lstStyle/>
          <a:p>
            <a:pPr lvl="0"/>
            <a:r>
              <a:rPr lang="en-US" noProof="0" dirty="0"/>
              <a:t>Drag picture to placeholder or click icon to add</a:t>
            </a:r>
          </a:p>
        </p:txBody>
      </p:sp>
      <p:sp>
        <p:nvSpPr>
          <p:cNvPr id="8" name="Picture Placeholder 8"/>
          <p:cNvSpPr>
            <a:spLocks noGrp="1"/>
          </p:cNvSpPr>
          <p:nvPr>
            <p:ph type="pic" sz="quarter" idx="15"/>
          </p:nvPr>
        </p:nvSpPr>
        <p:spPr>
          <a:xfrm>
            <a:off x="5287631" y="2274888"/>
            <a:ext cx="3048296" cy="492443"/>
          </a:xfrm>
        </p:spPr>
        <p:txBody>
          <a:bodyPr rtlCol="0"/>
          <a:lstStyle/>
          <a:p>
            <a:pPr lvl="0"/>
            <a:r>
              <a:rPr lang="en-US" noProof="0" dirty="0"/>
              <a:t>Drag picture to placeholder or click icon to add</a:t>
            </a:r>
          </a:p>
        </p:txBody>
      </p:sp>
      <p:sp>
        <p:nvSpPr>
          <p:cNvPr id="10" name="Text Placeholder 6"/>
          <p:cNvSpPr>
            <a:spLocks noGrp="1"/>
          </p:cNvSpPr>
          <p:nvPr>
            <p:ph type="body" sz="quarter" idx="16"/>
          </p:nvPr>
        </p:nvSpPr>
        <p:spPr>
          <a:xfrm>
            <a:off x="5301609" y="4656913"/>
            <a:ext cx="3034316" cy="546303"/>
          </a:xfrm>
        </p:spPr>
        <p:txBody>
          <a:bodyPr/>
          <a:lstStyle>
            <a:lvl1pPr>
              <a:lnSpc>
                <a:spcPts val="1400"/>
              </a:lnSpc>
              <a:spcAft>
                <a:spcPts val="0"/>
              </a:spcAft>
              <a:defRPr sz="1800">
                <a:solidFill>
                  <a:schemeClr val="bg2"/>
                </a:solidFill>
              </a:defRPr>
            </a:lvl1pPr>
            <a:lvl2pPr marL="0" indent="0">
              <a:lnSpc>
                <a:spcPts val="1400"/>
              </a:lnSpc>
              <a:spcAft>
                <a:spcPts val="0"/>
              </a:spcAft>
              <a:buNone/>
              <a:defRPr sz="1800" b="0">
                <a:solidFill>
                  <a:schemeClr val="tx1"/>
                </a:solidFill>
              </a:defRPr>
            </a:lvl2pPr>
          </a:lstStyle>
          <a:p>
            <a:pPr lvl="0"/>
            <a:r>
              <a:rPr lang="en-US"/>
              <a:t>Click to edit Master text styles</a:t>
            </a:r>
          </a:p>
          <a:p>
            <a:pPr lvl="1"/>
            <a:r>
              <a:rPr lang="en-US"/>
              <a:t>Second level</a:t>
            </a:r>
          </a:p>
        </p:txBody>
      </p:sp>
      <p:sp>
        <p:nvSpPr>
          <p:cNvPr id="11" name="Slide Number Placeholder 5"/>
          <p:cNvSpPr>
            <a:spLocks noGrp="1"/>
          </p:cNvSpPr>
          <p:nvPr>
            <p:ph type="sldNum" sz="quarter" idx="17"/>
          </p:nvPr>
        </p:nvSpPr>
        <p:spPr/>
        <p:txBody>
          <a:bodyPr/>
          <a:lstStyle>
            <a:lvl1pPr>
              <a:defRPr/>
            </a:lvl1pPr>
          </a:lstStyle>
          <a:p>
            <a:pPr>
              <a:defRPr/>
            </a:pPr>
            <a:fld id="{A70AFD47-ED0B-461C-8761-A781B5733D86}" type="slidenum">
              <a:rPr lang="en-US" altLang="en-US"/>
              <a:pPr>
                <a:defRPr/>
              </a:pPr>
              <a:t>‹#›</a:t>
            </a:fld>
            <a:endParaRPr lang="en-US" altLang="en-US" dirty="0"/>
          </a:p>
        </p:txBody>
      </p:sp>
      <p:sp>
        <p:nvSpPr>
          <p:cNvPr id="12" name="Footer Placeholder 9"/>
          <p:cNvSpPr>
            <a:spLocks noGrp="1"/>
          </p:cNvSpPr>
          <p:nvPr>
            <p:ph type="ftr" sz="quarter" idx="18"/>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3430336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3" y="2307304"/>
            <a:ext cx="7981359" cy="2078005"/>
          </a:xfrm>
        </p:spPr>
        <p:txBody>
          <a:bodyPr/>
          <a:lstStyle>
            <a:lvl1pPr>
              <a:spcAft>
                <a:spcPts val="0"/>
              </a:spcAft>
              <a:buFont typeface="Arial" pitchFamily="34" charset="0"/>
              <a:buChar char="»"/>
              <a:defRPr lang="en-US" sz="2800" b="1" kern="1200" baseline="0" dirty="0" smtClean="0">
                <a:solidFill>
                  <a:schemeClr val="bg2"/>
                </a:solidFill>
                <a:latin typeface="Arial"/>
                <a:ea typeface="+mn-ea"/>
                <a:cs typeface="+mn-cs"/>
              </a:defRPr>
            </a:lvl1pPr>
            <a:lvl2pPr marL="228600" indent="4763">
              <a:buNone/>
              <a:defRPr sz="2400" b="0">
                <a:solidFill>
                  <a:schemeClr val="tx1">
                    <a:lumMod val="50000"/>
                    <a:lumOff val="50000"/>
                  </a:schemeClr>
                </a:solidFill>
              </a:defRPr>
            </a:lvl2pPr>
            <a:lvl3pPr>
              <a:defRPr sz="2000"/>
            </a:lvl3pPr>
            <a:lvl4pPr>
              <a:defRPr lang="en-US" sz="1800" kern="1200" dirty="0" smtClean="0">
                <a:solidFill>
                  <a:schemeClr val="tx1">
                    <a:lumMod val="75000"/>
                    <a:lumOff val="25000"/>
                  </a:schemeClr>
                </a:solidFill>
                <a:latin typeface="Arial"/>
                <a:ea typeface="+mn-ea"/>
                <a:cs typeface="+mn-cs"/>
              </a:defRPr>
            </a:lvl4pPr>
            <a:lvl5pPr>
              <a:defRPr lang="en-US" sz="18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584960" y="1600200"/>
            <a:ext cx="10594848" cy="553998"/>
          </a:xfrm>
        </p:spPr>
        <p:txBody>
          <a:bodyPr/>
          <a:lstStyle>
            <a:lvl1pPr>
              <a:defRPr sz="3600"/>
            </a:lvl1pPr>
          </a:lstStyle>
          <a:p>
            <a:r>
              <a:rPr lang="en-US"/>
              <a:t>Click to edit Master title style</a:t>
            </a:r>
            <a:endParaRPr lang="en-US" dirty="0"/>
          </a:p>
        </p:txBody>
      </p:sp>
      <p:sp>
        <p:nvSpPr>
          <p:cNvPr id="4" name="Slide Number Placeholder 5"/>
          <p:cNvSpPr>
            <a:spLocks noGrp="1"/>
          </p:cNvSpPr>
          <p:nvPr>
            <p:ph type="sldNum" sz="quarter" idx="14"/>
          </p:nvPr>
        </p:nvSpPr>
        <p:spPr/>
        <p:txBody>
          <a:bodyPr/>
          <a:lstStyle>
            <a:lvl1pPr>
              <a:defRPr/>
            </a:lvl1pPr>
          </a:lstStyle>
          <a:p>
            <a:pPr>
              <a:defRPr/>
            </a:pPr>
            <a:fld id="{21B1A65A-4596-46C0-B097-6D89D1820DFF}" type="slidenum">
              <a:rPr lang="en-US" altLang="en-US"/>
              <a:pPr>
                <a:defRPr/>
              </a:pPr>
              <a:t>‹#›</a:t>
            </a:fld>
            <a:endParaRPr lang="en-US" altLang="en-US" dirty="0"/>
          </a:p>
        </p:txBody>
      </p:sp>
      <p:sp>
        <p:nvSpPr>
          <p:cNvPr id="5" name="Footer Placeholder 9"/>
          <p:cNvSpPr>
            <a:spLocks noGrp="1"/>
          </p:cNvSpPr>
          <p:nvPr>
            <p:ph type="ftr" sz="quarter" idx="15"/>
          </p:nvPr>
        </p:nvSpPr>
        <p:spPr/>
        <p:txBody>
          <a:bodyPr/>
          <a:lstStyle>
            <a:lvl1pPr>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352289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42467" y="2633800"/>
            <a:ext cx="11411600" cy="1590400"/>
          </a:xfrm>
          <a:prstGeom prst="rect">
            <a:avLst/>
          </a:prstGeom>
        </p:spPr>
        <p:txBody>
          <a:bodyPr spcFirstLastPara="1" wrap="square" lIns="91425" tIns="91425" rIns="91425" bIns="91425" anchor="ctr" anchorCtr="0"/>
          <a:lstStyle>
            <a:lvl1pPr lvl="0" algn="ctr" rtl="0">
              <a:spcBef>
                <a:spcPts val="0"/>
              </a:spcBef>
              <a:spcAft>
                <a:spcPts val="0"/>
              </a:spcAft>
              <a:buSzPts val="5000"/>
              <a:buNone/>
              <a:defRPr sz="6667">
                <a:latin typeface="+mj-lt"/>
              </a:defRPr>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rPr lang="en-US"/>
              <a:t>Click to edit Master title style</a:t>
            </a:r>
            <a:endParaRPr/>
          </a:p>
        </p:txBody>
      </p:sp>
    </p:spTree>
    <p:extLst>
      <p:ext uri="{BB962C8B-B14F-4D97-AF65-F5344CB8AC3E}">
        <p14:creationId xmlns:p14="http://schemas.microsoft.com/office/powerpoint/2010/main" val="73044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ro Copy">
  <p:cSld name="Intro Copy">
    <p:bg>
      <p:bgPr>
        <a:solidFill>
          <a:schemeClr val="accent4"/>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2062800" y="1339600"/>
            <a:ext cx="8066400" cy="4178800"/>
          </a:xfrm>
          <a:prstGeom prst="rect">
            <a:avLst/>
          </a:prstGeom>
        </p:spPr>
        <p:txBody>
          <a:bodyPr spcFirstLastPara="1" wrap="square" lIns="91425" tIns="91425" rIns="91425" bIns="91425" anchor="ctr" anchorCtr="0"/>
          <a:lstStyle>
            <a:lvl1pPr marL="609585" lvl="0" indent="-507987" rtl="0">
              <a:lnSpc>
                <a:spcPct val="115000"/>
              </a:lnSpc>
              <a:spcBef>
                <a:spcPts val="0"/>
              </a:spcBef>
              <a:spcAft>
                <a:spcPts val="0"/>
              </a:spcAft>
              <a:buClr>
                <a:schemeClr val="lt2"/>
              </a:buClr>
              <a:buSzPts val="2400"/>
              <a:buFont typeface="Faustina Medium"/>
              <a:buChar char="●"/>
              <a:defRPr sz="3200" b="0" i="0">
                <a:solidFill>
                  <a:schemeClr val="lt2"/>
                </a:solidFill>
                <a:latin typeface="Georgia" panose="02040502050405020303" pitchFamily="18" charset="0"/>
                <a:ea typeface="Georgia" panose="02040502050405020303" pitchFamily="18" charset="0"/>
                <a:cs typeface="Georgia" panose="02040502050405020303" pitchFamily="18" charset="0"/>
                <a:sym typeface="Faustina Medium"/>
              </a:defRPr>
            </a:lvl1pPr>
            <a:lvl2pPr marL="1219170" lvl="1"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2pPr>
            <a:lvl3pPr marL="1828754" lvl="2"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3pPr>
            <a:lvl4pPr marL="2438339" lvl="3"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4pPr>
            <a:lvl5pPr marL="3047924" lvl="4"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5pPr>
            <a:lvl6pPr marL="3657509" lvl="5"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6pPr>
            <a:lvl7pPr marL="4267093" lvl="6"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7pPr>
            <a:lvl8pPr marL="4876678" lvl="7" indent="-507987" rtl="0">
              <a:lnSpc>
                <a:spcPct val="115000"/>
              </a:lnSpc>
              <a:spcBef>
                <a:spcPts val="2133"/>
              </a:spcBef>
              <a:spcAft>
                <a:spcPts val="0"/>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8pPr>
            <a:lvl9pPr marL="5486263" lvl="8" indent="-507987" rtl="0">
              <a:lnSpc>
                <a:spcPct val="115000"/>
              </a:lnSpc>
              <a:spcBef>
                <a:spcPts val="2133"/>
              </a:spcBef>
              <a:spcAft>
                <a:spcPts val="2133"/>
              </a:spcAft>
              <a:buClr>
                <a:schemeClr val="lt2"/>
              </a:buClr>
              <a:buSzPts val="2400"/>
              <a:buFont typeface="Faustina Medium"/>
              <a:buChar char="■"/>
              <a:defRPr sz="3200">
                <a:solidFill>
                  <a:schemeClr val="lt2"/>
                </a:solidFill>
                <a:latin typeface="Faustina Medium"/>
                <a:ea typeface="Faustina Medium"/>
                <a:cs typeface="Faustina Medium"/>
                <a:sym typeface="Faustina Medium"/>
              </a:defRPr>
            </a:lvl9pPr>
          </a:lstStyle>
          <a:p>
            <a:pPr lvl="0"/>
            <a:r>
              <a:rPr lang="en-US"/>
              <a:t>Edit Master text styles</a:t>
            </a:r>
          </a:p>
        </p:txBody>
      </p:sp>
    </p:spTree>
    <p:extLst>
      <p:ext uri="{BB962C8B-B14F-4D97-AF65-F5344CB8AC3E}">
        <p14:creationId xmlns:p14="http://schemas.microsoft.com/office/powerpoint/2010/main" val="2345869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5"/>
        <p:cNvGrpSpPr/>
        <p:nvPr/>
      </p:nvGrpSpPr>
      <p:grpSpPr>
        <a:xfrm>
          <a:off x="0" y="0"/>
          <a:ext cx="0" cy="0"/>
          <a:chOff x="0" y="0"/>
          <a:chExt cx="0" cy="0"/>
        </a:xfrm>
      </p:grpSpPr>
      <p:sp>
        <p:nvSpPr>
          <p:cNvPr id="46" name="Google Shape;46;p10"/>
          <p:cNvSpPr/>
          <p:nvPr/>
        </p:nvSpPr>
        <p:spPr>
          <a:xfrm>
            <a:off x="-55300" y="-39467"/>
            <a:ext cx="6154000" cy="6944000"/>
          </a:xfrm>
          <a:prstGeom prst="rect">
            <a:avLst/>
          </a:prstGeom>
          <a:solidFill>
            <a:srgbClr val="A41E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10"/>
          <p:cNvSpPr txBox="1">
            <a:spLocks noGrp="1"/>
          </p:cNvSpPr>
          <p:nvPr>
            <p:ph type="title"/>
          </p:nvPr>
        </p:nvSpPr>
        <p:spPr>
          <a:xfrm>
            <a:off x="354000" y="1901384"/>
            <a:ext cx="5393600" cy="197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4200"/>
              <a:buNone/>
              <a:defRPr sz="5600">
                <a:solidFill>
                  <a:srgbClr val="FFFFFF"/>
                </a:solidFill>
                <a:latin typeface="+mj-lt"/>
              </a:defRPr>
            </a:lvl1pPr>
            <a:lvl2pPr lvl="1" algn="ctr">
              <a:spcBef>
                <a:spcPts val="0"/>
              </a:spcBef>
              <a:spcAft>
                <a:spcPts val="0"/>
              </a:spcAft>
              <a:buClr>
                <a:srgbClr val="FFFFFF"/>
              </a:buClr>
              <a:buSzPts val="4200"/>
              <a:buNone/>
              <a:defRPr sz="5600">
                <a:solidFill>
                  <a:srgbClr val="FFFFFF"/>
                </a:solidFill>
              </a:defRPr>
            </a:lvl2pPr>
            <a:lvl3pPr lvl="2" algn="ctr">
              <a:spcBef>
                <a:spcPts val="0"/>
              </a:spcBef>
              <a:spcAft>
                <a:spcPts val="0"/>
              </a:spcAft>
              <a:buClr>
                <a:srgbClr val="FFFFFF"/>
              </a:buClr>
              <a:buSzPts val="4200"/>
              <a:buNone/>
              <a:defRPr sz="5600">
                <a:solidFill>
                  <a:srgbClr val="FFFFFF"/>
                </a:solidFill>
              </a:defRPr>
            </a:lvl3pPr>
            <a:lvl4pPr lvl="3" algn="ctr">
              <a:spcBef>
                <a:spcPts val="0"/>
              </a:spcBef>
              <a:spcAft>
                <a:spcPts val="0"/>
              </a:spcAft>
              <a:buClr>
                <a:srgbClr val="FFFFFF"/>
              </a:buClr>
              <a:buSzPts val="4200"/>
              <a:buNone/>
              <a:defRPr sz="5600">
                <a:solidFill>
                  <a:srgbClr val="FFFFFF"/>
                </a:solidFill>
              </a:defRPr>
            </a:lvl4pPr>
            <a:lvl5pPr lvl="4" algn="ctr">
              <a:spcBef>
                <a:spcPts val="0"/>
              </a:spcBef>
              <a:spcAft>
                <a:spcPts val="0"/>
              </a:spcAft>
              <a:buClr>
                <a:srgbClr val="FFFFFF"/>
              </a:buClr>
              <a:buSzPts val="4200"/>
              <a:buNone/>
              <a:defRPr sz="5600">
                <a:solidFill>
                  <a:srgbClr val="FFFFFF"/>
                </a:solidFill>
              </a:defRPr>
            </a:lvl5pPr>
            <a:lvl6pPr lvl="5" algn="ctr">
              <a:spcBef>
                <a:spcPts val="0"/>
              </a:spcBef>
              <a:spcAft>
                <a:spcPts val="0"/>
              </a:spcAft>
              <a:buClr>
                <a:srgbClr val="FFFFFF"/>
              </a:buClr>
              <a:buSzPts val="4200"/>
              <a:buNone/>
              <a:defRPr sz="5600">
                <a:solidFill>
                  <a:srgbClr val="FFFFFF"/>
                </a:solidFill>
              </a:defRPr>
            </a:lvl6pPr>
            <a:lvl7pPr lvl="6" algn="ctr">
              <a:spcBef>
                <a:spcPts val="0"/>
              </a:spcBef>
              <a:spcAft>
                <a:spcPts val="0"/>
              </a:spcAft>
              <a:buClr>
                <a:srgbClr val="FFFFFF"/>
              </a:buClr>
              <a:buSzPts val="4200"/>
              <a:buNone/>
              <a:defRPr sz="5600">
                <a:solidFill>
                  <a:srgbClr val="FFFFFF"/>
                </a:solidFill>
              </a:defRPr>
            </a:lvl7pPr>
            <a:lvl8pPr lvl="7" algn="ctr">
              <a:spcBef>
                <a:spcPts val="0"/>
              </a:spcBef>
              <a:spcAft>
                <a:spcPts val="0"/>
              </a:spcAft>
              <a:buClr>
                <a:srgbClr val="FFFFFF"/>
              </a:buClr>
              <a:buSzPts val="4200"/>
              <a:buNone/>
              <a:defRPr sz="5600">
                <a:solidFill>
                  <a:srgbClr val="FFFFFF"/>
                </a:solidFill>
              </a:defRPr>
            </a:lvl8pPr>
            <a:lvl9pPr lvl="8" algn="ctr">
              <a:spcBef>
                <a:spcPts val="0"/>
              </a:spcBef>
              <a:spcAft>
                <a:spcPts val="0"/>
              </a:spcAft>
              <a:buClr>
                <a:srgbClr val="FFFFFF"/>
              </a:buClr>
              <a:buSzPts val="4200"/>
              <a:buNone/>
              <a:defRPr sz="5600">
                <a:solidFill>
                  <a:srgbClr val="FFFFFF"/>
                </a:solidFill>
              </a:defRPr>
            </a:lvl9pPr>
          </a:lstStyle>
          <a:p>
            <a:r>
              <a:rPr lang="en-US"/>
              <a:t>Click to edit Master title style</a:t>
            </a:r>
            <a:endParaRPr/>
          </a:p>
        </p:txBody>
      </p:sp>
      <p:sp>
        <p:nvSpPr>
          <p:cNvPr id="48" name="Google Shape;48;p10"/>
          <p:cNvSpPr txBox="1">
            <a:spLocks noGrp="1"/>
          </p:cNvSpPr>
          <p:nvPr>
            <p:ph type="subTitle" idx="1"/>
          </p:nvPr>
        </p:nvSpPr>
        <p:spPr>
          <a:xfrm>
            <a:off x="354000" y="3770217"/>
            <a:ext cx="5393600" cy="11864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dk1"/>
              </a:buClr>
              <a:buSzPts val="1800"/>
              <a:buFont typeface="Roboto"/>
              <a:buNone/>
              <a:defRPr b="1">
                <a:solidFill>
                  <a:schemeClr val="dk1"/>
                </a:solidFill>
                <a:latin typeface="+mj-lt"/>
                <a:ea typeface="Roboto"/>
                <a:cs typeface="Roboto"/>
                <a:sym typeface="Roboto"/>
              </a:defRPr>
            </a:lvl1pPr>
            <a:lvl2pPr lvl="1" algn="ctr">
              <a:lnSpc>
                <a:spcPct val="100000"/>
              </a:lnSpc>
              <a:spcBef>
                <a:spcPts val="0"/>
              </a:spcBef>
              <a:spcAft>
                <a:spcPts val="0"/>
              </a:spcAft>
              <a:buClr>
                <a:srgbClr val="CCCCCC"/>
              </a:buClr>
              <a:buSzPts val="2100"/>
              <a:buNone/>
              <a:defRPr sz="2800">
                <a:solidFill>
                  <a:srgbClr val="CCCCCC"/>
                </a:solidFill>
              </a:defRPr>
            </a:lvl2pPr>
            <a:lvl3pPr lvl="2" algn="ctr">
              <a:lnSpc>
                <a:spcPct val="100000"/>
              </a:lnSpc>
              <a:spcBef>
                <a:spcPts val="0"/>
              </a:spcBef>
              <a:spcAft>
                <a:spcPts val="0"/>
              </a:spcAft>
              <a:buClr>
                <a:srgbClr val="CCCCCC"/>
              </a:buClr>
              <a:buSzPts val="2100"/>
              <a:buNone/>
              <a:defRPr sz="2800">
                <a:solidFill>
                  <a:srgbClr val="CCCCCC"/>
                </a:solidFill>
              </a:defRPr>
            </a:lvl3pPr>
            <a:lvl4pPr lvl="3" algn="ctr">
              <a:lnSpc>
                <a:spcPct val="100000"/>
              </a:lnSpc>
              <a:spcBef>
                <a:spcPts val="0"/>
              </a:spcBef>
              <a:spcAft>
                <a:spcPts val="0"/>
              </a:spcAft>
              <a:buClr>
                <a:srgbClr val="CCCCCC"/>
              </a:buClr>
              <a:buSzPts val="2100"/>
              <a:buNone/>
              <a:defRPr sz="2800">
                <a:solidFill>
                  <a:srgbClr val="CCCCCC"/>
                </a:solidFill>
              </a:defRPr>
            </a:lvl4pPr>
            <a:lvl5pPr lvl="4" algn="ctr">
              <a:lnSpc>
                <a:spcPct val="100000"/>
              </a:lnSpc>
              <a:spcBef>
                <a:spcPts val="0"/>
              </a:spcBef>
              <a:spcAft>
                <a:spcPts val="0"/>
              </a:spcAft>
              <a:buClr>
                <a:srgbClr val="CCCCCC"/>
              </a:buClr>
              <a:buSzPts val="2100"/>
              <a:buNone/>
              <a:defRPr sz="2800">
                <a:solidFill>
                  <a:srgbClr val="CCCCCC"/>
                </a:solidFill>
              </a:defRPr>
            </a:lvl5pPr>
            <a:lvl6pPr lvl="5" algn="ctr">
              <a:lnSpc>
                <a:spcPct val="100000"/>
              </a:lnSpc>
              <a:spcBef>
                <a:spcPts val="0"/>
              </a:spcBef>
              <a:spcAft>
                <a:spcPts val="0"/>
              </a:spcAft>
              <a:buClr>
                <a:srgbClr val="CCCCCC"/>
              </a:buClr>
              <a:buSzPts val="2100"/>
              <a:buNone/>
              <a:defRPr sz="2800">
                <a:solidFill>
                  <a:srgbClr val="CCCCCC"/>
                </a:solidFill>
              </a:defRPr>
            </a:lvl6pPr>
            <a:lvl7pPr lvl="6" algn="ctr">
              <a:lnSpc>
                <a:spcPct val="100000"/>
              </a:lnSpc>
              <a:spcBef>
                <a:spcPts val="0"/>
              </a:spcBef>
              <a:spcAft>
                <a:spcPts val="0"/>
              </a:spcAft>
              <a:buClr>
                <a:srgbClr val="CCCCCC"/>
              </a:buClr>
              <a:buSzPts val="2100"/>
              <a:buNone/>
              <a:defRPr sz="2800">
                <a:solidFill>
                  <a:srgbClr val="CCCCCC"/>
                </a:solidFill>
              </a:defRPr>
            </a:lvl7pPr>
            <a:lvl8pPr lvl="7" algn="ctr">
              <a:lnSpc>
                <a:spcPct val="100000"/>
              </a:lnSpc>
              <a:spcBef>
                <a:spcPts val="0"/>
              </a:spcBef>
              <a:spcAft>
                <a:spcPts val="0"/>
              </a:spcAft>
              <a:buClr>
                <a:srgbClr val="CCCCCC"/>
              </a:buClr>
              <a:buSzPts val="2100"/>
              <a:buNone/>
              <a:defRPr sz="2800">
                <a:solidFill>
                  <a:srgbClr val="CCCCCC"/>
                </a:solidFill>
              </a:defRPr>
            </a:lvl8pPr>
            <a:lvl9pPr lvl="8" algn="ctr">
              <a:lnSpc>
                <a:spcPct val="100000"/>
              </a:lnSpc>
              <a:spcBef>
                <a:spcPts val="0"/>
              </a:spcBef>
              <a:spcAft>
                <a:spcPts val="0"/>
              </a:spcAft>
              <a:buClr>
                <a:srgbClr val="CCCCCC"/>
              </a:buClr>
              <a:buSzPts val="2100"/>
              <a:buNone/>
              <a:defRPr sz="2800">
                <a:solidFill>
                  <a:srgbClr val="CCCCCC"/>
                </a:solidFill>
              </a:defRPr>
            </a:lvl9pPr>
          </a:lstStyle>
          <a:p>
            <a:r>
              <a:rPr lang="en-US"/>
              <a:t>Click to edit Master subtitle style</a:t>
            </a:r>
            <a:endParaRPr dirty="0"/>
          </a:p>
        </p:txBody>
      </p:sp>
      <p:sp>
        <p:nvSpPr>
          <p:cNvPr id="49" name="Google Shape;49;p10"/>
          <p:cNvSpPr txBox="1">
            <a:spLocks noGrp="1"/>
          </p:cNvSpPr>
          <p:nvPr>
            <p:ph type="body" idx="2"/>
          </p:nvPr>
        </p:nvSpPr>
        <p:spPr>
          <a:xfrm>
            <a:off x="6579833" y="709800"/>
            <a:ext cx="5116000" cy="5438400"/>
          </a:xfrm>
          <a:prstGeom prst="rect">
            <a:avLst/>
          </a:prstGeom>
        </p:spPr>
        <p:txBody>
          <a:bodyPr spcFirstLastPara="1" wrap="square" lIns="91425" tIns="91425" rIns="91425" bIns="91425" anchor="ctr" anchorCtr="0"/>
          <a:lstStyle>
            <a:lvl1pPr marL="609585" lvl="0" indent="-457189">
              <a:lnSpc>
                <a:spcPct val="125000"/>
              </a:lnSpc>
              <a:spcBef>
                <a:spcPts val="0"/>
              </a:spcBef>
              <a:spcAft>
                <a:spcPts val="0"/>
              </a:spcAft>
              <a:buSzPts val="1800"/>
              <a:buFont typeface="Roboto"/>
              <a:buChar char="●"/>
              <a:defRPr>
                <a:latin typeface="+mn-lt"/>
                <a:ea typeface="Roboto"/>
                <a:cs typeface="Roboto"/>
                <a:sym typeface="Roboto"/>
              </a:defRPr>
            </a:lvl1pPr>
            <a:lvl2pPr marL="1219170" lvl="1" indent="-423323">
              <a:lnSpc>
                <a:spcPct val="125000"/>
              </a:lnSpc>
              <a:spcBef>
                <a:spcPts val="2133"/>
              </a:spcBef>
              <a:spcAft>
                <a:spcPts val="0"/>
              </a:spcAft>
              <a:buSzPts val="1400"/>
              <a:buFont typeface="Roboto"/>
              <a:buChar char="○"/>
              <a:defRPr>
                <a:latin typeface="Roboto"/>
                <a:ea typeface="Roboto"/>
                <a:cs typeface="Roboto"/>
                <a:sym typeface="Roboto"/>
              </a:defRPr>
            </a:lvl2pPr>
            <a:lvl3pPr marL="1828754" lvl="2" indent="-423323">
              <a:lnSpc>
                <a:spcPct val="125000"/>
              </a:lnSpc>
              <a:spcBef>
                <a:spcPts val="2133"/>
              </a:spcBef>
              <a:spcAft>
                <a:spcPts val="0"/>
              </a:spcAft>
              <a:buSzPts val="1400"/>
              <a:buFont typeface="Roboto"/>
              <a:buChar char="■"/>
              <a:defRPr>
                <a:latin typeface="Roboto"/>
                <a:ea typeface="Roboto"/>
                <a:cs typeface="Roboto"/>
                <a:sym typeface="Roboto"/>
              </a:defRPr>
            </a:lvl3pPr>
            <a:lvl4pPr marL="2438339" lvl="3" indent="-423323">
              <a:lnSpc>
                <a:spcPct val="125000"/>
              </a:lnSpc>
              <a:spcBef>
                <a:spcPts val="2133"/>
              </a:spcBef>
              <a:spcAft>
                <a:spcPts val="0"/>
              </a:spcAft>
              <a:buSzPts val="1400"/>
              <a:buFont typeface="Roboto"/>
              <a:buChar char="●"/>
              <a:defRPr>
                <a:latin typeface="Roboto"/>
                <a:ea typeface="Roboto"/>
                <a:cs typeface="Roboto"/>
                <a:sym typeface="Roboto"/>
              </a:defRPr>
            </a:lvl4pPr>
            <a:lvl5pPr marL="3047924" lvl="4" indent="-423323">
              <a:lnSpc>
                <a:spcPct val="125000"/>
              </a:lnSpc>
              <a:spcBef>
                <a:spcPts val="2133"/>
              </a:spcBef>
              <a:spcAft>
                <a:spcPts val="0"/>
              </a:spcAft>
              <a:buSzPts val="1400"/>
              <a:buFont typeface="Roboto"/>
              <a:buChar char="○"/>
              <a:defRPr>
                <a:latin typeface="Roboto"/>
                <a:ea typeface="Roboto"/>
                <a:cs typeface="Roboto"/>
                <a:sym typeface="Roboto"/>
              </a:defRPr>
            </a:lvl5pPr>
            <a:lvl6pPr marL="3657509" lvl="5" indent="-423323">
              <a:lnSpc>
                <a:spcPct val="125000"/>
              </a:lnSpc>
              <a:spcBef>
                <a:spcPts val="2133"/>
              </a:spcBef>
              <a:spcAft>
                <a:spcPts val="0"/>
              </a:spcAft>
              <a:buSzPts val="1400"/>
              <a:buFont typeface="Roboto"/>
              <a:buChar char="■"/>
              <a:defRPr>
                <a:latin typeface="Roboto"/>
                <a:ea typeface="Roboto"/>
                <a:cs typeface="Roboto"/>
                <a:sym typeface="Roboto"/>
              </a:defRPr>
            </a:lvl6pPr>
            <a:lvl7pPr marL="4267093" lvl="6" indent="-423323">
              <a:lnSpc>
                <a:spcPct val="125000"/>
              </a:lnSpc>
              <a:spcBef>
                <a:spcPts val="2133"/>
              </a:spcBef>
              <a:spcAft>
                <a:spcPts val="0"/>
              </a:spcAft>
              <a:buSzPts val="1400"/>
              <a:buFont typeface="Roboto"/>
              <a:buChar char="●"/>
              <a:defRPr>
                <a:latin typeface="Roboto"/>
                <a:ea typeface="Roboto"/>
                <a:cs typeface="Roboto"/>
                <a:sym typeface="Roboto"/>
              </a:defRPr>
            </a:lvl7pPr>
            <a:lvl8pPr marL="4876678" lvl="7" indent="-423323">
              <a:lnSpc>
                <a:spcPct val="125000"/>
              </a:lnSpc>
              <a:spcBef>
                <a:spcPts val="2133"/>
              </a:spcBef>
              <a:spcAft>
                <a:spcPts val="0"/>
              </a:spcAft>
              <a:buSzPts val="1400"/>
              <a:buFont typeface="Roboto"/>
              <a:buChar char="○"/>
              <a:defRPr>
                <a:latin typeface="Roboto"/>
                <a:ea typeface="Roboto"/>
                <a:cs typeface="Roboto"/>
                <a:sym typeface="Roboto"/>
              </a:defRPr>
            </a:lvl8pPr>
            <a:lvl9pPr marL="5486263" lvl="8" indent="-423323">
              <a:lnSpc>
                <a:spcPct val="125000"/>
              </a:lnSpc>
              <a:spcBef>
                <a:spcPts val="2133"/>
              </a:spcBef>
              <a:spcAft>
                <a:spcPts val="2133"/>
              </a:spcAft>
              <a:buSzPts val="1400"/>
              <a:buFont typeface="Roboto"/>
              <a:buChar char="■"/>
              <a:defRPr>
                <a:latin typeface="Roboto"/>
                <a:ea typeface="Roboto"/>
                <a:cs typeface="Roboto"/>
                <a:sym typeface="Roboto"/>
              </a:defRPr>
            </a:lvl9pPr>
          </a:lstStyle>
          <a:p>
            <a:pPr lvl="0"/>
            <a:r>
              <a:rPr lang="en-US"/>
              <a:t>Edit Master text styles</a:t>
            </a:r>
          </a:p>
        </p:txBody>
      </p:sp>
    </p:spTree>
    <p:extLst>
      <p:ext uri="{BB962C8B-B14F-4D97-AF65-F5344CB8AC3E}">
        <p14:creationId xmlns:p14="http://schemas.microsoft.com/office/powerpoint/2010/main" val="266856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A41E35"/>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270367" y="1508000"/>
            <a:ext cx="10876400" cy="21200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5000"/>
              <a:buNone/>
              <a:defRPr sz="6667">
                <a:solidFill>
                  <a:srgbClr val="FFFFFF"/>
                </a:solidFill>
                <a:latin typeface="+mj-l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a:p>
        </p:txBody>
      </p:sp>
      <p:sp>
        <p:nvSpPr>
          <p:cNvPr id="16" name="Google Shape;16;p3"/>
          <p:cNvSpPr txBox="1">
            <a:spLocks noGrp="1"/>
          </p:cNvSpPr>
          <p:nvPr>
            <p:ph type="subTitle" idx="1"/>
          </p:nvPr>
        </p:nvSpPr>
        <p:spPr>
          <a:xfrm>
            <a:off x="270367" y="3430533"/>
            <a:ext cx="8639200" cy="10568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accent4"/>
              </a:buClr>
              <a:buSzPts val="2500"/>
              <a:buFont typeface="Roboto Medium"/>
              <a:buNone/>
              <a:defRPr sz="3333" b="1">
                <a:solidFill>
                  <a:schemeClr val="accent4"/>
                </a:solidFill>
                <a:latin typeface="+mj-lt"/>
                <a:ea typeface="Roboto Medium"/>
                <a:cs typeface="Roboto Medium"/>
                <a:sym typeface="Roboto Medium"/>
              </a:defRPr>
            </a:lvl1pPr>
            <a:lvl2pPr lvl="1" algn="ctr" rtl="0">
              <a:lnSpc>
                <a:spcPct val="100000"/>
              </a:lnSpc>
              <a:spcBef>
                <a:spcPts val="0"/>
              </a:spcBef>
              <a:spcAft>
                <a:spcPts val="0"/>
              </a:spcAft>
              <a:buSzPts val="2800"/>
              <a:buFont typeface="Oswald"/>
              <a:buNone/>
              <a:defRPr sz="3733">
                <a:latin typeface="Oswald"/>
                <a:ea typeface="Oswald"/>
                <a:cs typeface="Oswald"/>
                <a:sym typeface="Oswald"/>
              </a:defRPr>
            </a:lvl2pPr>
            <a:lvl3pPr lvl="2" algn="ctr" rtl="0">
              <a:lnSpc>
                <a:spcPct val="100000"/>
              </a:lnSpc>
              <a:spcBef>
                <a:spcPts val="0"/>
              </a:spcBef>
              <a:spcAft>
                <a:spcPts val="0"/>
              </a:spcAft>
              <a:buSzPts val="2800"/>
              <a:buFont typeface="Oswald"/>
              <a:buNone/>
              <a:defRPr sz="3733">
                <a:latin typeface="Oswald"/>
                <a:ea typeface="Oswald"/>
                <a:cs typeface="Oswald"/>
                <a:sym typeface="Oswald"/>
              </a:defRPr>
            </a:lvl3pPr>
            <a:lvl4pPr lvl="3" algn="ctr" rtl="0">
              <a:lnSpc>
                <a:spcPct val="100000"/>
              </a:lnSpc>
              <a:spcBef>
                <a:spcPts val="0"/>
              </a:spcBef>
              <a:spcAft>
                <a:spcPts val="0"/>
              </a:spcAft>
              <a:buSzPts val="2800"/>
              <a:buFont typeface="Oswald"/>
              <a:buNone/>
              <a:defRPr sz="3733">
                <a:latin typeface="Oswald"/>
                <a:ea typeface="Oswald"/>
                <a:cs typeface="Oswald"/>
                <a:sym typeface="Oswald"/>
              </a:defRPr>
            </a:lvl4pPr>
            <a:lvl5pPr lvl="4" algn="ctr" rtl="0">
              <a:lnSpc>
                <a:spcPct val="100000"/>
              </a:lnSpc>
              <a:spcBef>
                <a:spcPts val="0"/>
              </a:spcBef>
              <a:spcAft>
                <a:spcPts val="0"/>
              </a:spcAft>
              <a:buSzPts val="2800"/>
              <a:buFont typeface="Oswald"/>
              <a:buNone/>
              <a:defRPr sz="3733">
                <a:latin typeface="Oswald"/>
                <a:ea typeface="Oswald"/>
                <a:cs typeface="Oswald"/>
                <a:sym typeface="Oswald"/>
              </a:defRPr>
            </a:lvl5pPr>
            <a:lvl6pPr lvl="5" algn="ctr" rtl="0">
              <a:lnSpc>
                <a:spcPct val="100000"/>
              </a:lnSpc>
              <a:spcBef>
                <a:spcPts val="0"/>
              </a:spcBef>
              <a:spcAft>
                <a:spcPts val="0"/>
              </a:spcAft>
              <a:buSzPts val="2800"/>
              <a:buFont typeface="Oswald"/>
              <a:buNone/>
              <a:defRPr sz="3733">
                <a:latin typeface="Oswald"/>
                <a:ea typeface="Oswald"/>
                <a:cs typeface="Oswald"/>
                <a:sym typeface="Oswald"/>
              </a:defRPr>
            </a:lvl6pPr>
            <a:lvl7pPr lvl="6" algn="ctr" rtl="0">
              <a:lnSpc>
                <a:spcPct val="100000"/>
              </a:lnSpc>
              <a:spcBef>
                <a:spcPts val="0"/>
              </a:spcBef>
              <a:spcAft>
                <a:spcPts val="0"/>
              </a:spcAft>
              <a:buSzPts val="2800"/>
              <a:buFont typeface="Oswald"/>
              <a:buNone/>
              <a:defRPr sz="3733">
                <a:latin typeface="Oswald"/>
                <a:ea typeface="Oswald"/>
                <a:cs typeface="Oswald"/>
                <a:sym typeface="Oswald"/>
              </a:defRPr>
            </a:lvl7pPr>
            <a:lvl8pPr lvl="7" algn="ctr" rtl="0">
              <a:lnSpc>
                <a:spcPct val="100000"/>
              </a:lnSpc>
              <a:spcBef>
                <a:spcPts val="0"/>
              </a:spcBef>
              <a:spcAft>
                <a:spcPts val="0"/>
              </a:spcAft>
              <a:buSzPts val="2800"/>
              <a:buFont typeface="Oswald"/>
              <a:buNone/>
              <a:defRPr sz="3733">
                <a:latin typeface="Oswald"/>
                <a:ea typeface="Oswald"/>
                <a:cs typeface="Oswald"/>
                <a:sym typeface="Oswald"/>
              </a:defRPr>
            </a:lvl8pPr>
            <a:lvl9pPr lvl="8" algn="ctr" rtl="0">
              <a:lnSpc>
                <a:spcPct val="100000"/>
              </a:lnSpc>
              <a:spcBef>
                <a:spcPts val="0"/>
              </a:spcBef>
              <a:spcAft>
                <a:spcPts val="0"/>
              </a:spcAft>
              <a:buSzPts val="2800"/>
              <a:buFont typeface="Oswald"/>
              <a:buNone/>
              <a:defRPr sz="3733">
                <a:latin typeface="Oswald"/>
                <a:ea typeface="Oswald"/>
                <a:cs typeface="Oswald"/>
                <a:sym typeface="Oswald"/>
              </a:defRPr>
            </a:lvl9pPr>
          </a:lstStyle>
          <a:p>
            <a:r>
              <a:rPr lang="en-US"/>
              <a:t>Click to edit Master subtitle style</a:t>
            </a:r>
            <a:endParaRPr/>
          </a:p>
        </p:txBody>
      </p:sp>
    </p:spTree>
    <p:extLst>
      <p:ext uri="{BB962C8B-B14F-4D97-AF65-F5344CB8AC3E}">
        <p14:creationId xmlns:p14="http://schemas.microsoft.com/office/powerpoint/2010/main" val="383436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4.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0033" y="176900"/>
            <a:ext cx="111644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A41E35"/>
              </a:buClr>
              <a:buSzPts val="2800"/>
              <a:buFont typeface="Roboto Condensed"/>
              <a:buNone/>
              <a:defRPr sz="2800" b="1">
                <a:solidFill>
                  <a:srgbClr val="A41E35"/>
                </a:solidFill>
                <a:latin typeface="Roboto Condensed"/>
                <a:ea typeface="Roboto Condensed"/>
                <a:cs typeface="Roboto Condensed"/>
                <a:sym typeface="Roboto Condense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215367" y="1120200"/>
            <a:ext cx="11226800" cy="5455200"/>
          </a:xfrm>
          <a:prstGeom prst="rect">
            <a:avLst/>
          </a:prstGeom>
          <a:noFill/>
          <a:ln>
            <a:noFill/>
          </a:ln>
        </p:spPr>
        <p:txBody>
          <a:bodyPr spcFirstLastPara="1" wrap="square" lIns="91425" tIns="91425" rIns="91425" bIns="91425" anchor="t" anchorCtr="0"/>
          <a:lstStyle>
            <a:lvl1pPr marL="457200" lvl="0" indent="-342900" rtl="0">
              <a:lnSpc>
                <a:spcPct val="125000"/>
              </a:lnSpc>
              <a:spcBef>
                <a:spcPts val="0"/>
              </a:spcBef>
              <a:spcAft>
                <a:spcPts val="0"/>
              </a:spcAft>
              <a:buClr>
                <a:srgbClr val="A41E35"/>
              </a:buClr>
              <a:buSzPts val="1800"/>
              <a:buFont typeface="Roboto"/>
              <a:buChar char="●"/>
              <a:defRPr sz="1800">
                <a:latin typeface="Roboto"/>
                <a:ea typeface="Roboto"/>
                <a:cs typeface="Roboto"/>
                <a:sym typeface="Roboto"/>
              </a:defRPr>
            </a:lvl1pPr>
            <a:lvl2pPr marL="914400" lvl="1"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2pPr>
            <a:lvl3pPr marL="1371600" lvl="2"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3pPr>
            <a:lvl4pPr marL="1828800" lvl="3"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4pPr>
            <a:lvl5pPr marL="2286000" lvl="4"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5pPr>
            <a:lvl6pPr marL="2743200" lvl="5"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6pPr>
            <a:lvl7pPr marL="3200400" lvl="6"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7pPr>
            <a:lvl8pPr marL="3657600" lvl="7"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8pPr>
            <a:lvl9pPr marL="4114800" lvl="8" indent="-317500" rtl="0">
              <a:lnSpc>
                <a:spcPct val="125000"/>
              </a:lnSpc>
              <a:spcBef>
                <a:spcPts val="1600"/>
              </a:spcBef>
              <a:spcAft>
                <a:spcPts val="1600"/>
              </a:spcAft>
              <a:buClr>
                <a:srgbClr val="A41E35"/>
              </a:buClr>
              <a:buSzPts val="1400"/>
              <a:buFont typeface="Roboto"/>
              <a:buChar char="■"/>
              <a:defRPr>
                <a:latin typeface="Roboto"/>
                <a:ea typeface="Roboto"/>
                <a:cs typeface="Roboto"/>
                <a:sym typeface="Roboto"/>
              </a:defRPr>
            </a:lvl9pPr>
          </a:lstStyle>
          <a:p>
            <a:endParaRPr dirty="0"/>
          </a:p>
        </p:txBody>
      </p:sp>
    </p:spTree>
    <p:extLst>
      <p:ext uri="{BB962C8B-B14F-4D97-AF65-F5344CB8AC3E}">
        <p14:creationId xmlns:p14="http://schemas.microsoft.com/office/powerpoint/2010/main" val="12250800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86" r:id="rId9"/>
    <p:sldLayoutId id="2147483721" r:id="rId10"/>
    <p:sldLayoutId id="2147483722" r:id="rId1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0033" y="176900"/>
            <a:ext cx="11164400" cy="7636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A41E35"/>
              </a:buClr>
              <a:buSzPts val="2800"/>
              <a:buFont typeface="Roboto Condensed"/>
              <a:buNone/>
              <a:defRPr sz="2800" b="1">
                <a:solidFill>
                  <a:srgbClr val="A41E35"/>
                </a:solidFill>
                <a:latin typeface="Roboto Condensed"/>
                <a:ea typeface="Roboto Condensed"/>
                <a:cs typeface="Roboto Condensed"/>
                <a:sym typeface="Roboto Condense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15367" y="1120200"/>
            <a:ext cx="11226800" cy="5455200"/>
          </a:xfrm>
          <a:prstGeom prst="rect">
            <a:avLst/>
          </a:prstGeom>
          <a:noFill/>
          <a:ln>
            <a:noFill/>
          </a:ln>
        </p:spPr>
        <p:txBody>
          <a:bodyPr spcFirstLastPara="1" wrap="square" lIns="91425" tIns="91425" rIns="91425" bIns="91425" anchor="t" anchorCtr="0"/>
          <a:lstStyle>
            <a:lvl1pPr marL="457200" lvl="0" indent="-342900" rtl="0">
              <a:lnSpc>
                <a:spcPct val="125000"/>
              </a:lnSpc>
              <a:spcBef>
                <a:spcPts val="0"/>
              </a:spcBef>
              <a:spcAft>
                <a:spcPts val="0"/>
              </a:spcAft>
              <a:buClr>
                <a:srgbClr val="A41E35"/>
              </a:buClr>
              <a:buSzPts val="1800"/>
              <a:buFont typeface="Roboto"/>
              <a:buChar char="●"/>
              <a:defRPr sz="1800">
                <a:latin typeface="Roboto"/>
                <a:ea typeface="Roboto"/>
                <a:cs typeface="Roboto"/>
                <a:sym typeface="Roboto"/>
              </a:defRPr>
            </a:lvl1pPr>
            <a:lvl2pPr marL="914400" lvl="1"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2pPr>
            <a:lvl3pPr marL="1371600" lvl="2"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3pPr>
            <a:lvl4pPr marL="1828800" lvl="3"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4pPr>
            <a:lvl5pPr marL="2286000" lvl="4"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5pPr>
            <a:lvl6pPr marL="2743200" lvl="5"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6pPr>
            <a:lvl7pPr marL="3200400" lvl="6"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7pPr>
            <a:lvl8pPr marL="3657600" lvl="7" indent="-317500" rtl="0">
              <a:lnSpc>
                <a:spcPct val="125000"/>
              </a:lnSpc>
              <a:spcBef>
                <a:spcPts val="1600"/>
              </a:spcBef>
              <a:spcAft>
                <a:spcPts val="0"/>
              </a:spcAft>
              <a:buClr>
                <a:srgbClr val="A41E35"/>
              </a:buClr>
              <a:buSzPts val="1400"/>
              <a:buFont typeface="Roboto"/>
              <a:buChar char="○"/>
              <a:defRPr>
                <a:latin typeface="Roboto"/>
                <a:ea typeface="Roboto"/>
                <a:cs typeface="Roboto"/>
                <a:sym typeface="Roboto"/>
              </a:defRPr>
            </a:lvl8pPr>
            <a:lvl9pPr marL="4114800" lvl="8" indent="-317500" rtl="0">
              <a:lnSpc>
                <a:spcPct val="125000"/>
              </a:lnSpc>
              <a:spcBef>
                <a:spcPts val="1600"/>
              </a:spcBef>
              <a:spcAft>
                <a:spcPts val="1600"/>
              </a:spcAft>
              <a:buClr>
                <a:srgbClr val="A41E35"/>
              </a:buClr>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27136876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584960" y="1600200"/>
            <a:ext cx="10594848" cy="300082"/>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584962" y="2194561"/>
            <a:ext cx="9821332" cy="1150058"/>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342900" marR="0" lvl="3" indent="-171450" algn="l" defTabSz="342900" rtl="0" eaLnBrk="1" fontAlgn="auto" latinLnBrk="0" hangingPunct="1">
              <a:lnSpc>
                <a:spcPct val="100000"/>
              </a:lnSpc>
              <a:spcBef>
                <a:spcPts val="225"/>
              </a:spcBef>
              <a:spcAft>
                <a:spcPts val="225"/>
              </a:spcAft>
              <a:buClrTx/>
              <a:buSzTx/>
              <a:tabLst/>
              <a:defRPr/>
            </a:pPr>
            <a:r>
              <a:rPr lang="en-US" dirty="0"/>
              <a:t>Fourth level</a:t>
            </a:r>
          </a:p>
          <a:p>
            <a:pPr marL="342900" marR="0" lvl="4" indent="-171450" algn="l" defTabSz="3429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75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April 18, 2023</a:t>
            </a:fld>
            <a:r>
              <a:rPr lang="en-US" dirty="0"/>
              <a:t> </a:t>
            </a:r>
          </a:p>
        </p:txBody>
      </p:sp>
    </p:spTree>
    <p:extLst>
      <p:ext uri="{BB962C8B-B14F-4D97-AF65-F5344CB8AC3E}">
        <p14:creationId xmlns:p14="http://schemas.microsoft.com/office/powerpoint/2010/main" val="172685973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p:txStyles>
    <p:titleStyle>
      <a:lvl1pPr algn="l" defTabSz="342900" rtl="0" eaLnBrk="1" latinLnBrk="0" hangingPunct="1">
        <a:spcBef>
          <a:spcPct val="0"/>
        </a:spcBef>
        <a:buNone/>
        <a:defRPr sz="1950" b="1" kern="1200">
          <a:solidFill>
            <a:schemeClr val="tx1"/>
          </a:solidFill>
          <a:latin typeface="Arial"/>
          <a:ea typeface="+mj-ea"/>
          <a:cs typeface="+mj-cs"/>
        </a:defRPr>
      </a:lvl1pPr>
    </p:titleStyle>
    <p:bodyStyle>
      <a:lvl1pPr marL="0" indent="-171450" algn="l" defTabSz="342900" rtl="0" eaLnBrk="1" latinLnBrk="0" hangingPunct="1">
        <a:lnSpc>
          <a:spcPct val="100000"/>
        </a:lnSpc>
        <a:spcBef>
          <a:spcPts val="0"/>
        </a:spcBef>
        <a:spcAft>
          <a:spcPts val="750"/>
        </a:spcAft>
        <a:buClr>
          <a:schemeClr val="tx1">
            <a:lumMod val="75000"/>
            <a:lumOff val="25000"/>
          </a:schemeClr>
        </a:buClr>
        <a:buFontTx/>
        <a:buNone/>
        <a:defRPr sz="1200" b="1" kern="1200" baseline="0">
          <a:solidFill>
            <a:schemeClr val="tx1"/>
          </a:solidFill>
          <a:latin typeface="Arial"/>
          <a:ea typeface="+mn-ea"/>
          <a:cs typeface="+mn-cs"/>
        </a:defRPr>
      </a:lvl1pPr>
      <a:lvl2pPr marL="171450" indent="-171450" algn="l" defTabSz="342900" rtl="0" eaLnBrk="1" latinLnBrk="0" hangingPunct="1">
        <a:lnSpc>
          <a:spcPct val="100000"/>
        </a:lnSpc>
        <a:spcBef>
          <a:spcPts val="0"/>
        </a:spcBef>
        <a:spcAft>
          <a:spcPts val="750"/>
        </a:spcAft>
        <a:buClr>
          <a:schemeClr val="tx1"/>
        </a:buClr>
        <a:buFont typeface="Lucida Grande"/>
        <a:buChar char="»"/>
        <a:defRPr sz="1200" b="1" kern="1200">
          <a:solidFill>
            <a:schemeClr val="bg2"/>
          </a:solidFill>
          <a:latin typeface="Arial"/>
          <a:ea typeface="+mn-ea"/>
          <a:cs typeface="+mn-cs"/>
        </a:defRPr>
      </a:lvl2pPr>
      <a:lvl3pPr marL="171450" marR="0" indent="0" algn="l" defTabSz="342900" rtl="0" eaLnBrk="1" fontAlgn="auto" latinLnBrk="0" hangingPunct="1">
        <a:lnSpc>
          <a:spcPct val="120000"/>
        </a:lnSpc>
        <a:spcBef>
          <a:spcPts val="0"/>
        </a:spcBef>
        <a:spcAft>
          <a:spcPts val="225"/>
        </a:spcAft>
        <a:buClrTx/>
        <a:buSzTx/>
        <a:buFontTx/>
        <a:buNone/>
        <a:tabLst/>
        <a:defRPr sz="1050" kern="1200">
          <a:solidFill>
            <a:schemeClr val="tx1"/>
          </a:solidFill>
          <a:latin typeface="Arial"/>
          <a:ea typeface="+mn-ea"/>
          <a:cs typeface="+mn-cs"/>
        </a:defRPr>
      </a:lvl3pPr>
      <a:lvl4pPr marL="342900" indent="-171450" algn="l" defTabSz="342900" rtl="0" eaLnBrk="1" latinLnBrk="0" hangingPunct="1">
        <a:lnSpc>
          <a:spcPct val="120000"/>
        </a:lnSpc>
        <a:spcBef>
          <a:spcPts val="0"/>
        </a:spcBef>
        <a:spcAft>
          <a:spcPts val="225"/>
        </a:spcAft>
        <a:buFont typeface="Lucida Grande"/>
        <a:buChar char="»"/>
        <a:defRPr sz="900" kern="1200">
          <a:solidFill>
            <a:schemeClr val="tx1"/>
          </a:solidFill>
          <a:latin typeface="Arial"/>
          <a:ea typeface="+mn-ea"/>
          <a:cs typeface="+mn-cs"/>
        </a:defRPr>
      </a:lvl4pPr>
      <a:lvl5pPr marL="342900" marR="0" indent="-171450" algn="l" defTabSz="342900" rtl="0" eaLnBrk="1" fontAlgn="auto" latinLnBrk="0" hangingPunct="1">
        <a:lnSpc>
          <a:spcPct val="120000"/>
        </a:lnSpc>
        <a:spcBef>
          <a:spcPts val="225"/>
        </a:spcBef>
        <a:spcAft>
          <a:spcPts val="225"/>
        </a:spcAft>
        <a:buClrTx/>
        <a:buSzTx/>
        <a:buFont typeface="Arial"/>
        <a:buNone/>
        <a:tabLst/>
        <a:defRPr lang="en-US" sz="900" kern="1200" dirty="0" smtClean="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slide.jpg"/>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585385" y="1600200"/>
            <a:ext cx="1059391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2052" name="Text Placeholder 2"/>
          <p:cNvSpPr>
            <a:spLocks noGrp="1"/>
          </p:cNvSpPr>
          <p:nvPr>
            <p:ph type="body" idx="1"/>
          </p:nvPr>
        </p:nvSpPr>
        <p:spPr bwMode="auto">
          <a:xfrm>
            <a:off x="1585384" y="2193925"/>
            <a:ext cx="9821333" cy="15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placeholder</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0" y="6400800"/>
            <a:ext cx="609600" cy="457200"/>
          </a:xfrm>
          <a:prstGeom prst="rect">
            <a:avLst/>
          </a:prstGeom>
        </p:spPr>
        <p:txBody>
          <a:bodyPr vert="horz" wrap="square" lIns="0" tIns="0" rIns="0" bIns="0" numCol="1" anchor="ctr" anchorCtr="1" compatLnSpc="1">
            <a:prstTxWarp prst="textNoShape">
              <a:avLst/>
            </a:prstTxWarp>
          </a:bodyPr>
          <a:lstStyle>
            <a:lvl1pPr algn="ctr" eaLnBrk="1" hangingPunct="1">
              <a:defRPr sz="1000" smtClean="0">
                <a:solidFill>
                  <a:srgbClr val="FEFEFE"/>
                </a:solidFill>
              </a:defRPr>
            </a:lvl1pPr>
          </a:lstStyle>
          <a:p>
            <a:pPr>
              <a:defRPr/>
            </a:pPr>
            <a:fld id="{2233A41C-E613-41A9-8D2C-EE04D3EDF204}" type="slidenum">
              <a:rPr lang="en-US" altLang="en-US"/>
              <a:pPr>
                <a:defRPr/>
              </a:pPr>
              <a:t>‹#›</a:t>
            </a:fld>
            <a:endParaRPr lang="en-US" altLang="en-US" dirty="0"/>
          </a:p>
        </p:txBody>
      </p:sp>
      <p:sp>
        <p:nvSpPr>
          <p:cNvPr id="10" name="Footer Placeholder 9"/>
          <p:cNvSpPr>
            <a:spLocks noGrp="1"/>
          </p:cNvSpPr>
          <p:nvPr>
            <p:ph type="ftr" sz="quarter" idx="3"/>
          </p:nvPr>
        </p:nvSpPr>
        <p:spPr>
          <a:xfrm>
            <a:off x="1466851" y="6416675"/>
            <a:ext cx="9952567" cy="439738"/>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srgbClr val="404040"/>
                </a:solidFill>
                <a:latin typeface="+mn-lt"/>
                <a:ea typeface="+mn-ea"/>
                <a:cs typeface="+mn-cs"/>
              </a:defRPr>
            </a:lvl1pPr>
          </a:lstStyle>
          <a:p>
            <a:pPr>
              <a:defRPr/>
            </a:pPr>
            <a:r>
              <a:rPr lang="en-US" dirty="0"/>
              <a:t>[Enter the presentation name in Insert &gt; Header &amp; Footer]     7/24/2011 </a:t>
            </a:r>
          </a:p>
        </p:txBody>
      </p:sp>
    </p:spTree>
    <p:extLst>
      <p:ext uri="{BB962C8B-B14F-4D97-AF65-F5344CB8AC3E}">
        <p14:creationId xmlns:p14="http://schemas.microsoft.com/office/powerpoint/2010/main" val="402676877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Lst>
  <p:hf hdr="0" ftr="0" dt="0"/>
  <p:txStyles>
    <p:titleStyle>
      <a:lvl1pPr algn="l" defTabSz="457200" rtl="0" eaLnBrk="0" fontAlgn="base" hangingPunct="0">
        <a:spcBef>
          <a:spcPct val="0"/>
        </a:spcBef>
        <a:spcAft>
          <a:spcPct val="0"/>
        </a:spcAft>
        <a:defRPr sz="2600" b="1"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sz="2600" b="1">
          <a:solidFill>
            <a:schemeClr val="tx1"/>
          </a:solidFill>
          <a:latin typeface="Arial" pitchFamily="34" charset="0"/>
        </a:defRPr>
      </a:lvl6pPr>
      <a:lvl7pPr marL="914400" algn="l" defTabSz="457200" rtl="0" fontAlgn="base">
        <a:spcBef>
          <a:spcPct val="0"/>
        </a:spcBef>
        <a:spcAft>
          <a:spcPct val="0"/>
        </a:spcAft>
        <a:defRPr sz="2600" b="1">
          <a:solidFill>
            <a:schemeClr val="tx1"/>
          </a:solidFill>
          <a:latin typeface="Arial" pitchFamily="34" charset="0"/>
        </a:defRPr>
      </a:lvl7pPr>
      <a:lvl8pPr marL="1371600" algn="l" defTabSz="457200" rtl="0" fontAlgn="base">
        <a:spcBef>
          <a:spcPct val="0"/>
        </a:spcBef>
        <a:spcAft>
          <a:spcPct val="0"/>
        </a:spcAft>
        <a:defRPr sz="2600" b="1">
          <a:solidFill>
            <a:schemeClr val="tx1"/>
          </a:solidFill>
          <a:latin typeface="Arial" pitchFamily="34" charset="0"/>
        </a:defRPr>
      </a:lvl8pPr>
      <a:lvl9pPr marL="1828800" algn="l" defTabSz="457200" rtl="0" fontAlgn="base">
        <a:spcBef>
          <a:spcPct val="0"/>
        </a:spcBef>
        <a:spcAft>
          <a:spcPct val="0"/>
        </a:spcAft>
        <a:defRPr sz="2600" b="1">
          <a:solidFill>
            <a:schemeClr val="tx1"/>
          </a:solidFill>
          <a:latin typeface="Arial" pitchFamily="34" charset="0"/>
        </a:defRPr>
      </a:lvl9pPr>
    </p:titleStyle>
    <p:bodyStyle>
      <a:lvl1pPr marL="342900" indent="-571500" algn="l" defTabSz="457200" rtl="0" eaLnBrk="0" fontAlgn="base" hangingPunct="0">
        <a:spcBef>
          <a:spcPct val="0"/>
        </a:spcBef>
        <a:spcAft>
          <a:spcPts val="1000"/>
        </a:spcAft>
        <a:buClr>
          <a:srgbClr val="707070"/>
        </a:buClr>
        <a:defRPr sz="1600" b="1" kern="1200">
          <a:solidFill>
            <a:schemeClr val="tx1"/>
          </a:solidFill>
          <a:latin typeface="Arial"/>
          <a:ea typeface="ＭＳ Ｐゴシック" charset="0"/>
          <a:cs typeface="ＭＳ Ｐゴシック" charset="0"/>
        </a:defRPr>
      </a:lvl1pPr>
      <a:lvl2pPr marL="228600" indent="-228600" algn="l" defTabSz="457200" rtl="0" eaLnBrk="0" fontAlgn="base" hangingPunct="0">
        <a:spcBef>
          <a:spcPct val="0"/>
        </a:spcBef>
        <a:spcAft>
          <a:spcPts val="1000"/>
        </a:spcAft>
        <a:buClr>
          <a:schemeClr val="tx1"/>
        </a:buClr>
        <a:buFont typeface="Lucida Grande" charset="0"/>
        <a:buChar char="»"/>
        <a:defRPr sz="1600" b="1" kern="1200">
          <a:solidFill>
            <a:schemeClr val="bg2"/>
          </a:solidFill>
          <a:latin typeface="Arial"/>
          <a:ea typeface="ＭＳ Ｐゴシック" charset="0"/>
          <a:cs typeface="+mn-cs"/>
        </a:defRPr>
      </a:lvl2pPr>
      <a:lvl3pPr marL="228600" indent="685800" algn="l" defTabSz="457200" rtl="0" eaLnBrk="0" fontAlgn="base" hangingPunct="0">
        <a:lnSpc>
          <a:spcPct val="120000"/>
        </a:lnSpc>
        <a:spcBef>
          <a:spcPct val="0"/>
        </a:spcBef>
        <a:spcAft>
          <a:spcPts val="300"/>
        </a:spcAft>
        <a:defRPr sz="1400" kern="1200">
          <a:solidFill>
            <a:schemeClr val="tx1"/>
          </a:solidFill>
          <a:latin typeface="Arial"/>
          <a:ea typeface="ＭＳ Ｐゴシック" charset="0"/>
          <a:cs typeface="+mn-cs"/>
        </a:defRPr>
      </a:lvl3pPr>
      <a:lvl4pPr marL="457200" indent="-228600" algn="l" defTabSz="457200" rtl="0" eaLnBrk="0" fontAlgn="base" hangingPunct="0">
        <a:lnSpc>
          <a:spcPct val="120000"/>
        </a:lnSpc>
        <a:spcBef>
          <a:spcPct val="0"/>
        </a:spcBef>
        <a:spcAft>
          <a:spcPts val="300"/>
        </a:spcAft>
        <a:buFont typeface="Lucida Grande" charset="0"/>
        <a:buChar char="»"/>
        <a:defRPr sz="1200" kern="1200">
          <a:solidFill>
            <a:schemeClr val="tx1"/>
          </a:solidFill>
          <a:latin typeface="Arial"/>
          <a:ea typeface="ＭＳ Ｐゴシック" charset="0"/>
          <a:cs typeface="+mn-cs"/>
        </a:defRPr>
      </a:lvl4pPr>
      <a:lvl5pPr marL="457200" indent="-228600" algn="l" defTabSz="457200" rtl="0" eaLnBrk="0" fontAlgn="base" hangingPunct="0">
        <a:lnSpc>
          <a:spcPct val="120000"/>
        </a:lnSpc>
        <a:spcBef>
          <a:spcPts val="300"/>
        </a:spcBef>
        <a:spcAft>
          <a:spcPts val="300"/>
        </a:spcAft>
        <a:buFont typeface="Arial" pitchFamily="34" charset="0"/>
        <a:defRPr lang="en-US" sz="1200" kern="1200" dirty="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1F_9E1F4B56.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20_14D71F59.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23_9C8EED02.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4_7A2164F1.xm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17_F88A8B8F.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8_66FF4870.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hyperlink" Target="https://ballotpedia.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tracktranslegislation.com/"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racktranslegislation.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tracktranslegislation.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blog.petrieflom.law.harvard.edu/2023/03/22/trans-antagonism-creates-space-for-the-worst-side-of-the-law/"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tracktranslegislation.co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translegislation.com/"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openxmlformats.org/officeDocument/2006/relationships/hyperlink" Target="https://twitter.com/AriDrennen" TargetMode="External"/><Relationship Id="rId3" Type="http://schemas.openxmlformats.org/officeDocument/2006/relationships/hyperlink" Target="https://www.tracktranslegislation.com/" TargetMode="External"/><Relationship Id="rId7" Type="http://schemas.openxmlformats.org/officeDocument/2006/relationships/hyperlink" Target="https://twitter.com/Esqueer_"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twitter.com/ErinInTheMorn" TargetMode="External"/><Relationship Id="rId5" Type="http://schemas.openxmlformats.org/officeDocument/2006/relationships/hyperlink" Target="https://www.aclu.org/legislative-attacks-on-lgbtq-rights" TargetMode="External"/><Relationship Id="rId4" Type="http://schemas.openxmlformats.org/officeDocument/2006/relationships/hyperlink" Target="https://translegislation.com/" TargetMode="External"/><Relationship Id="rId9" Type="http://schemas.openxmlformats.org/officeDocument/2006/relationships/hyperlink" Target="https://twitter.com/AlliRaine22"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hyperlink" Target="mailto:Jennifer.piatt@asu.edu" TargetMode="External"/><Relationship Id="rId2" Type="http://schemas.openxmlformats.org/officeDocument/2006/relationships/notesSlide" Target="../notesSlides/notesSlide48.xml"/><Relationship Id="rId1" Type="http://schemas.openxmlformats.org/officeDocument/2006/relationships/slideLayout" Target="../slideLayouts/slideLayout40.xml"/><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50.xml"/><Relationship Id="rId4" Type="http://schemas.openxmlformats.org/officeDocument/2006/relationships/hyperlink" Target="https://www.nytimes.com/2022/10/30/upshot/legal-abortions-fall-roe.html?campaign_id=2&amp;emc=edit_th_20221030&amp;instance_id=76116&amp;nl=todaysheadlines&amp;regi_id=72831090&amp;segment_id=111566&amp;user_id=3030eb2f30a2a78dd0d19041cb80308c"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50.xml"/><Relationship Id="rId4" Type="http://schemas.openxmlformats.org/officeDocument/2006/relationships/hyperlink" Target="https://jamanetwork.com/journals/jama/fullarticle/2797883?guestAccessKey=0bf9b1b5-f43a-4a80-9cd6-294fac7370cf&amp;utm_source=For_The_Media&amp;utm_medium=referral&amp;utm_campaign=ftm_links&amp;utm_content=tfl&amp;utm_term=110122"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50.xml"/><Relationship Id="rId4" Type="http://schemas.openxmlformats.org/officeDocument/2006/relationships/hyperlink" Target="https://www.nytimes.com/2022/11/01/upshot/abortion-pills-mail-overseas.htm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papers.ssrn.com/sol3/papers.cfm?abstract_id=4032931" TargetMode="External"/><Relationship Id="rId7"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50.xml"/><Relationship Id="rId6" Type="http://schemas.openxmlformats.org/officeDocument/2006/relationships/hyperlink" Target="https://www.politico.com/news/2022/11/18/anti-abortion-groups-seek-to-overturn-fda-approval-of-abortion-pill-00069542" TargetMode="External"/><Relationship Id="rId5" Type="http://schemas.openxmlformats.org/officeDocument/2006/relationships/hyperlink" Target="https://www.politico.com/news/2023/01/25/abortion-pills-lawsuits-00079396" TargetMode="External"/><Relationship Id="rId4" Type="http://schemas.openxmlformats.org/officeDocument/2006/relationships/hyperlink" Target="https://www.fda.gov/drugs/postmarket-drug-safety-information-patients-and-providers/mifeprex-mifepristone-informatio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4.xml"/><Relationship Id="rId1" Type="http://schemas.openxmlformats.org/officeDocument/2006/relationships/slideLayout" Target="../slideLayouts/slideLayout4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4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6.jpeg"/><Relationship Id="rId3" Type="http://schemas.openxmlformats.org/officeDocument/2006/relationships/hyperlink" Target="https://www.hhs.gov/about/news/2022/07/11/following-president-bidens-executive-order-protect-access-reproductive-health-care-hhs-announces-guidance-clarify-that-emergency-medical-care-includes-abortion-services.html" TargetMode="External"/><Relationship Id="rId7" Type="http://schemas.openxmlformats.org/officeDocument/2006/relationships/hyperlink" Target="https://www.networkforphl.org/wp-content/uploads/2022/10/Western-Region-Memo-Abortion-Access-Litigation-Themes.pdf" TargetMode="External"/><Relationship Id="rId12" Type="http://schemas.openxmlformats.org/officeDocument/2006/relationships/hyperlink" Target="https://arkansasgopwing.blogspot.com/2019/01/court-knocks-hhs-un-conscience.html" TargetMode="External"/><Relationship Id="rId2" Type="http://schemas.openxmlformats.org/officeDocument/2006/relationships/notesSlide" Target="../notesSlides/notesSlide56.xml"/><Relationship Id="rId1" Type="http://schemas.openxmlformats.org/officeDocument/2006/relationships/slideLayout" Target="../slideLayouts/slideLayout50.xml"/><Relationship Id="rId6" Type="http://schemas.openxmlformats.org/officeDocument/2006/relationships/hyperlink" Target="https://khn.org/news/article/emtala-missouri-hospital-investigated-emergency-abortion/" TargetMode="External"/><Relationship Id="rId11" Type="http://schemas.microsoft.com/office/2007/relationships/hdphoto" Target="../media/hdphoto1.wdp"/><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hyperlink" Target="https://www.networkforphl.org/wp-content/uploads/2022/09/WRO-Post-Dobbs-Legal-Avenues-to-Abortion-Access-1.pdf" TargetMode="External"/><Relationship Id="rId9" Type="http://schemas.openxmlformats.org/officeDocument/2006/relationships/hyperlink" Target="https://pixabay.com/en/emergency-emergency-services-1137137/" TargetMode="External"/><Relationship Id="rId14" Type="http://schemas.openxmlformats.org/officeDocument/2006/relationships/hyperlink" Target="https://www.propublica.org/article/despite-federal-law-some-rural-hospitals-still-turn-away-women-in-labor"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hyperlink" Target="https://fairandjustprosecution.org/wp-content/uploads/2022/06/FJP-Post-Dobbs-Abortion-Joint-Statement.pdf" TargetMode="External"/><Relationship Id="rId7" Type="http://schemas.openxmlformats.org/officeDocument/2006/relationships/image" Target="../media/image47.jpg"/><Relationship Id="rId2" Type="http://schemas.openxmlformats.org/officeDocument/2006/relationships/notesSlide" Target="../notesSlides/notesSlide57.xml"/><Relationship Id="rId1" Type="http://schemas.openxmlformats.org/officeDocument/2006/relationships/slideLayout" Target="../slideLayouts/slideLayout41.xml"/><Relationship Id="rId6" Type="http://schemas.openxmlformats.org/officeDocument/2006/relationships/hyperlink" Target="https://www.bloomberglaw.com/bloomberglawnews/us-law-week/XK5OBQ4000000?bna_news_filter=us-law-week#jcite" TargetMode="External"/><Relationship Id="rId5" Type="http://schemas.openxmlformats.org/officeDocument/2006/relationships/hyperlink" Target="https://www.12news.com/article/news/local/arizona/phoenix-city-council-votes-to-deprioritize-abortion-enforcement/75-c1b058e4-7c44-4d6e-8fbc-43963f656b6c" TargetMode="External"/><Relationship Id="rId4" Type="http://schemas.openxmlformats.org/officeDocument/2006/relationships/hyperlink" Target="https://tucson.com/news/local/tucson-takes-action-to-prevent-abortion-related-arrests-if-roe-overturned/article_eb9a3b40-e750-11ec-92ae-dff49d9c8f43.htm"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48.bin"/><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9.bin"/><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hyperlink" Target="mailto:jpiatt@networkforphl.org" TargetMode="External"/><Relationship Id="rId2" Type="http://schemas.openxmlformats.org/officeDocument/2006/relationships/notesSlide" Target="../notesSlides/notesSlide59.xm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3462" y="2587327"/>
            <a:ext cx="5692140" cy="1683346"/>
          </a:xfrm>
        </p:spPr>
        <p:txBody>
          <a:bodyPr/>
          <a:lstStyle/>
          <a:p>
            <a:r>
              <a:rPr lang="en-US" sz="3300" dirty="0"/>
              <a:t>Public Health’s Preemption Problem: Key Health Justice Impacts and Updates</a:t>
            </a:r>
          </a:p>
        </p:txBody>
      </p:sp>
      <p:sp>
        <p:nvSpPr>
          <p:cNvPr id="3" name="Text Placeholder 2"/>
          <p:cNvSpPr>
            <a:spLocks noGrp="1"/>
          </p:cNvSpPr>
          <p:nvPr>
            <p:ph type="subTitle" idx="1"/>
          </p:nvPr>
        </p:nvSpPr>
        <p:spPr>
          <a:xfrm>
            <a:off x="3249930" y="4639964"/>
            <a:ext cx="5692140" cy="276999"/>
          </a:xfrm>
        </p:spPr>
        <p:txBody>
          <a:bodyPr/>
          <a:lstStyle/>
          <a:p>
            <a:r>
              <a:rPr lang="en-US" sz="1800" dirty="0"/>
              <a:t>April 12, 2023</a:t>
            </a:r>
            <a:endParaRPr lang="en-US" dirty="0"/>
          </a:p>
        </p:txBody>
      </p:sp>
    </p:spTree>
    <p:extLst>
      <p:ext uri="{BB962C8B-B14F-4D97-AF65-F5344CB8AC3E}">
        <p14:creationId xmlns:p14="http://schemas.microsoft.com/office/powerpoint/2010/main" val="334708066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5A8A-C03D-234C-95C7-03710866E048}"/>
              </a:ext>
            </a:extLst>
          </p:cNvPr>
          <p:cNvSpPr>
            <a:spLocks noGrp="1"/>
          </p:cNvSpPr>
          <p:nvPr>
            <p:ph type="title"/>
          </p:nvPr>
        </p:nvSpPr>
        <p:spPr>
          <a:xfrm>
            <a:off x="531676" y="1840712"/>
            <a:ext cx="11411600" cy="1590400"/>
          </a:xfrm>
        </p:spPr>
        <p:txBody>
          <a:bodyPr/>
          <a:lstStyle/>
          <a:p>
            <a:r>
              <a:rPr lang="en-US"/>
              <a:t>Legal epidemiology</a:t>
            </a:r>
          </a:p>
        </p:txBody>
      </p:sp>
      <p:sp>
        <p:nvSpPr>
          <p:cNvPr id="4" name="Text Placeholder 3">
            <a:extLst>
              <a:ext uri="{FF2B5EF4-FFF2-40B4-BE49-F238E27FC236}">
                <a16:creationId xmlns:a16="http://schemas.microsoft.com/office/drawing/2014/main" id="{F8254647-A5F4-714D-9B0F-1B67153DA6F2}"/>
              </a:ext>
            </a:extLst>
          </p:cNvPr>
          <p:cNvSpPr>
            <a:spLocks noGrp="1"/>
          </p:cNvSpPr>
          <p:nvPr>
            <p:ph type="body" idx="4294967295"/>
          </p:nvPr>
        </p:nvSpPr>
        <p:spPr>
          <a:xfrm>
            <a:off x="390200" y="3569995"/>
            <a:ext cx="11411600" cy="1465405"/>
          </a:xfrm>
        </p:spPr>
        <p:txBody>
          <a:bodyPr/>
          <a:lstStyle/>
          <a:p>
            <a:pPr marL="152396" indent="0" algn="ctr">
              <a:buNone/>
            </a:pPr>
            <a:r>
              <a:rPr lang="en-US" b="1">
                <a:latin typeface="Roboto Condensed"/>
              </a:rPr>
              <a:t>The scientific study and deployment of law as a factor in the cause, distribution, and prevention of disease and injury in a population.</a:t>
            </a:r>
          </a:p>
        </p:txBody>
      </p:sp>
    </p:spTree>
    <p:extLst>
      <p:ext uri="{BB962C8B-B14F-4D97-AF65-F5344CB8AC3E}">
        <p14:creationId xmlns:p14="http://schemas.microsoft.com/office/powerpoint/2010/main" val="328417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5A8A-C03D-234C-95C7-03710866E048}"/>
              </a:ext>
            </a:extLst>
          </p:cNvPr>
          <p:cNvSpPr>
            <a:spLocks noGrp="1"/>
          </p:cNvSpPr>
          <p:nvPr>
            <p:ph type="title"/>
          </p:nvPr>
        </p:nvSpPr>
        <p:spPr>
          <a:xfrm>
            <a:off x="531676" y="1840712"/>
            <a:ext cx="11411600" cy="1590400"/>
          </a:xfrm>
        </p:spPr>
        <p:txBody>
          <a:bodyPr/>
          <a:lstStyle/>
          <a:p>
            <a:r>
              <a:rPr lang="en-US" dirty="0"/>
              <a:t>Policy surveillance</a:t>
            </a:r>
          </a:p>
        </p:txBody>
      </p:sp>
      <p:sp>
        <p:nvSpPr>
          <p:cNvPr id="4" name="Text Placeholder 3">
            <a:extLst>
              <a:ext uri="{FF2B5EF4-FFF2-40B4-BE49-F238E27FC236}">
                <a16:creationId xmlns:a16="http://schemas.microsoft.com/office/drawing/2014/main" id="{F8254647-A5F4-714D-9B0F-1B67153DA6F2}"/>
              </a:ext>
            </a:extLst>
          </p:cNvPr>
          <p:cNvSpPr>
            <a:spLocks noGrp="1"/>
          </p:cNvSpPr>
          <p:nvPr>
            <p:ph type="body" idx="4294967295"/>
          </p:nvPr>
        </p:nvSpPr>
        <p:spPr>
          <a:xfrm>
            <a:off x="390200" y="3569995"/>
            <a:ext cx="11411600" cy="1465405"/>
          </a:xfrm>
        </p:spPr>
        <p:txBody>
          <a:bodyPr/>
          <a:lstStyle/>
          <a:p>
            <a:pPr marL="152396" indent="0" algn="ctr">
              <a:buNone/>
            </a:pPr>
            <a:r>
              <a:rPr lang="en-US" b="1">
                <a:latin typeface="+mj-lt"/>
              </a:rPr>
              <a:t>The systematic collection, analysis, and dissemination of laws and policies across jurisdictions or institutions, and over time.</a:t>
            </a:r>
          </a:p>
        </p:txBody>
      </p:sp>
    </p:spTree>
    <p:extLst>
      <p:ext uri="{BB962C8B-B14F-4D97-AF65-F5344CB8AC3E}">
        <p14:creationId xmlns:p14="http://schemas.microsoft.com/office/powerpoint/2010/main" val="1564750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pSp>
        <p:nvGrpSpPr>
          <p:cNvPr id="4" name="Group 3"/>
          <p:cNvGrpSpPr/>
          <p:nvPr/>
        </p:nvGrpSpPr>
        <p:grpSpPr>
          <a:xfrm>
            <a:off x="1302415" y="940500"/>
            <a:ext cx="9918741" cy="5612843"/>
            <a:chOff x="2212340" y="11489700"/>
            <a:chExt cx="7936065" cy="4805194"/>
          </a:xfrm>
        </p:grpSpPr>
        <p:graphicFrame>
          <p:nvGraphicFramePr>
            <p:cNvPr id="5" name="Diagram 4"/>
            <p:cNvGraphicFramePr/>
            <p:nvPr/>
          </p:nvGraphicFramePr>
          <p:xfrm>
            <a:off x="2212340" y="11489700"/>
            <a:ext cx="7936065" cy="4805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448359" y="13591076"/>
              <a:ext cx="1464026" cy="780798"/>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r>
                <a:rPr lang="en-US" sz="1467" b="1" kern="0" dirty="0">
                  <a:solidFill>
                    <a:srgbClr val="000000"/>
                  </a:solidFill>
                  <a:latin typeface="Arial"/>
                  <a:sym typeface="Arial"/>
                </a:rPr>
                <a:t>Quality Control</a:t>
              </a:r>
            </a:p>
          </p:txBody>
        </p:sp>
      </p:grpSp>
      <p:sp>
        <p:nvSpPr>
          <p:cNvPr id="7" name="Title 1"/>
          <p:cNvSpPr txBox="1">
            <a:spLocks/>
          </p:cNvSpPr>
          <p:nvPr/>
        </p:nvSpPr>
        <p:spPr>
          <a:xfrm>
            <a:off x="160033" y="176900"/>
            <a:ext cx="11164400" cy="763600"/>
          </a:xfrm>
          <a:prstGeom prst="rect">
            <a:avLst/>
          </a:prstGeom>
        </p:spPr>
        <p:txBody>
          <a:bodyPr>
            <a:normAutofit fontScale="975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200" b="1" kern="0" dirty="0">
                <a:solidFill>
                  <a:srgbClr val="9D2235"/>
                </a:solidFill>
                <a:latin typeface="Roboto Condensed"/>
              </a:rPr>
              <a:t>The Policy Surveillance Process</a:t>
            </a:r>
          </a:p>
        </p:txBody>
      </p:sp>
    </p:spTree>
    <p:extLst>
      <p:ext uri="{BB962C8B-B14F-4D97-AF65-F5344CB8AC3E}">
        <p14:creationId xmlns:p14="http://schemas.microsoft.com/office/powerpoint/2010/main" val="4144712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body" idx="1"/>
          </p:nvPr>
        </p:nvSpPr>
        <p:spPr>
          <a:xfrm>
            <a:off x="212401" y="1560767"/>
            <a:ext cx="6317836" cy="3894000"/>
          </a:xfrm>
          <a:prstGeom prst="rect">
            <a:avLst/>
          </a:prstGeom>
        </p:spPr>
        <p:txBody>
          <a:bodyPr spcFirstLastPara="1" wrap="square" lIns="121900" tIns="121900" rIns="121900" bIns="121900" anchor="t" anchorCtr="0">
            <a:noAutofit/>
          </a:bodyPr>
          <a:lstStyle/>
          <a:p>
            <a:pPr>
              <a:buChar char="■"/>
            </a:pPr>
            <a:r>
              <a:rPr lang="en" sz="3200" dirty="0"/>
              <a:t>Legal doctrine permitting higher levels of government to usurp lawmaking authority from lower levels</a:t>
            </a:r>
          </a:p>
          <a:p>
            <a:pPr>
              <a:buChar char="■"/>
            </a:pPr>
            <a:r>
              <a:rPr lang="en" sz="3200" dirty="0"/>
              <a:t>E.g., minimum wage laws</a:t>
            </a:r>
            <a:endParaRPr sz="3200" dirty="0"/>
          </a:p>
        </p:txBody>
      </p:sp>
      <p:sp>
        <p:nvSpPr>
          <p:cNvPr id="111" name="Google Shape;111;p23"/>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dirty="0"/>
              <a:t>What is Preemption?</a:t>
            </a:r>
            <a:endParaRPr dirty="0"/>
          </a:p>
        </p:txBody>
      </p:sp>
      <p:graphicFrame>
        <p:nvGraphicFramePr>
          <p:cNvPr id="8" name="Diagram 7"/>
          <p:cNvGraphicFramePr/>
          <p:nvPr/>
        </p:nvGraphicFramePr>
        <p:xfrm>
          <a:off x="5343612" y="1458977"/>
          <a:ext cx="7173785" cy="4717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7315199" y="2360926"/>
            <a:ext cx="3245587" cy="829036"/>
          </a:xfrm>
          <a:prstGeom prst="rect">
            <a:avLst/>
          </a:prstGeom>
          <a:noFill/>
        </p:spPr>
        <p:txBody>
          <a:bodyPr spcFirstLastPara="1" wrap="none" lIns="121920" tIns="60960" rIns="121920" bIns="60960" numCol="1">
            <a:prstTxWarp prst="textArchUp">
              <a:avLst>
                <a:gd name="adj" fmla="val 9982150"/>
              </a:avLst>
            </a:prstTxWarp>
            <a:spAutoFit/>
          </a:bodyPr>
          <a:lstStyle/>
          <a:p>
            <a:pPr algn="ctr" defTabSz="1219170">
              <a:buClr>
                <a:srgbClr val="000000"/>
              </a:buClr>
            </a:pPr>
            <a:r>
              <a:rPr lang="en-US" sz="7200" b="1" kern="0" dirty="0">
                <a:ln w="0"/>
                <a:solidFill>
                  <a:srgbClr val="EEEEEE"/>
                </a:solidFill>
                <a:effectLst>
                  <a:outerShdw blurRad="38100" dist="19050" dir="2700000" algn="tl" rotWithShape="0">
                    <a:srgbClr val="FFFFFF">
                      <a:alpha val="40000"/>
                    </a:srgbClr>
                  </a:outerShdw>
                </a:effectLst>
                <a:latin typeface="Arial"/>
                <a:cs typeface="Arial"/>
                <a:sym typeface="Arial"/>
              </a:rPr>
              <a:t>Federal</a:t>
            </a:r>
          </a:p>
        </p:txBody>
      </p:sp>
      <p:sp>
        <p:nvSpPr>
          <p:cNvPr id="11" name="Rectangle 10"/>
          <p:cNvSpPr/>
          <p:nvPr/>
        </p:nvSpPr>
        <p:spPr>
          <a:xfrm>
            <a:off x="6949489" y="3369467"/>
            <a:ext cx="3962027" cy="1864811"/>
          </a:xfrm>
          <a:prstGeom prst="rect">
            <a:avLst/>
          </a:prstGeom>
          <a:noFill/>
        </p:spPr>
        <p:txBody>
          <a:bodyPr spcFirstLastPara="1" wrap="none" lIns="121920" tIns="60960" rIns="121920" bIns="60960" numCol="1">
            <a:prstTxWarp prst="textArchUp">
              <a:avLst>
                <a:gd name="adj" fmla="val 9982150"/>
              </a:avLst>
            </a:prstTxWarp>
            <a:spAutoFit/>
          </a:bodyPr>
          <a:lstStyle/>
          <a:p>
            <a:pPr algn="ctr" defTabSz="1219170">
              <a:buClr>
                <a:srgbClr val="000000"/>
              </a:buClr>
            </a:pPr>
            <a:r>
              <a:rPr lang="en-US" sz="5333" b="1" kern="0" dirty="0">
                <a:ln w="0"/>
                <a:solidFill>
                  <a:srgbClr val="EEEEEE"/>
                </a:solidFill>
                <a:effectLst>
                  <a:outerShdw blurRad="38100" dist="19050" dir="2700000" algn="tl" rotWithShape="0">
                    <a:srgbClr val="FFFFFF">
                      <a:alpha val="40000"/>
                    </a:srgbClr>
                  </a:outerShdw>
                </a:effectLst>
                <a:latin typeface="Arial"/>
                <a:cs typeface="Arial"/>
                <a:sym typeface="Arial"/>
              </a:rPr>
              <a:t>State</a:t>
            </a:r>
            <a:endParaRPr lang="en-US" sz="7200" b="1" kern="0" dirty="0">
              <a:ln w="0"/>
              <a:solidFill>
                <a:srgbClr val="EEEEEE"/>
              </a:solidFill>
              <a:effectLst>
                <a:outerShdw blurRad="38100" dist="19050" dir="2700000" algn="tl" rotWithShape="0">
                  <a:srgbClr val="FFFFFF">
                    <a:alpha val="40000"/>
                  </a:srgbClr>
                </a:outerShdw>
              </a:effectLst>
              <a:latin typeface="Arial"/>
              <a:cs typeface="Arial"/>
              <a:sym typeface="Arial"/>
            </a:endParaRPr>
          </a:p>
        </p:txBody>
      </p:sp>
      <p:sp>
        <p:nvSpPr>
          <p:cNvPr id="12" name="Rectangle 11"/>
          <p:cNvSpPr/>
          <p:nvPr/>
        </p:nvSpPr>
        <p:spPr>
          <a:xfrm>
            <a:off x="6949489" y="4576751"/>
            <a:ext cx="3962027" cy="2071557"/>
          </a:xfrm>
          <a:prstGeom prst="rect">
            <a:avLst/>
          </a:prstGeom>
          <a:noFill/>
        </p:spPr>
        <p:txBody>
          <a:bodyPr spcFirstLastPara="1" wrap="none" lIns="121920" tIns="60960" rIns="121920" bIns="60960" numCol="1">
            <a:prstTxWarp prst="textArchUp">
              <a:avLst>
                <a:gd name="adj" fmla="val 9274220"/>
              </a:avLst>
            </a:prstTxWarp>
            <a:spAutoFit/>
          </a:bodyPr>
          <a:lstStyle/>
          <a:p>
            <a:pPr algn="ctr" defTabSz="1219170">
              <a:buClr>
                <a:srgbClr val="000000"/>
              </a:buClr>
            </a:pPr>
            <a:r>
              <a:rPr lang="en-US" sz="4267" b="1" kern="0" dirty="0">
                <a:ln w="0"/>
                <a:solidFill>
                  <a:srgbClr val="EEEEEE"/>
                </a:solidFill>
                <a:effectLst>
                  <a:outerShdw blurRad="38100" dist="19050" dir="2700000" algn="tl" rotWithShape="0">
                    <a:srgbClr val="FFFFFF">
                      <a:alpha val="40000"/>
                    </a:srgbClr>
                  </a:outerShdw>
                </a:effectLst>
                <a:latin typeface="Arial"/>
                <a:cs typeface="Arial"/>
                <a:sym typeface="Arial"/>
              </a:rPr>
              <a:t>Local</a:t>
            </a:r>
            <a:endParaRPr lang="en-US" sz="5867" b="1" kern="0" dirty="0">
              <a:ln w="0"/>
              <a:solidFill>
                <a:srgbClr val="EEEEEE"/>
              </a:solidFill>
              <a:effectLst>
                <a:outerShdw blurRad="38100" dist="19050" dir="2700000" algn="tl" rotWithShape="0">
                  <a:srgbClr val="FFFFFF">
                    <a:alpha val="40000"/>
                  </a:srgbClr>
                </a:outerShdw>
              </a:effectLst>
              <a:latin typeface="Arial"/>
              <a:cs typeface="Arial"/>
              <a:sym typeface="Arial"/>
            </a:endParaRPr>
          </a:p>
        </p:txBody>
      </p:sp>
    </p:spTree>
    <p:extLst>
      <p:ext uri="{BB962C8B-B14F-4D97-AF65-F5344CB8AC3E}">
        <p14:creationId xmlns:p14="http://schemas.microsoft.com/office/powerpoint/2010/main" val="2245827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dirty="0">
                <a:latin typeface="+mj-lt"/>
              </a:rPr>
              <a:t>State Authority to Preempt</a:t>
            </a:r>
            <a:endParaRPr dirty="0">
              <a:latin typeface="+mj-lt"/>
            </a:endParaRPr>
          </a:p>
        </p:txBody>
      </p:sp>
      <p:sp>
        <p:nvSpPr>
          <p:cNvPr id="91" name="Google Shape;91;p20"/>
          <p:cNvSpPr txBox="1">
            <a:spLocks noGrp="1"/>
          </p:cNvSpPr>
          <p:nvPr>
            <p:ph type="body" idx="1"/>
          </p:nvPr>
        </p:nvSpPr>
        <p:spPr>
          <a:xfrm>
            <a:off x="215367" y="1253600"/>
            <a:ext cx="11109067" cy="4559600"/>
          </a:xfrm>
          <a:prstGeom prst="rect">
            <a:avLst/>
          </a:prstGeom>
        </p:spPr>
        <p:txBody>
          <a:bodyPr spcFirstLastPara="1" wrap="square" lIns="121900" tIns="121900" rIns="121900" bIns="121900" anchor="t" anchorCtr="0">
            <a:noAutofit/>
          </a:bodyPr>
          <a:lstStyle/>
          <a:p>
            <a:pPr marL="380990" indent="-380990">
              <a:buFont typeface="Wingdings" panose="05000000000000000000" pitchFamily="2" charset="2"/>
              <a:buChar char="§"/>
            </a:pPr>
            <a:r>
              <a:rPr lang="en" sz="3200" dirty="0"/>
              <a:t>Dillon’s Rule</a:t>
            </a:r>
          </a:p>
          <a:p>
            <a:pPr marL="990575" lvl="1" indent="-380990">
              <a:spcBef>
                <a:spcPts val="0"/>
              </a:spcBef>
              <a:buFont typeface="Arial" panose="020B0604020202020204" pitchFamily="34" charset="0"/>
              <a:buChar char="•"/>
            </a:pPr>
            <a:r>
              <a:rPr lang="en" sz="3200" dirty="0">
                <a:latin typeface="+mn-lt"/>
              </a:rPr>
              <a:t>Narrowly defines local authority</a:t>
            </a:r>
          </a:p>
          <a:p>
            <a:pPr marL="990575" lvl="1" indent="-380990">
              <a:spcBef>
                <a:spcPts val="0"/>
              </a:spcBef>
              <a:buFont typeface="Arial" panose="020B0604020202020204" pitchFamily="34" charset="0"/>
              <a:buChar char="•"/>
            </a:pPr>
            <a:r>
              <a:rPr lang="en" sz="3200" dirty="0">
                <a:latin typeface="+mn-lt"/>
              </a:rPr>
              <a:t>Local governments only possess authority delegated by the state</a:t>
            </a:r>
          </a:p>
          <a:p>
            <a:pPr marL="380990" indent="-380990">
              <a:buFont typeface="Wingdings" panose="05000000000000000000" pitchFamily="2" charset="2"/>
              <a:buChar char="§"/>
            </a:pPr>
            <a:r>
              <a:rPr lang="en" sz="3200" dirty="0"/>
              <a:t>Home Rule</a:t>
            </a:r>
          </a:p>
          <a:p>
            <a:pPr marL="990575" lvl="1" indent="-380990">
              <a:spcBef>
                <a:spcPts val="0"/>
              </a:spcBef>
              <a:buFont typeface="Arial" panose="020B0604020202020204" pitchFamily="34" charset="0"/>
              <a:buChar char="•"/>
            </a:pPr>
            <a:r>
              <a:rPr lang="en" sz="3200" dirty="0">
                <a:latin typeface="+mn-lt"/>
              </a:rPr>
              <a:t>Generally, more permissive than Dillon’s rule</a:t>
            </a:r>
          </a:p>
          <a:p>
            <a:pPr marL="380990" indent="-380990">
              <a:spcAft>
                <a:spcPts val="2133"/>
              </a:spcAft>
              <a:buFont typeface="Wingdings" panose="05000000000000000000" pitchFamily="2" charset="2"/>
              <a:buChar char="§"/>
            </a:pPr>
            <a:endParaRPr lang="en" dirty="0"/>
          </a:p>
        </p:txBody>
      </p:sp>
    </p:spTree>
    <p:extLst>
      <p:ext uri="{BB962C8B-B14F-4D97-AF65-F5344CB8AC3E}">
        <p14:creationId xmlns:p14="http://schemas.microsoft.com/office/powerpoint/2010/main" val="2648489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body" idx="1"/>
          </p:nvPr>
        </p:nvSpPr>
        <p:spPr>
          <a:xfrm>
            <a:off x="212401" y="1560767"/>
            <a:ext cx="6317836" cy="3894000"/>
          </a:xfrm>
          <a:prstGeom prst="rect">
            <a:avLst/>
          </a:prstGeom>
        </p:spPr>
        <p:txBody>
          <a:bodyPr spcFirstLastPara="1" wrap="square" lIns="121900" tIns="121900" rIns="121900" bIns="121900" anchor="t" anchorCtr="0">
            <a:noAutofit/>
          </a:bodyPr>
          <a:lstStyle/>
          <a:p>
            <a:pPr>
              <a:buChar char="■"/>
            </a:pPr>
            <a:r>
              <a:rPr lang="en" sz="3200" dirty="0"/>
              <a:t>States can preempt local governments by:</a:t>
            </a:r>
          </a:p>
          <a:p>
            <a:pPr lvl="1">
              <a:spcBef>
                <a:spcPts val="0"/>
              </a:spcBef>
              <a:buFont typeface="Arial" panose="020B0604020202020204" pitchFamily="34" charset="0"/>
              <a:buChar char="•"/>
            </a:pPr>
            <a:r>
              <a:rPr lang="en" sz="3200" dirty="0"/>
              <a:t>Setting a minimum or maximum legal standard</a:t>
            </a:r>
          </a:p>
          <a:p>
            <a:pPr lvl="1">
              <a:spcBef>
                <a:spcPts val="0"/>
              </a:spcBef>
              <a:buFont typeface="Arial" panose="020B0604020202020204" pitchFamily="34" charset="0"/>
              <a:buChar char="•"/>
            </a:pPr>
            <a:r>
              <a:rPr lang="en" sz="3200" dirty="0"/>
              <a:t>Preempting local control in an entire area of law</a:t>
            </a:r>
          </a:p>
        </p:txBody>
      </p:sp>
      <p:sp>
        <p:nvSpPr>
          <p:cNvPr id="111" name="Google Shape;111;p23"/>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dirty="0"/>
              <a:t>Forms of Preemption</a:t>
            </a:r>
            <a:endParaRPr dirty="0"/>
          </a:p>
        </p:txBody>
      </p:sp>
      <p:sp>
        <p:nvSpPr>
          <p:cNvPr id="9" name="Up Arrow 8"/>
          <p:cNvSpPr/>
          <p:nvPr/>
        </p:nvSpPr>
        <p:spPr>
          <a:xfrm>
            <a:off x="6301635" y="1624266"/>
            <a:ext cx="1819124" cy="4666343"/>
          </a:xfrm>
          <a:prstGeom prst="upArrow">
            <a:avLst/>
          </a:prstGeom>
          <a:gradFill flip="none" rotWithShape="1">
            <a:gsLst>
              <a:gs pos="0">
                <a:srgbClr val="00B050"/>
              </a:gs>
              <a:gs pos="38000">
                <a:srgbClr val="FFD200"/>
              </a:gs>
              <a:gs pos="74000">
                <a:srgbClr val="981E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EEEEE"/>
              </a:solidFill>
              <a:latin typeface="Arial"/>
              <a:sym typeface="Arial"/>
            </a:endParaRPr>
          </a:p>
        </p:txBody>
      </p:sp>
      <p:sp>
        <p:nvSpPr>
          <p:cNvPr id="13" name="Up Arrow 12"/>
          <p:cNvSpPr/>
          <p:nvPr/>
        </p:nvSpPr>
        <p:spPr>
          <a:xfrm rot="10800000">
            <a:off x="8235061" y="1624265"/>
            <a:ext cx="1819124" cy="4666343"/>
          </a:xfrm>
          <a:prstGeom prst="upArrow">
            <a:avLst/>
          </a:prstGeom>
          <a:gradFill flip="none" rotWithShape="1">
            <a:gsLst>
              <a:gs pos="0">
                <a:srgbClr val="00B050"/>
              </a:gs>
              <a:gs pos="38000">
                <a:srgbClr val="FFD200"/>
              </a:gs>
              <a:gs pos="74000">
                <a:srgbClr val="981E3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EEEEE"/>
              </a:solidFill>
              <a:latin typeface="Arial"/>
              <a:sym typeface="Arial"/>
            </a:endParaRPr>
          </a:p>
        </p:txBody>
      </p:sp>
      <p:sp>
        <p:nvSpPr>
          <p:cNvPr id="14" name="Up-Down Arrow 13"/>
          <p:cNvSpPr/>
          <p:nvPr/>
        </p:nvSpPr>
        <p:spPr>
          <a:xfrm>
            <a:off x="10168485" y="1624266"/>
            <a:ext cx="1819124" cy="4666343"/>
          </a:xfrm>
          <a:prstGeom prst="upDownArrow">
            <a:avLst>
              <a:gd name="adj1" fmla="val 50000"/>
              <a:gd name="adj2" fmla="val 4915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EEEEE"/>
              </a:solidFill>
              <a:latin typeface="Arial"/>
              <a:sym typeface="Arial"/>
            </a:endParaRPr>
          </a:p>
        </p:txBody>
      </p:sp>
      <p:sp>
        <p:nvSpPr>
          <p:cNvPr id="15" name="TextBox 14"/>
          <p:cNvSpPr txBox="1"/>
          <p:nvPr/>
        </p:nvSpPr>
        <p:spPr>
          <a:xfrm rot="16200000">
            <a:off x="5826887" y="4599073"/>
            <a:ext cx="2767391" cy="584775"/>
          </a:xfrm>
          <a:prstGeom prst="rect">
            <a:avLst/>
          </a:prstGeom>
          <a:noFill/>
        </p:spPr>
        <p:txBody>
          <a:bodyPr wrap="square" rtlCol="0">
            <a:spAutoFit/>
          </a:bodyPr>
          <a:lstStyle/>
          <a:p>
            <a:pPr defTabSz="1219170">
              <a:buClr>
                <a:srgbClr val="000000"/>
              </a:buClr>
            </a:pPr>
            <a:r>
              <a:rPr lang="en-US" sz="3200" b="1" kern="0" dirty="0">
                <a:solidFill>
                  <a:srgbClr val="EEEEEE"/>
                </a:solidFill>
                <a:latin typeface="Arial"/>
                <a:cs typeface="Arial"/>
                <a:sym typeface="Arial"/>
              </a:rPr>
              <a:t>FLOOR</a:t>
            </a:r>
            <a:endParaRPr lang="en-US" sz="1867" b="1" kern="0" dirty="0">
              <a:solidFill>
                <a:srgbClr val="EEEEEE"/>
              </a:solidFill>
              <a:latin typeface="Arial"/>
              <a:cs typeface="Arial"/>
              <a:sym typeface="Arial"/>
            </a:endParaRPr>
          </a:p>
        </p:txBody>
      </p:sp>
      <p:sp>
        <p:nvSpPr>
          <p:cNvPr id="16" name="TextBox 15"/>
          <p:cNvSpPr txBox="1"/>
          <p:nvPr/>
        </p:nvSpPr>
        <p:spPr>
          <a:xfrm rot="16200000">
            <a:off x="7763461" y="1834219"/>
            <a:ext cx="2762320" cy="584775"/>
          </a:xfrm>
          <a:prstGeom prst="rect">
            <a:avLst/>
          </a:prstGeom>
          <a:noFill/>
        </p:spPr>
        <p:txBody>
          <a:bodyPr wrap="square" rtlCol="0">
            <a:spAutoFit/>
          </a:bodyPr>
          <a:lstStyle/>
          <a:p>
            <a:pPr defTabSz="1219170">
              <a:buClr>
                <a:srgbClr val="000000"/>
              </a:buClr>
            </a:pPr>
            <a:r>
              <a:rPr lang="en-US" sz="3200" b="1" kern="0" dirty="0">
                <a:solidFill>
                  <a:srgbClr val="EEEEEE"/>
                </a:solidFill>
                <a:latin typeface="Arial"/>
                <a:cs typeface="Arial"/>
                <a:sym typeface="Arial"/>
              </a:rPr>
              <a:t>CEILING</a:t>
            </a:r>
            <a:endParaRPr lang="en-US" sz="1867" b="1" kern="0" dirty="0">
              <a:solidFill>
                <a:srgbClr val="EEEEEE"/>
              </a:solidFill>
              <a:latin typeface="Arial"/>
              <a:cs typeface="Arial"/>
              <a:sym typeface="Arial"/>
            </a:endParaRPr>
          </a:p>
        </p:txBody>
      </p:sp>
      <p:sp>
        <p:nvSpPr>
          <p:cNvPr id="17" name="TextBox 16"/>
          <p:cNvSpPr txBox="1"/>
          <p:nvPr/>
        </p:nvSpPr>
        <p:spPr>
          <a:xfrm rot="16200000">
            <a:off x="10358250" y="3665047"/>
            <a:ext cx="1439591" cy="584775"/>
          </a:xfrm>
          <a:prstGeom prst="rect">
            <a:avLst/>
          </a:prstGeom>
          <a:noFill/>
        </p:spPr>
        <p:txBody>
          <a:bodyPr wrap="square" rtlCol="0">
            <a:spAutoFit/>
          </a:bodyPr>
          <a:lstStyle/>
          <a:p>
            <a:pPr defTabSz="1219170">
              <a:buClr>
                <a:srgbClr val="000000"/>
              </a:buClr>
            </a:pPr>
            <a:r>
              <a:rPr lang="en-US" sz="3200" b="1" kern="0" dirty="0">
                <a:solidFill>
                  <a:srgbClr val="EEEEEE"/>
                </a:solidFill>
                <a:latin typeface="Arial"/>
                <a:cs typeface="Arial"/>
                <a:sym typeface="Arial"/>
              </a:rPr>
              <a:t>FIELD</a:t>
            </a:r>
            <a:endParaRPr lang="en-US" sz="1867" b="1" kern="0" dirty="0">
              <a:solidFill>
                <a:srgbClr val="EEEEEE"/>
              </a:solidFill>
              <a:latin typeface="Arial"/>
              <a:cs typeface="Arial"/>
              <a:sym typeface="Arial"/>
            </a:endParaRPr>
          </a:p>
        </p:txBody>
      </p:sp>
    </p:spTree>
    <p:extLst>
      <p:ext uri="{BB962C8B-B14F-4D97-AF65-F5344CB8AC3E}">
        <p14:creationId xmlns:p14="http://schemas.microsoft.com/office/powerpoint/2010/main" val="3249050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dirty="0">
                <a:latin typeface="+mj-lt"/>
              </a:rPr>
              <a:t>Punitive Preemption</a:t>
            </a:r>
            <a:endParaRPr dirty="0">
              <a:latin typeface="+mj-lt"/>
            </a:endParaRPr>
          </a:p>
        </p:txBody>
      </p:sp>
      <p:sp>
        <p:nvSpPr>
          <p:cNvPr id="91" name="Google Shape;91;p20"/>
          <p:cNvSpPr txBox="1">
            <a:spLocks noGrp="1"/>
          </p:cNvSpPr>
          <p:nvPr>
            <p:ph type="body" idx="1"/>
          </p:nvPr>
        </p:nvSpPr>
        <p:spPr>
          <a:xfrm>
            <a:off x="215367" y="1253601"/>
            <a:ext cx="11109067" cy="2962800"/>
          </a:xfrm>
          <a:prstGeom prst="rect">
            <a:avLst/>
          </a:prstGeom>
        </p:spPr>
        <p:txBody>
          <a:bodyPr spcFirstLastPara="1" wrap="square" lIns="121900" tIns="121900" rIns="121900" bIns="121900" anchor="t" anchorCtr="0">
            <a:noAutofit/>
          </a:bodyPr>
          <a:lstStyle/>
          <a:p>
            <a:pPr marL="380990" indent="-380990">
              <a:spcAft>
                <a:spcPts val="2133"/>
              </a:spcAft>
              <a:buFont typeface="Wingdings" panose="05000000000000000000" pitchFamily="2" charset="2"/>
              <a:buChar char="§"/>
            </a:pPr>
            <a:r>
              <a:rPr lang="en" sz="3200" dirty="0"/>
              <a:t>Imposes civil and criminal penalties or removal from public office when public officials propose or enact legislation that exceeds local lawmaking authority</a:t>
            </a:r>
          </a:p>
        </p:txBody>
      </p:sp>
      <p:pic>
        <p:nvPicPr>
          <p:cNvPr id="4" name="Picture 3"/>
          <p:cNvPicPr>
            <a:picLocks noChangeAspect="1"/>
          </p:cNvPicPr>
          <p:nvPr/>
        </p:nvPicPr>
        <p:blipFill>
          <a:blip r:embed="rId3"/>
          <a:stretch>
            <a:fillRect/>
          </a:stretch>
        </p:blipFill>
        <p:spPr>
          <a:xfrm>
            <a:off x="2340240" y="4051299"/>
            <a:ext cx="2181225" cy="2095500"/>
          </a:xfrm>
          <a:prstGeom prst="rect">
            <a:avLst/>
          </a:prstGeom>
        </p:spPr>
      </p:pic>
      <p:pic>
        <p:nvPicPr>
          <p:cNvPr id="5" name="Picture 2" descr="Image result for dollar sign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9861" y="4051298"/>
            <a:ext cx="1586177"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354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US" dirty="0">
                <a:latin typeface="+mj-lt"/>
              </a:rPr>
              <a:t>Preemption and Firearms </a:t>
            </a:r>
            <a:endParaRPr dirty="0">
              <a:latin typeface="+mj-lt"/>
            </a:endParaRPr>
          </a:p>
        </p:txBody>
      </p:sp>
      <p:pic>
        <p:nvPicPr>
          <p:cNvPr id="2" name="Picture 1"/>
          <p:cNvPicPr>
            <a:picLocks noChangeAspect="1"/>
          </p:cNvPicPr>
          <p:nvPr/>
        </p:nvPicPr>
        <p:blipFill rotWithShape="1">
          <a:blip r:embed="rId3"/>
          <a:srcRect r="5170" b="36043"/>
          <a:stretch/>
        </p:blipFill>
        <p:spPr>
          <a:xfrm>
            <a:off x="6594019" y="3564328"/>
            <a:ext cx="5390600" cy="1560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stretch>
            <a:fillRect/>
          </a:stretch>
        </p:blipFill>
        <p:spPr>
          <a:xfrm>
            <a:off x="160034" y="1278719"/>
            <a:ext cx="6899045" cy="1947391"/>
          </a:xfrm>
          <a:prstGeom prst="rect">
            <a:avLst/>
          </a:prstGeom>
        </p:spPr>
      </p:pic>
      <p:pic>
        <p:nvPicPr>
          <p:cNvPr id="5" name="Picture 4"/>
          <p:cNvPicPr>
            <a:picLocks noChangeAspect="1"/>
          </p:cNvPicPr>
          <p:nvPr/>
        </p:nvPicPr>
        <p:blipFill rotWithShape="1">
          <a:blip r:embed="rId5"/>
          <a:srcRect r="2076"/>
          <a:stretch/>
        </p:blipFill>
        <p:spPr>
          <a:xfrm>
            <a:off x="160033" y="4455032"/>
            <a:ext cx="6223144" cy="2299296"/>
          </a:xfrm>
          <a:prstGeom prst="rect">
            <a:avLst/>
          </a:prstGeom>
        </p:spPr>
      </p:pic>
    </p:spTree>
    <p:extLst>
      <p:ext uri="{BB962C8B-B14F-4D97-AF65-F5344CB8AC3E}">
        <p14:creationId xmlns:p14="http://schemas.microsoft.com/office/powerpoint/2010/main" val="3276186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7"/>
          <p:cNvSpPr txBox="1">
            <a:spLocks noGrp="1"/>
          </p:cNvSpPr>
          <p:nvPr>
            <p:ph type="body" idx="1"/>
          </p:nvPr>
        </p:nvSpPr>
        <p:spPr>
          <a:xfrm>
            <a:off x="1802295" y="1126434"/>
            <a:ext cx="8521148" cy="5009321"/>
          </a:xfrm>
          <a:prstGeom prst="rect">
            <a:avLst/>
          </a:prstGeom>
        </p:spPr>
        <p:txBody>
          <a:bodyPr spcFirstLastPara="1" wrap="square" lIns="121900" tIns="121900" rIns="121900" bIns="121900" anchor="ctr" anchorCtr="0">
            <a:noAutofit/>
          </a:bodyPr>
          <a:lstStyle/>
          <a:p>
            <a:pPr marL="0" indent="0">
              <a:spcAft>
                <a:spcPts val="2133"/>
              </a:spcAft>
              <a:buNone/>
            </a:pPr>
            <a:r>
              <a:rPr lang="en-US" sz="2933" dirty="0">
                <a:latin typeface="+mn-lt"/>
              </a:rPr>
              <a:t>The State Preemption Project was a collaboration between the Center for Public Health Law Research and the National League of Cities. Support was provided by the Robert Wood Johnson Foundation. The views expressed here do not necessarily reflect the views of the Foundation. </a:t>
            </a:r>
          </a:p>
        </p:txBody>
      </p:sp>
    </p:spTree>
    <p:extLst>
      <p:ext uri="{BB962C8B-B14F-4D97-AF65-F5344CB8AC3E}">
        <p14:creationId xmlns:p14="http://schemas.microsoft.com/office/powerpoint/2010/main" val="572671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dirty="0">
                <a:latin typeface="+mj-lt"/>
              </a:rPr>
              <a:t>Preemption Project</a:t>
            </a:r>
            <a:endParaRPr dirty="0">
              <a:latin typeface="+mj-lt"/>
            </a:endParaRPr>
          </a:p>
        </p:txBody>
      </p:sp>
      <p:sp>
        <p:nvSpPr>
          <p:cNvPr id="91" name="Google Shape;91;p20"/>
          <p:cNvSpPr txBox="1">
            <a:spLocks noGrp="1"/>
          </p:cNvSpPr>
          <p:nvPr>
            <p:ph type="body" idx="1"/>
          </p:nvPr>
        </p:nvSpPr>
        <p:spPr>
          <a:xfrm>
            <a:off x="215367" y="1253601"/>
            <a:ext cx="11109067" cy="3447352"/>
          </a:xfrm>
          <a:prstGeom prst="rect">
            <a:avLst/>
          </a:prstGeom>
        </p:spPr>
        <p:txBody>
          <a:bodyPr spcFirstLastPara="1" wrap="square" lIns="121900" tIns="121900" rIns="121900" bIns="121900" anchor="t" anchorCtr="0">
            <a:noAutofit/>
          </a:bodyPr>
          <a:lstStyle/>
          <a:p>
            <a:pPr marL="380990" indent="-380990">
              <a:buFont typeface="Wingdings" panose="05000000000000000000" pitchFamily="2" charset="2"/>
              <a:buChar char="§"/>
            </a:pPr>
            <a:r>
              <a:rPr lang="en" sz="2667" dirty="0"/>
              <a:t>Longitudinal dataset (August 1, 2019 to November 1</a:t>
            </a:r>
            <a:r>
              <a:rPr lang="en" sz="2667"/>
              <a:t>, 2022)</a:t>
            </a:r>
            <a:r>
              <a:rPr lang="en" sz="2667" dirty="0"/>
              <a:t> analyzing and tracking preemption laws in 15 domains across the country</a:t>
            </a:r>
            <a:endParaRPr lang="en" sz="2667"/>
          </a:p>
          <a:p>
            <a:pPr marL="380990" indent="-380990">
              <a:buFont typeface="Wingdings" panose="05000000000000000000" pitchFamily="2" charset="2"/>
              <a:buChar char="§"/>
            </a:pPr>
            <a:r>
              <a:rPr lang="en" sz="2667" dirty="0"/>
              <a:t>Updated annually, next update coming in late 2023</a:t>
            </a:r>
          </a:p>
          <a:p>
            <a:pPr marL="380990" indent="-380990">
              <a:buFont typeface="Wingdings" panose="05000000000000000000" pitchFamily="2" charset="2"/>
              <a:buChar char="§"/>
            </a:pPr>
            <a:r>
              <a:rPr lang="en" sz="2667" dirty="0"/>
              <a:t>National League of Cities uses legal data to shape discussion and increase awareness of state preemption and provides supports to thwart state preemptive activity</a:t>
            </a:r>
          </a:p>
          <a:p>
            <a:pPr marL="380990" indent="-380990">
              <a:buFont typeface="Wingdings" panose="05000000000000000000" pitchFamily="2" charset="2"/>
              <a:buChar char="§"/>
            </a:pPr>
            <a:r>
              <a:rPr lang="en" sz="2667" dirty="0"/>
              <a:t>Housed with free, open-access on Lawatlas.org</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3096" y="5259309"/>
            <a:ext cx="3661261" cy="1342815"/>
          </a:xfrm>
          <a:prstGeom prst="rect">
            <a:avLst/>
          </a:prstGeom>
        </p:spPr>
      </p:pic>
      <p:pic>
        <p:nvPicPr>
          <p:cNvPr id="7" name="Picture 6"/>
          <p:cNvPicPr>
            <a:picLocks noChangeAspect="1"/>
          </p:cNvPicPr>
          <p:nvPr/>
        </p:nvPicPr>
        <p:blipFill>
          <a:blip r:embed="rId5"/>
          <a:stretch>
            <a:fillRect/>
          </a:stretch>
        </p:blipFill>
        <p:spPr>
          <a:xfrm>
            <a:off x="6661019" y="5259309"/>
            <a:ext cx="3109567" cy="1272980"/>
          </a:xfrm>
          <a:prstGeom prst="rect">
            <a:avLst/>
          </a:prstGeom>
        </p:spPr>
      </p:pic>
    </p:spTree>
    <p:extLst>
      <p:ext uri="{BB962C8B-B14F-4D97-AF65-F5344CB8AC3E}">
        <p14:creationId xmlns:p14="http://schemas.microsoft.com/office/powerpoint/2010/main" val="2652851030"/>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659" y="2116459"/>
            <a:ext cx="4469702" cy="288541"/>
          </a:xfrm>
        </p:spPr>
        <p:txBody>
          <a:bodyPr/>
          <a:lstStyle/>
          <a:p>
            <a:r>
              <a:rPr lang="en-US" sz="1875" dirty="0"/>
              <a:t>Moderator</a:t>
            </a:r>
          </a:p>
        </p:txBody>
      </p:sp>
      <p:sp>
        <p:nvSpPr>
          <p:cNvPr id="5" name="Slide Number Placeholder 4"/>
          <p:cNvSpPr>
            <a:spLocks noGrp="1"/>
          </p:cNvSpPr>
          <p:nvPr>
            <p:ph type="sldNum" sz="quarter" idx="12"/>
          </p:nvPr>
        </p:nvSpPr>
        <p:spPr/>
        <p:txBody>
          <a:bodyPr/>
          <a:lstStyle/>
          <a:p>
            <a:pPr defTabSz="257175" fontAlgn="base">
              <a:spcBef>
                <a:spcPct val="0"/>
              </a:spcBef>
              <a:spcAft>
                <a:spcPct val="0"/>
              </a:spcAft>
              <a:defRPr/>
            </a:pPr>
            <a:fld id="{A4AE216E-30EE-794D-82EB-E7F5CCC91463}" type="slidenum">
              <a:rPr lang="en-US">
                <a:solidFill>
                  <a:srgbClr val="FEFEFE"/>
                </a:solidFill>
                <a:ea typeface="MS PGothic" pitchFamily="34" charset="-128"/>
              </a:rPr>
              <a:pPr defTabSz="257175" fontAlgn="base">
                <a:spcBef>
                  <a:spcPct val="0"/>
                </a:spcBef>
                <a:spcAft>
                  <a:spcPct val="0"/>
                </a:spcAft>
                <a:defRPr/>
              </a:pPr>
              <a:t>2</a:t>
            </a:fld>
            <a:endParaRPr lang="en-US">
              <a:solidFill>
                <a:srgbClr val="FEFEFE"/>
              </a:solidFill>
              <a:ea typeface="MS PGothic" pitchFamily="34" charset="-128"/>
            </a:endParaRPr>
          </a:p>
        </p:txBody>
      </p:sp>
      <p:sp>
        <p:nvSpPr>
          <p:cNvPr id="6" name="Rectangle 5"/>
          <p:cNvSpPr/>
          <p:nvPr/>
        </p:nvSpPr>
        <p:spPr>
          <a:xfrm>
            <a:off x="5098029" y="2805753"/>
            <a:ext cx="4738438" cy="1246495"/>
          </a:xfrm>
          <a:prstGeom prst="rect">
            <a:avLst/>
          </a:prstGeom>
        </p:spPr>
        <p:txBody>
          <a:bodyPr wrap="square">
            <a:spAutoFit/>
          </a:bodyPr>
          <a:lstStyle/>
          <a:p>
            <a:pPr fontAlgn="base">
              <a:spcBef>
                <a:spcPct val="0"/>
              </a:spcBef>
              <a:spcAft>
                <a:spcPts val="563"/>
              </a:spcAft>
            </a:pPr>
            <a:r>
              <a:rPr lang="en-US" sz="1875" b="1" dirty="0">
                <a:solidFill>
                  <a:srgbClr val="008877"/>
                </a:solidFill>
                <a:latin typeface="Arial"/>
                <a:ea typeface="MS PGothic" pitchFamily="34" charset="-128"/>
              </a:rPr>
              <a:t>Amy Cook, </a:t>
            </a:r>
            <a:r>
              <a:rPr lang="en-US" sz="1875" dirty="0">
                <a:solidFill>
                  <a:srgbClr val="404040"/>
                </a:solidFill>
                <a:latin typeface="Arial"/>
                <a:ea typeface="MS PGothic" pitchFamily="34" charset="-128"/>
              </a:rPr>
              <a:t>J.D., Senior Law and Policy Analyst, Center for Public Health Law Research, Temple University Beasley School of Law</a:t>
            </a:r>
          </a:p>
        </p:txBody>
      </p:sp>
      <p:pic>
        <p:nvPicPr>
          <p:cNvPr id="4" name="Picture 3">
            <a:extLst>
              <a:ext uri="{FF2B5EF4-FFF2-40B4-BE49-F238E27FC236}">
                <a16:creationId xmlns:a16="http://schemas.microsoft.com/office/drawing/2014/main" id="{2ABBF7C6-897B-7491-3ADB-5D5225D8CCEB}"/>
              </a:ext>
            </a:extLst>
          </p:cNvPr>
          <p:cNvPicPr>
            <a:picLocks noChangeAspect="1"/>
          </p:cNvPicPr>
          <p:nvPr/>
        </p:nvPicPr>
        <p:blipFill rotWithShape="1">
          <a:blip r:embed="rId3"/>
          <a:srcRect l="29500" t="9795" r="33500" b="33955"/>
          <a:stretch/>
        </p:blipFill>
        <p:spPr>
          <a:xfrm>
            <a:off x="3280659" y="2571750"/>
            <a:ext cx="1691640" cy="1714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8126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dirty="0">
                <a:latin typeface="+mj-lt"/>
              </a:rPr>
              <a:t>Preemption Domains</a:t>
            </a:r>
            <a:endParaRPr dirty="0">
              <a:latin typeface="+mj-lt"/>
            </a:endParaRPr>
          </a:p>
        </p:txBody>
      </p:sp>
      <p:sp>
        <p:nvSpPr>
          <p:cNvPr id="91" name="Google Shape;91;p20"/>
          <p:cNvSpPr txBox="1">
            <a:spLocks noGrp="1"/>
          </p:cNvSpPr>
          <p:nvPr>
            <p:ph type="body" idx="1"/>
          </p:nvPr>
        </p:nvSpPr>
        <p:spPr>
          <a:xfrm>
            <a:off x="215367" y="1253601"/>
            <a:ext cx="11109067" cy="5299599"/>
          </a:xfrm>
          <a:prstGeom prst="rect">
            <a:avLst/>
          </a:prstGeom>
        </p:spPr>
        <p:txBody>
          <a:bodyPr spcFirstLastPara="1" wrap="square" lIns="121900" tIns="121900" rIns="121900" bIns="121900" numCol="2" anchor="t" anchorCtr="0">
            <a:noAutofit/>
          </a:bodyPr>
          <a:lstStyle/>
          <a:p>
            <a:pPr indent="-609585">
              <a:buAutoNum type="arabicPeriod"/>
            </a:pPr>
            <a:r>
              <a:rPr lang="en-US" sz="2667" dirty="0"/>
              <a:t>Ban the Box</a:t>
            </a:r>
          </a:p>
          <a:p>
            <a:pPr indent="-609585">
              <a:buAutoNum type="arabicPeriod"/>
            </a:pPr>
            <a:r>
              <a:rPr lang="en-US" sz="2667" dirty="0"/>
              <a:t>Firearms</a:t>
            </a:r>
          </a:p>
          <a:p>
            <a:pPr indent="-609585">
              <a:buAutoNum type="arabicPeriod"/>
            </a:pPr>
            <a:r>
              <a:rPr lang="en-US" sz="2667" dirty="0"/>
              <a:t>Mandatory inclusionary zoning</a:t>
            </a:r>
          </a:p>
          <a:p>
            <a:pPr indent="-609585">
              <a:buAutoNum type="arabicPeriod"/>
            </a:pPr>
            <a:r>
              <a:rPr lang="en-US" sz="2667" dirty="0"/>
              <a:t>Municipal broadband</a:t>
            </a:r>
          </a:p>
          <a:p>
            <a:pPr indent="-609585">
              <a:buAutoNum type="arabicPeriod"/>
            </a:pPr>
            <a:r>
              <a:rPr lang="en-US" sz="2667" dirty="0"/>
              <a:t>Mandatory paid leave</a:t>
            </a:r>
          </a:p>
          <a:p>
            <a:pPr indent="-609585">
              <a:buAutoNum type="arabicPeriod"/>
            </a:pPr>
            <a:r>
              <a:rPr lang="en-US" sz="2667" dirty="0"/>
              <a:t>Rent control</a:t>
            </a:r>
          </a:p>
          <a:p>
            <a:pPr indent="-609585">
              <a:buAutoNum type="arabicPeriod"/>
            </a:pPr>
            <a:r>
              <a:rPr lang="en-US" sz="2667" dirty="0"/>
              <a:t>Full disclosure tax requirements</a:t>
            </a:r>
          </a:p>
          <a:p>
            <a:pPr indent="-609585">
              <a:buAutoNum type="arabicPeriod"/>
            </a:pPr>
            <a:r>
              <a:rPr lang="en-US" sz="2667" dirty="0"/>
              <a:t>General revenue limits</a:t>
            </a:r>
          </a:p>
          <a:p>
            <a:pPr indent="-609585">
              <a:buAutoNum type="arabicPeriod"/>
            </a:pPr>
            <a:endParaRPr lang="en-US" sz="2667" dirty="0"/>
          </a:p>
          <a:p>
            <a:pPr indent="-609585">
              <a:buAutoNum type="arabicPeriod"/>
            </a:pPr>
            <a:r>
              <a:rPr lang="en-US" sz="2667" dirty="0"/>
              <a:t>General expenditure limits</a:t>
            </a:r>
          </a:p>
          <a:p>
            <a:pPr indent="-609585">
              <a:buAutoNum type="arabicPeriod"/>
            </a:pPr>
            <a:r>
              <a:rPr lang="en-US" sz="2667" dirty="0"/>
              <a:t>Property tax rate limits</a:t>
            </a:r>
          </a:p>
          <a:p>
            <a:pPr indent="-609585">
              <a:buAutoNum type="arabicPeriod"/>
            </a:pPr>
            <a:r>
              <a:rPr lang="en-US" sz="2667" dirty="0"/>
              <a:t>Tax assessment limits</a:t>
            </a:r>
          </a:p>
          <a:p>
            <a:pPr indent="-609585">
              <a:buAutoNum type="arabicPeriod"/>
            </a:pPr>
            <a:r>
              <a:rPr lang="en-US" sz="2667" dirty="0"/>
              <a:t>Tax levy limits</a:t>
            </a:r>
          </a:p>
          <a:p>
            <a:pPr indent="-609585">
              <a:buAutoNum type="arabicPeriod"/>
            </a:pPr>
            <a:r>
              <a:rPr lang="en-US" sz="2667" dirty="0"/>
              <a:t>Transgender rights</a:t>
            </a:r>
          </a:p>
          <a:p>
            <a:pPr indent="-609585">
              <a:buAutoNum type="arabicPeriod"/>
            </a:pPr>
            <a:r>
              <a:rPr lang="en-US" sz="2667" dirty="0"/>
              <a:t>Local law enforcement budgets</a:t>
            </a:r>
          </a:p>
          <a:p>
            <a:pPr indent="-609585">
              <a:buAutoNum type="arabicPeriod"/>
            </a:pPr>
            <a:r>
              <a:rPr lang="en-US" sz="2667" dirty="0"/>
              <a:t>Race and racism in school curriculum</a:t>
            </a:r>
          </a:p>
          <a:p>
            <a:pPr marL="0" indent="0">
              <a:spcAft>
                <a:spcPts val="2133"/>
              </a:spcAft>
              <a:buNone/>
            </a:pPr>
            <a:endParaRPr lang="en" sz="2667" dirty="0"/>
          </a:p>
        </p:txBody>
      </p:sp>
    </p:spTree>
    <p:extLst>
      <p:ext uri="{BB962C8B-B14F-4D97-AF65-F5344CB8AC3E}">
        <p14:creationId xmlns:p14="http://schemas.microsoft.com/office/powerpoint/2010/main" val="34964258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2022 Updates</a:t>
            </a:r>
          </a:p>
        </p:txBody>
      </p:sp>
      <p:sp>
        <p:nvSpPr>
          <p:cNvPr id="3" name="Text Placeholder 2"/>
          <p:cNvSpPr>
            <a:spLocks noGrp="1"/>
          </p:cNvSpPr>
          <p:nvPr>
            <p:ph type="body" idx="1"/>
          </p:nvPr>
        </p:nvSpPr>
        <p:spPr>
          <a:xfrm>
            <a:off x="215367" y="1090967"/>
            <a:ext cx="6390149" cy="4824000"/>
          </a:xfrm>
        </p:spPr>
        <p:txBody>
          <a:bodyPr/>
          <a:lstStyle/>
          <a:p>
            <a:r>
              <a:rPr lang="en-US" sz="2200" dirty="0"/>
              <a:t>Four states (Florida, Georgia, Missouri, and Texas) passed laws preempting local control over police budgets</a:t>
            </a:r>
          </a:p>
          <a:p>
            <a:r>
              <a:rPr lang="en-US" sz="2200" dirty="0"/>
              <a:t>Three states (Alabama, New Hampshire, and Utah) added new preemptive elements to their laws related to local regulation of firearms</a:t>
            </a:r>
          </a:p>
          <a:p>
            <a:r>
              <a:rPr lang="en-US" sz="2200" dirty="0"/>
              <a:t>One state (Ohio) passed a new law prohibiting local governments from passing any laws imposing rent control or rent stabilization on private landlords</a:t>
            </a:r>
          </a:p>
        </p:txBody>
      </p:sp>
      <p:pic>
        <p:nvPicPr>
          <p:cNvPr id="6" name="Picture 5"/>
          <p:cNvPicPr>
            <a:picLocks noChangeAspect="1"/>
          </p:cNvPicPr>
          <p:nvPr/>
        </p:nvPicPr>
        <p:blipFill>
          <a:blip r:embed="rId4"/>
          <a:stretch>
            <a:fillRect/>
          </a:stretch>
        </p:blipFill>
        <p:spPr>
          <a:xfrm>
            <a:off x="7923755" y="3809216"/>
            <a:ext cx="3878292" cy="2334363"/>
          </a:xfrm>
          <a:prstGeom prst="rect">
            <a:avLst/>
          </a:prstGeom>
        </p:spPr>
      </p:pic>
      <p:sp>
        <p:nvSpPr>
          <p:cNvPr id="7" name="TextBox 6"/>
          <p:cNvSpPr txBox="1"/>
          <p:nvPr/>
        </p:nvSpPr>
        <p:spPr>
          <a:xfrm>
            <a:off x="10337245" y="1470046"/>
            <a:ext cx="1974377" cy="707694"/>
          </a:xfrm>
          <a:prstGeom prst="rect">
            <a:avLst/>
          </a:prstGeom>
          <a:noFill/>
        </p:spPr>
        <p:txBody>
          <a:bodyPr wrap="square" rtlCol="0">
            <a:spAutoFit/>
          </a:bodyPr>
          <a:lstStyle/>
          <a:p>
            <a:pPr defTabSz="1219170">
              <a:buClr>
                <a:srgbClr val="000000"/>
              </a:buClr>
            </a:pPr>
            <a:r>
              <a:rPr lang="en-US" sz="1333" kern="0" dirty="0">
                <a:solidFill>
                  <a:srgbClr val="000000"/>
                </a:solidFill>
                <a:latin typeface="Arial"/>
                <a:cs typeface="Arial"/>
                <a:sym typeface="Arial"/>
              </a:rPr>
              <a:t>Figure 1. Firearms Preemption as of November 1, 2022</a:t>
            </a:r>
          </a:p>
        </p:txBody>
      </p:sp>
      <p:sp>
        <p:nvSpPr>
          <p:cNvPr id="8" name="TextBox 7"/>
          <p:cNvSpPr txBox="1"/>
          <p:nvPr/>
        </p:nvSpPr>
        <p:spPr>
          <a:xfrm>
            <a:off x="6391178" y="3948757"/>
            <a:ext cx="1746916" cy="912814"/>
          </a:xfrm>
          <a:prstGeom prst="rect">
            <a:avLst/>
          </a:prstGeom>
          <a:noFill/>
        </p:spPr>
        <p:txBody>
          <a:bodyPr wrap="square" rtlCol="0">
            <a:spAutoFit/>
          </a:bodyPr>
          <a:lstStyle/>
          <a:p>
            <a:pPr defTabSz="1219170">
              <a:buClr>
                <a:srgbClr val="000000"/>
              </a:buClr>
            </a:pPr>
            <a:r>
              <a:rPr lang="en-US" sz="1333" kern="0" dirty="0">
                <a:solidFill>
                  <a:srgbClr val="000000"/>
                </a:solidFill>
                <a:latin typeface="Arial"/>
                <a:cs typeface="Arial"/>
                <a:sym typeface="Arial"/>
              </a:rPr>
              <a:t>Figure 2. Rent Control Preemption as of November 1, 2022</a:t>
            </a:r>
          </a:p>
        </p:txBody>
      </p:sp>
      <p:pic>
        <p:nvPicPr>
          <p:cNvPr id="9" name="Picture 8"/>
          <p:cNvPicPr>
            <a:picLocks noChangeAspect="1"/>
          </p:cNvPicPr>
          <p:nvPr/>
        </p:nvPicPr>
        <p:blipFill>
          <a:blip r:embed="rId5"/>
          <a:stretch>
            <a:fillRect/>
          </a:stretch>
        </p:blipFill>
        <p:spPr>
          <a:xfrm>
            <a:off x="6646956" y="1335350"/>
            <a:ext cx="3648849" cy="2218557"/>
          </a:xfrm>
          <a:prstGeom prst="rect">
            <a:avLst/>
          </a:prstGeom>
        </p:spPr>
      </p:pic>
    </p:spTree>
    <p:extLst>
      <p:ext uri="{BB962C8B-B14F-4D97-AF65-F5344CB8AC3E}">
        <p14:creationId xmlns:p14="http://schemas.microsoft.com/office/powerpoint/2010/main" val="262661248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sz="7333"/>
              <a:t>Race and Racism in the Classroom</a:t>
            </a:r>
            <a:endParaRPr sz="7333"/>
          </a:p>
        </p:txBody>
      </p:sp>
      <p:sp>
        <p:nvSpPr>
          <p:cNvPr id="65" name="Google Shape;65;p16"/>
          <p:cNvSpPr txBox="1">
            <a:spLocks noGrp="1"/>
          </p:cNvSpPr>
          <p:nvPr>
            <p:ph type="subTitle" idx="1"/>
          </p:nvPr>
        </p:nvSpPr>
        <p:spPr>
          <a:xfrm>
            <a:off x="270367" y="3430533"/>
            <a:ext cx="8639200" cy="1056800"/>
          </a:xfrm>
          <a:prstGeom prst="rect">
            <a:avLst/>
          </a:prstGeom>
        </p:spPr>
        <p:txBody>
          <a:bodyPr spcFirstLastPara="1" wrap="square" lIns="121900" tIns="121900" rIns="121900" bIns="121900" anchor="t" anchorCtr="0">
            <a:noAutofit/>
          </a:bodyPr>
          <a:lstStyle/>
          <a:p>
            <a:pPr marL="0" indent="0"/>
            <a:r>
              <a:rPr lang="en" b="1">
                <a:latin typeface="+mj-lt"/>
              </a:rPr>
              <a:t>Sterling Johnson JD, MA</a:t>
            </a:r>
            <a:endParaRPr b="1">
              <a:latin typeface="+mj-lt"/>
            </a:endParaRPr>
          </a:p>
        </p:txBody>
      </p:sp>
      <p:sp>
        <p:nvSpPr>
          <p:cNvPr id="66" name="Google Shape;66;p16"/>
          <p:cNvSpPr txBox="1"/>
          <p:nvPr/>
        </p:nvSpPr>
        <p:spPr>
          <a:xfrm>
            <a:off x="270365" y="6205767"/>
            <a:ext cx="4053279" cy="44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a:solidFill>
                  <a:srgbClr val="A41E35"/>
                </a:solidFill>
                <a:latin typeface="Arial"/>
                <a:ea typeface="Roboto Condensed"/>
                <a:cs typeface="Roboto Condensed"/>
                <a:sym typeface="Roboto Condensed"/>
              </a:rPr>
              <a:t>CENTER FOR PUBLIC HEALTH LAW RESEARCH</a:t>
            </a:r>
            <a:endParaRPr sz="1200" kern="0">
              <a:solidFill>
                <a:srgbClr val="A41E35"/>
              </a:solidFill>
              <a:latin typeface="Arial"/>
              <a:ea typeface="Roboto Condensed"/>
              <a:cs typeface="Roboto Condensed"/>
              <a:sym typeface="Roboto Condensed"/>
            </a:endParaRPr>
          </a:p>
        </p:txBody>
      </p:sp>
      <p:sp>
        <p:nvSpPr>
          <p:cNvPr id="67" name="Google Shape;67;p16"/>
          <p:cNvSpPr txBox="1"/>
          <p:nvPr/>
        </p:nvSpPr>
        <p:spPr>
          <a:xfrm>
            <a:off x="4674372" y="6187067"/>
            <a:ext cx="1795200" cy="44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a:solidFill>
                  <a:srgbClr val="A41E35"/>
                </a:solidFill>
                <a:latin typeface="Arial"/>
                <a:ea typeface="Roboto Condensed"/>
                <a:cs typeface="Roboto Condensed"/>
                <a:sym typeface="Roboto Condensed"/>
              </a:rPr>
              <a:t>April 12, 2023</a:t>
            </a:r>
            <a:endParaRPr sz="1200" b="1" kern="0">
              <a:solidFill>
                <a:srgbClr val="A41E35"/>
              </a:solidFill>
              <a:latin typeface="Arial"/>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8"/>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dirty="0">
                <a:ea typeface="+mj-lt"/>
                <a:cs typeface="+mj-lt"/>
              </a:rPr>
              <a:t>Race and Racism in the Classroom</a:t>
            </a:r>
            <a:endParaRPr lang="en" b="0" dirty="0">
              <a:latin typeface="+mj-lt"/>
              <a:cs typeface="Arial"/>
            </a:endParaRPr>
          </a:p>
        </p:txBody>
      </p:sp>
      <p:sp>
        <p:nvSpPr>
          <p:cNvPr id="78" name="Google Shape;78;p18"/>
          <p:cNvSpPr txBox="1">
            <a:spLocks noGrp="1"/>
          </p:cNvSpPr>
          <p:nvPr>
            <p:ph type="subTitle" idx="1"/>
          </p:nvPr>
        </p:nvSpPr>
        <p:spPr>
          <a:xfrm>
            <a:off x="270367" y="3430533"/>
            <a:ext cx="8639200" cy="1056800"/>
          </a:xfrm>
          <a:prstGeom prst="rect">
            <a:avLst/>
          </a:prstGeom>
        </p:spPr>
        <p:txBody>
          <a:bodyPr spcFirstLastPara="1" wrap="square" lIns="121900" tIns="121900" rIns="121900" bIns="121900" anchor="t" anchorCtr="0">
            <a:noAutofit/>
          </a:bodyPr>
          <a:lstStyle/>
          <a:p>
            <a:r>
              <a:rPr lang="en" dirty="0">
                <a:ea typeface="+mj-lt"/>
                <a:cs typeface="+mj-lt"/>
              </a:rPr>
              <a:t>Preemption Context</a:t>
            </a:r>
            <a:endParaRPr lang="en" b="0" dirty="0">
              <a:ea typeface="+mj-lt"/>
              <a:cs typeface="+mj-lt"/>
            </a:endParaRPr>
          </a:p>
          <a:p>
            <a:pPr marL="0" indent="0"/>
            <a:endParaRPr lang="en" b="1" dirty="0">
              <a:latin typeface="+mj-lt"/>
              <a:cs typeface="Arial"/>
            </a:endParaRPr>
          </a:p>
        </p:txBody>
      </p:sp>
    </p:spTree>
    <p:extLst>
      <p:ext uri="{BB962C8B-B14F-4D97-AF65-F5344CB8AC3E}">
        <p14:creationId xmlns:p14="http://schemas.microsoft.com/office/powerpoint/2010/main" val="2049008881"/>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F7F738-2971-B9BA-E53F-3F9DA4B84F6C}"/>
              </a:ext>
            </a:extLst>
          </p:cNvPr>
          <p:cNvPicPr>
            <a:picLocks noChangeAspect="1"/>
          </p:cNvPicPr>
          <p:nvPr/>
        </p:nvPicPr>
        <p:blipFill>
          <a:blip r:embed="rId3"/>
          <a:stretch>
            <a:fillRect/>
          </a:stretch>
        </p:blipFill>
        <p:spPr>
          <a:xfrm>
            <a:off x="2505847" y="711511"/>
            <a:ext cx="6785861" cy="5930764"/>
          </a:xfrm>
          <a:prstGeom prst="rect">
            <a:avLst/>
          </a:prstGeom>
        </p:spPr>
      </p:pic>
    </p:spTree>
    <p:extLst>
      <p:ext uri="{BB962C8B-B14F-4D97-AF65-F5344CB8AC3E}">
        <p14:creationId xmlns:p14="http://schemas.microsoft.com/office/powerpoint/2010/main" val="4169829263"/>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8"/>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a:t>Race and Racism in the Classroom</a:t>
            </a:r>
            <a:endParaRPr>
              <a:latin typeface="+mj-lt"/>
            </a:endParaRPr>
          </a:p>
        </p:txBody>
      </p:sp>
      <p:sp>
        <p:nvSpPr>
          <p:cNvPr id="78" name="Google Shape;78;p18"/>
          <p:cNvSpPr txBox="1">
            <a:spLocks noGrp="1"/>
          </p:cNvSpPr>
          <p:nvPr>
            <p:ph type="subTitle" idx="1"/>
          </p:nvPr>
        </p:nvSpPr>
        <p:spPr>
          <a:xfrm>
            <a:off x="270367" y="3430533"/>
            <a:ext cx="8639200" cy="1056800"/>
          </a:xfrm>
          <a:prstGeom prst="rect">
            <a:avLst/>
          </a:prstGeom>
        </p:spPr>
        <p:txBody>
          <a:bodyPr spcFirstLastPara="1" wrap="square" lIns="121900" tIns="121900" rIns="121900" bIns="121900" anchor="t" anchorCtr="0">
            <a:noAutofit/>
          </a:bodyPr>
          <a:lstStyle/>
          <a:p>
            <a:pPr marL="0" indent="0"/>
            <a:r>
              <a:rPr lang="en" b="1">
                <a:latin typeface="+mj-lt"/>
              </a:rPr>
              <a:t>Black History as U.S. History</a:t>
            </a:r>
            <a:endParaRPr b="1">
              <a:latin typeface="+mj-lt"/>
            </a:endParaRPr>
          </a:p>
        </p:txBody>
      </p:sp>
    </p:spTree>
    <p:extLst>
      <p:ext uri="{BB962C8B-B14F-4D97-AF65-F5344CB8AC3E}">
        <p14:creationId xmlns:p14="http://schemas.microsoft.com/office/powerpoint/2010/main" val="127939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ulius 'July' Perry Ocoee Massacre">
            <a:extLst>
              <a:ext uri="{FF2B5EF4-FFF2-40B4-BE49-F238E27FC236}">
                <a16:creationId xmlns:a16="http://schemas.microsoft.com/office/drawing/2014/main" id="{2FDD228E-4353-82A1-2D92-CBD38CCF82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035" y="145869"/>
            <a:ext cx="3823171"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607FA0-274D-E14D-D65A-D84A73DC4906}"/>
              </a:ext>
            </a:extLst>
          </p:cNvPr>
          <p:cNvSpPr txBox="1"/>
          <p:nvPr/>
        </p:nvSpPr>
        <p:spPr>
          <a:xfrm>
            <a:off x="8368938" y="6351835"/>
            <a:ext cx="3104605" cy="338554"/>
          </a:xfrm>
          <a:prstGeom prst="rect">
            <a:avLst/>
          </a:prstGeom>
          <a:noFill/>
        </p:spPr>
        <p:txBody>
          <a:bodyPr wrap="square">
            <a:spAutoFit/>
          </a:bodyPr>
          <a:lstStyle/>
          <a:p>
            <a:pPr defTabSz="1219170">
              <a:buClr>
                <a:srgbClr val="000000"/>
              </a:buClr>
            </a:pPr>
            <a:r>
              <a:rPr lang="en-US" sz="1600" kern="0">
                <a:solidFill>
                  <a:srgbClr val="000000"/>
                </a:solidFill>
                <a:latin typeface="Arial"/>
                <a:cs typeface="Arial"/>
                <a:sym typeface="Arial"/>
              </a:rPr>
              <a:t>Source: University of Florida </a:t>
            </a:r>
          </a:p>
        </p:txBody>
      </p:sp>
      <p:pic>
        <p:nvPicPr>
          <p:cNvPr id="1030" name="Picture 6" descr="The Orlando Sentinel called the murders a 'race riot' and reported two white live were lost – no mention of the deaths of 35 Black Ocoee citizens. - Photos and documents courtesy Orange County Regional History Center">
            <a:extLst>
              <a:ext uri="{FF2B5EF4-FFF2-40B4-BE49-F238E27FC236}">
                <a16:creationId xmlns:a16="http://schemas.microsoft.com/office/drawing/2014/main" id="{DDDCE9A5-AD52-9839-30DC-4D2EFCCA7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95" y="145870"/>
            <a:ext cx="7330259" cy="54900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C1A663-C021-56AB-2749-186701C3215C}"/>
              </a:ext>
            </a:extLst>
          </p:cNvPr>
          <p:cNvSpPr txBox="1"/>
          <p:nvPr/>
        </p:nvSpPr>
        <p:spPr>
          <a:xfrm>
            <a:off x="975362" y="6057203"/>
            <a:ext cx="3104605" cy="584775"/>
          </a:xfrm>
          <a:prstGeom prst="rect">
            <a:avLst/>
          </a:prstGeom>
          <a:noFill/>
        </p:spPr>
        <p:txBody>
          <a:bodyPr wrap="square">
            <a:spAutoFit/>
          </a:bodyPr>
          <a:lstStyle/>
          <a:p>
            <a:pPr defTabSz="1219170">
              <a:buClr>
                <a:srgbClr val="000000"/>
              </a:buClr>
            </a:pPr>
            <a:r>
              <a:rPr lang="en-US" sz="1600" kern="0">
                <a:solidFill>
                  <a:srgbClr val="000000"/>
                </a:solidFill>
                <a:latin typeface="Arial"/>
                <a:cs typeface="Arial"/>
                <a:sym typeface="Arial"/>
              </a:rPr>
              <a:t>Source: Orange County Regional History Center </a:t>
            </a:r>
          </a:p>
        </p:txBody>
      </p:sp>
    </p:spTree>
    <p:extLst>
      <p:ext uri="{BB962C8B-B14F-4D97-AF65-F5344CB8AC3E}">
        <p14:creationId xmlns:p14="http://schemas.microsoft.com/office/powerpoint/2010/main" val="2644037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A8E2C-0530-A874-D84F-D89B496FDD46}"/>
              </a:ext>
            </a:extLst>
          </p:cNvPr>
          <p:cNvSpPr>
            <a:spLocks noGrp="1"/>
          </p:cNvSpPr>
          <p:nvPr>
            <p:ph type="body" idx="1"/>
          </p:nvPr>
        </p:nvSpPr>
        <p:spPr/>
        <p:txBody>
          <a:bodyPr/>
          <a:lstStyle/>
          <a:p>
            <a:endParaRPr lang="en-US"/>
          </a:p>
        </p:txBody>
      </p:sp>
      <p:pic>
        <p:nvPicPr>
          <p:cNvPr id="2050" name="Picture 2" descr="A Quest for Parity: The Octavius V. Catto Memorial ...">
            <a:extLst>
              <a:ext uri="{FF2B5EF4-FFF2-40B4-BE49-F238E27FC236}">
                <a16:creationId xmlns:a16="http://schemas.microsoft.com/office/drawing/2014/main" id="{6F322017-0DE1-899E-BD63-A53C8BE4C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470" y="273331"/>
            <a:ext cx="9465060" cy="631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91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8"/>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a:t>Race and Racism in the Classroom</a:t>
            </a:r>
            <a:endParaRPr>
              <a:latin typeface="+mj-lt"/>
            </a:endParaRPr>
          </a:p>
        </p:txBody>
      </p:sp>
      <p:sp>
        <p:nvSpPr>
          <p:cNvPr id="78" name="Google Shape;78;p18"/>
          <p:cNvSpPr txBox="1">
            <a:spLocks noGrp="1"/>
          </p:cNvSpPr>
          <p:nvPr>
            <p:ph type="subTitle" idx="1"/>
          </p:nvPr>
        </p:nvSpPr>
        <p:spPr>
          <a:xfrm>
            <a:off x="270367" y="3430533"/>
            <a:ext cx="8639200" cy="1056800"/>
          </a:xfrm>
          <a:prstGeom prst="rect">
            <a:avLst/>
          </a:prstGeom>
        </p:spPr>
        <p:txBody>
          <a:bodyPr spcFirstLastPara="1" wrap="square" lIns="121900" tIns="121900" rIns="121900" bIns="121900" anchor="t" anchorCtr="0">
            <a:noAutofit/>
          </a:bodyPr>
          <a:lstStyle/>
          <a:p>
            <a:pPr marL="0" indent="0"/>
            <a:r>
              <a:rPr lang="en" b="1">
                <a:latin typeface="+mj-lt"/>
              </a:rPr>
              <a:t>Anti-“Critical Race Theory” Laws</a:t>
            </a:r>
            <a:endParaRPr b="1">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545532" y="2914399"/>
            <a:ext cx="5393600" cy="1976400"/>
          </a:xfrm>
          <a:prstGeom prst="rect">
            <a:avLst/>
          </a:prstGeom>
        </p:spPr>
        <p:txBody>
          <a:bodyPr spcFirstLastPara="1" wrap="square" lIns="121900" tIns="121900" rIns="121900" bIns="121900" anchor="b" anchorCtr="0">
            <a:noAutofit/>
          </a:bodyPr>
          <a:lstStyle/>
          <a:p>
            <a:r>
              <a:rPr lang="en" sz="5333"/>
              <a:t>Black History Education as Critical Race Theory</a:t>
            </a:r>
            <a:endParaRPr sz="5333"/>
          </a:p>
        </p:txBody>
      </p:sp>
      <p:pic>
        <p:nvPicPr>
          <p:cNvPr id="3" name="Picture 2">
            <a:extLst>
              <a:ext uri="{FF2B5EF4-FFF2-40B4-BE49-F238E27FC236}">
                <a16:creationId xmlns:a16="http://schemas.microsoft.com/office/drawing/2014/main" id="{1FB215E6-7B2B-1870-0391-A83C2B1B3BBC}"/>
              </a:ext>
            </a:extLst>
          </p:cNvPr>
          <p:cNvPicPr>
            <a:picLocks noChangeAspect="1"/>
          </p:cNvPicPr>
          <p:nvPr/>
        </p:nvPicPr>
        <p:blipFill>
          <a:blip r:embed="rId3"/>
          <a:stretch>
            <a:fillRect/>
          </a:stretch>
        </p:blipFill>
        <p:spPr>
          <a:xfrm>
            <a:off x="5761968" y="1271451"/>
            <a:ext cx="6430033" cy="40625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659" y="2116459"/>
            <a:ext cx="4469702" cy="288541"/>
          </a:xfrm>
        </p:spPr>
        <p:txBody>
          <a:bodyPr/>
          <a:lstStyle/>
          <a:p>
            <a:r>
              <a:rPr lang="en-US" sz="1875" dirty="0"/>
              <a:t>Presenter</a:t>
            </a:r>
          </a:p>
        </p:txBody>
      </p:sp>
      <p:sp>
        <p:nvSpPr>
          <p:cNvPr id="5" name="Slide Number Placeholder 4"/>
          <p:cNvSpPr>
            <a:spLocks noGrp="1"/>
          </p:cNvSpPr>
          <p:nvPr>
            <p:ph type="sldNum" sz="quarter" idx="12"/>
          </p:nvPr>
        </p:nvSpPr>
        <p:spPr/>
        <p:txBody>
          <a:bodyPr/>
          <a:lstStyle/>
          <a:p>
            <a:pPr defTabSz="257175" fontAlgn="base">
              <a:spcBef>
                <a:spcPct val="0"/>
              </a:spcBef>
              <a:spcAft>
                <a:spcPct val="0"/>
              </a:spcAft>
              <a:defRPr/>
            </a:pPr>
            <a:fld id="{A4AE216E-30EE-794D-82EB-E7F5CCC91463}" type="slidenum">
              <a:rPr lang="en-US">
                <a:solidFill>
                  <a:srgbClr val="FEFEFE"/>
                </a:solidFill>
                <a:ea typeface="MS PGothic" pitchFamily="34" charset="-128"/>
              </a:rPr>
              <a:pPr defTabSz="257175" fontAlgn="base">
                <a:spcBef>
                  <a:spcPct val="0"/>
                </a:spcBef>
                <a:spcAft>
                  <a:spcPct val="0"/>
                </a:spcAft>
                <a:defRPr/>
              </a:pPr>
              <a:t>3</a:t>
            </a:fld>
            <a:endParaRPr lang="en-US">
              <a:solidFill>
                <a:srgbClr val="FEFEFE"/>
              </a:solidFill>
              <a:ea typeface="MS PGothic" pitchFamily="34" charset="-128"/>
            </a:endParaRPr>
          </a:p>
        </p:txBody>
      </p:sp>
      <p:sp>
        <p:nvSpPr>
          <p:cNvPr id="6" name="Rectangle 5"/>
          <p:cNvSpPr/>
          <p:nvPr/>
        </p:nvSpPr>
        <p:spPr>
          <a:xfrm>
            <a:off x="5063739" y="2782893"/>
            <a:ext cx="4738438" cy="957955"/>
          </a:xfrm>
          <a:prstGeom prst="rect">
            <a:avLst/>
          </a:prstGeom>
        </p:spPr>
        <p:txBody>
          <a:bodyPr wrap="square">
            <a:spAutoFit/>
          </a:bodyPr>
          <a:lstStyle/>
          <a:p>
            <a:pPr fontAlgn="base">
              <a:spcBef>
                <a:spcPct val="0"/>
              </a:spcBef>
              <a:spcAft>
                <a:spcPts val="563"/>
              </a:spcAft>
            </a:pPr>
            <a:r>
              <a:rPr lang="en-US" sz="1875" b="1" dirty="0">
                <a:solidFill>
                  <a:srgbClr val="008877"/>
                </a:solidFill>
                <a:latin typeface="Arial"/>
                <a:ea typeface="MS PGothic" pitchFamily="34" charset="-128"/>
              </a:rPr>
              <a:t>Jennifer L. Piatt, </a:t>
            </a:r>
            <a:r>
              <a:rPr lang="en-US" sz="1875" dirty="0">
                <a:solidFill>
                  <a:srgbClr val="404040"/>
                </a:solidFill>
                <a:latin typeface="Arial"/>
                <a:ea typeface="MS PGothic" pitchFamily="34" charset="-128"/>
              </a:rPr>
              <a:t>J.D., Deputy Director, Network for Public Health Law—Western Region Office</a:t>
            </a:r>
          </a:p>
        </p:txBody>
      </p:sp>
      <p:pic>
        <p:nvPicPr>
          <p:cNvPr id="3" name="Picture 2">
            <a:extLst>
              <a:ext uri="{FF2B5EF4-FFF2-40B4-BE49-F238E27FC236}">
                <a16:creationId xmlns:a16="http://schemas.microsoft.com/office/drawing/2014/main" id="{79E25FC9-90DF-CBD9-0C0C-90EB1B5CDF22}"/>
              </a:ext>
            </a:extLst>
          </p:cNvPr>
          <p:cNvPicPr>
            <a:picLocks noChangeAspect="1"/>
          </p:cNvPicPr>
          <p:nvPr/>
        </p:nvPicPr>
        <p:blipFill>
          <a:blip r:embed="rId3"/>
          <a:stretch>
            <a:fillRect/>
          </a:stretch>
        </p:blipFill>
        <p:spPr>
          <a:xfrm>
            <a:off x="3280659" y="2497456"/>
            <a:ext cx="1571625" cy="1571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5695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4" name="Picture 3">
            <a:extLst>
              <a:ext uri="{FF2B5EF4-FFF2-40B4-BE49-F238E27FC236}">
                <a16:creationId xmlns:a16="http://schemas.microsoft.com/office/drawing/2014/main" id="{BEEA3B49-DAA0-1A18-A495-BA21FC849D6C}"/>
              </a:ext>
            </a:extLst>
          </p:cNvPr>
          <p:cNvPicPr>
            <a:picLocks noChangeAspect="1"/>
          </p:cNvPicPr>
          <p:nvPr/>
        </p:nvPicPr>
        <p:blipFill>
          <a:blip r:embed="rId4"/>
          <a:stretch>
            <a:fillRect/>
          </a:stretch>
        </p:blipFill>
        <p:spPr>
          <a:xfrm>
            <a:off x="2590304" y="1247573"/>
            <a:ext cx="9259456" cy="5589192"/>
          </a:xfrm>
          <a:prstGeom prst="rect">
            <a:avLst/>
          </a:prstGeom>
        </p:spPr>
      </p:pic>
      <p:pic>
        <p:nvPicPr>
          <p:cNvPr id="2" name="Picture 2" descr="Graphical user interface, text&#10;&#10;Description automatically generated">
            <a:extLst>
              <a:ext uri="{FF2B5EF4-FFF2-40B4-BE49-F238E27FC236}">
                <a16:creationId xmlns:a16="http://schemas.microsoft.com/office/drawing/2014/main" id="{F64B6493-2118-3EE1-C02A-9D11BCD0880B}"/>
              </a:ext>
            </a:extLst>
          </p:cNvPr>
          <p:cNvPicPr>
            <a:picLocks noChangeAspect="1"/>
          </p:cNvPicPr>
          <p:nvPr/>
        </p:nvPicPr>
        <p:blipFill>
          <a:blip r:embed="rId5"/>
          <a:stretch>
            <a:fillRect/>
          </a:stretch>
        </p:blipFill>
        <p:spPr>
          <a:xfrm>
            <a:off x="71609" y="263887"/>
            <a:ext cx="3657600" cy="1501165"/>
          </a:xfrm>
          <a:prstGeom prst="rect">
            <a:avLst/>
          </a:prstGeom>
        </p:spPr>
      </p:pic>
    </p:spTree>
    <p:extLst>
      <p:ext uri="{BB962C8B-B14F-4D97-AF65-F5344CB8AC3E}">
        <p14:creationId xmlns:p14="http://schemas.microsoft.com/office/powerpoint/2010/main" val="1728006256"/>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1"/>
          <p:cNvSpPr txBox="1">
            <a:spLocks noGrp="1"/>
          </p:cNvSpPr>
          <p:nvPr>
            <p:ph type="body" idx="1"/>
          </p:nvPr>
        </p:nvSpPr>
        <p:spPr>
          <a:xfrm>
            <a:off x="215367" y="1253600"/>
            <a:ext cx="10894400" cy="4559600"/>
          </a:xfrm>
          <a:prstGeom prst="rect">
            <a:avLst/>
          </a:prstGeom>
        </p:spPr>
        <p:txBody>
          <a:bodyPr spcFirstLastPara="1" wrap="square" lIns="121900" tIns="121900" rIns="121900" bIns="121900" anchor="t" anchorCtr="0">
            <a:noAutofit/>
          </a:bodyPr>
          <a:lstStyle/>
          <a:p>
            <a:pPr marL="0" indent="0">
              <a:buNone/>
            </a:pPr>
            <a:r>
              <a:rPr lang="en" sz="2667" b="1" dirty="0">
                <a:solidFill>
                  <a:schemeClr val="lt2"/>
                </a:solidFill>
                <a:latin typeface="trade-gothic-next"/>
              </a:rPr>
              <a:t>Broad Categories Prohibited from Being Taught in Classrooms</a:t>
            </a:r>
            <a:endParaRPr lang="en" sz="2667" dirty="0">
              <a:solidFill>
                <a:schemeClr val="lt2"/>
              </a:solidFill>
              <a:latin typeface="trade-gothic-next"/>
            </a:endParaRPr>
          </a:p>
          <a:p>
            <a:pPr marL="380990" indent="-380990"/>
            <a:r>
              <a:rPr lang="en-US" b="0" i="0" dirty="0">
                <a:solidFill>
                  <a:srgbClr val="363A3E"/>
                </a:solidFill>
                <a:effectLst/>
              </a:rPr>
              <a:t>The U.S. is fundamentally racist or sexist</a:t>
            </a:r>
          </a:p>
          <a:p>
            <a:pPr marL="380990" indent="-380990"/>
            <a:r>
              <a:rPr lang="en-US" b="0" i="0" dirty="0">
                <a:solidFill>
                  <a:srgbClr val="363A3E"/>
                </a:solidFill>
                <a:effectLst/>
              </a:rPr>
              <a:t>Meritocracy or traits such as a hard work ethic are racist or sexist or were created by a particular race to oppress another race</a:t>
            </a:r>
          </a:p>
          <a:p>
            <a:pPr marL="380990" indent="-380990"/>
            <a:r>
              <a:rPr lang="en-US" b="0" i="0" dirty="0">
                <a:solidFill>
                  <a:srgbClr val="363A3E"/>
                </a:solidFill>
                <a:effectLst/>
              </a:rPr>
              <a:t>Any individual should feel discomfort, guilt, anguish, or any other form of psychological distress on account of his or her race or sex</a:t>
            </a:r>
          </a:p>
          <a:p>
            <a:pPr marL="380990" indent="-380990"/>
            <a:r>
              <a:rPr lang="en-US" b="0" i="0" dirty="0">
                <a:solidFill>
                  <a:srgbClr val="363A3E"/>
                </a:solidFill>
                <a:effectLst/>
              </a:rPr>
              <a:t>An individual, by virtue of his or her race or sex, bears responsibility for actions committed in the past by other members of the same race or sex</a:t>
            </a:r>
          </a:p>
          <a:p>
            <a:pPr marL="380990" indent="-380990"/>
            <a:r>
              <a:rPr lang="en-US" dirty="0"/>
              <a:t>"Divisive concepts" or "controversial issues“</a:t>
            </a:r>
          </a:p>
          <a:p>
            <a:pPr marL="380990" indent="-380990"/>
            <a:r>
              <a:rPr lang="en-US" dirty="0"/>
              <a:t>Racial scapegoating</a:t>
            </a:r>
          </a:p>
          <a:p>
            <a:pPr marL="380990" indent="-380990"/>
            <a:endParaRPr lang="en-US">
              <a:latin typeface="+mn-lt"/>
            </a:endParaRPr>
          </a:p>
        </p:txBody>
      </p:sp>
    </p:spTree>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a:latin typeface="+mj-lt"/>
              </a:rPr>
              <a:t>“CRT” Book Bans</a:t>
            </a:r>
            <a:endParaRPr>
              <a:latin typeface="+mj-lt"/>
            </a:endParaRPr>
          </a:p>
        </p:txBody>
      </p:sp>
      <p:sp>
        <p:nvSpPr>
          <p:cNvPr id="92" name="Google Shape;92;p20"/>
          <p:cNvSpPr txBox="1"/>
          <p:nvPr/>
        </p:nvSpPr>
        <p:spPr>
          <a:xfrm>
            <a:off x="270367" y="6205767"/>
            <a:ext cx="1589600" cy="445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200" kern="0">
              <a:solidFill>
                <a:srgbClr val="A41E35"/>
              </a:solidFill>
              <a:latin typeface="Arial"/>
              <a:ea typeface="Roboto Condensed"/>
              <a:cs typeface="Roboto Condensed"/>
              <a:sym typeface="Roboto Condensed"/>
            </a:endParaRPr>
          </a:p>
        </p:txBody>
      </p:sp>
      <p:pic>
        <p:nvPicPr>
          <p:cNvPr id="3078" name="Picture 6" descr="How to Be an Antiracist — Ibram X. Kendi">
            <a:extLst>
              <a:ext uri="{FF2B5EF4-FFF2-40B4-BE49-F238E27FC236}">
                <a16:creationId xmlns:a16="http://schemas.microsoft.com/office/drawing/2014/main" id="{20B8A837-6B5F-6748-4EF8-E81A50D15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601" y="1159667"/>
            <a:ext cx="3428145" cy="54828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1619 Project: A New Origin Story: Hannah-Jones, Nikole, The New York  Times Magazine, Roper, Caitlin, Silverman, Ilena, Silverstein, Jake:  9780593230572: Amazon.com: Books">
            <a:extLst>
              <a:ext uri="{FF2B5EF4-FFF2-40B4-BE49-F238E27FC236}">
                <a16:creationId xmlns:a16="http://schemas.microsoft.com/office/drawing/2014/main" id="{33F83830-16B5-E37D-DAB6-7B230CE97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35" y="1517131"/>
            <a:ext cx="4911436" cy="4911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971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8"/>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dirty="0">
                <a:ea typeface="+mj-lt"/>
                <a:cs typeface="+mj-lt"/>
              </a:rPr>
              <a:t>Race and Racism in the Classroom</a:t>
            </a:r>
            <a:endParaRPr dirty="0">
              <a:latin typeface="+mj-lt"/>
            </a:endParaRPr>
          </a:p>
        </p:txBody>
      </p:sp>
      <p:sp>
        <p:nvSpPr>
          <p:cNvPr id="78" name="Google Shape;78;p18"/>
          <p:cNvSpPr txBox="1">
            <a:spLocks noGrp="1"/>
          </p:cNvSpPr>
          <p:nvPr>
            <p:ph type="subTitle" idx="1"/>
          </p:nvPr>
        </p:nvSpPr>
        <p:spPr>
          <a:xfrm>
            <a:off x="270367" y="3430533"/>
            <a:ext cx="8639200" cy="1056800"/>
          </a:xfrm>
          <a:prstGeom prst="rect">
            <a:avLst/>
          </a:prstGeom>
        </p:spPr>
        <p:txBody>
          <a:bodyPr spcFirstLastPara="1" wrap="square" lIns="121900" tIns="121900" rIns="121900" bIns="121900" anchor="t" anchorCtr="0">
            <a:noAutofit/>
          </a:bodyPr>
          <a:lstStyle/>
          <a:p>
            <a:r>
              <a:rPr lang="en" dirty="0">
                <a:ea typeface="+mj-lt"/>
                <a:cs typeface="+mj-lt"/>
              </a:rPr>
              <a:t>Real-world Impact</a:t>
            </a:r>
            <a:endParaRPr lang="en-US" b="0" dirty="0">
              <a:ea typeface="+mj-lt"/>
              <a:cs typeface="+mj-lt"/>
            </a:endParaRPr>
          </a:p>
          <a:p>
            <a:pPr marL="0" indent="0"/>
            <a:endParaRPr b="1" dirty="0">
              <a:latin typeface="+mj-lt"/>
            </a:endParaRPr>
          </a:p>
        </p:txBody>
      </p:sp>
    </p:spTree>
    <p:extLst>
      <p:ext uri="{BB962C8B-B14F-4D97-AF65-F5344CB8AC3E}">
        <p14:creationId xmlns:p14="http://schemas.microsoft.com/office/powerpoint/2010/main" val="849079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dirty="0"/>
              <a:t>Florida Education Guidelines</a:t>
            </a:r>
            <a:endParaRPr lang="en-US" dirty="0"/>
          </a:p>
        </p:txBody>
      </p:sp>
      <p:pic>
        <p:nvPicPr>
          <p:cNvPr id="3" name="Picture 2">
            <a:extLst>
              <a:ext uri="{FF2B5EF4-FFF2-40B4-BE49-F238E27FC236}">
                <a16:creationId xmlns:a16="http://schemas.microsoft.com/office/drawing/2014/main" id="{9A26D7A2-E82E-5C46-7D97-CFE71663246F}"/>
              </a:ext>
            </a:extLst>
          </p:cNvPr>
          <p:cNvPicPr>
            <a:picLocks noChangeAspect="1"/>
          </p:cNvPicPr>
          <p:nvPr/>
        </p:nvPicPr>
        <p:blipFill>
          <a:blip r:embed="rId4"/>
          <a:stretch>
            <a:fillRect/>
          </a:stretch>
        </p:blipFill>
        <p:spPr>
          <a:xfrm>
            <a:off x="2010652" y="1099885"/>
            <a:ext cx="7598400" cy="5330116"/>
          </a:xfrm>
          <a:prstGeom prst="rect">
            <a:avLst/>
          </a:prstGeom>
        </p:spPr>
      </p:pic>
      <p:sp>
        <p:nvSpPr>
          <p:cNvPr id="4" name="TextBox 3">
            <a:extLst>
              <a:ext uri="{FF2B5EF4-FFF2-40B4-BE49-F238E27FC236}">
                <a16:creationId xmlns:a16="http://schemas.microsoft.com/office/drawing/2014/main" id="{14ADA55D-EC47-BEC6-D508-F7281E552757}"/>
              </a:ext>
            </a:extLst>
          </p:cNvPr>
          <p:cNvSpPr txBox="1"/>
          <p:nvPr/>
        </p:nvSpPr>
        <p:spPr>
          <a:xfrm>
            <a:off x="8958469" y="6205767"/>
            <a:ext cx="2365964" cy="338554"/>
          </a:xfrm>
          <a:prstGeom prst="rect">
            <a:avLst/>
          </a:prstGeom>
          <a:noFill/>
        </p:spPr>
        <p:txBody>
          <a:bodyPr wrap="square" rtlCol="0">
            <a:spAutoFit/>
          </a:bodyPr>
          <a:lstStyle/>
          <a:p>
            <a:pPr defTabSz="1219170">
              <a:buClr>
                <a:srgbClr val="000000"/>
              </a:buClr>
            </a:pPr>
            <a:r>
              <a:rPr lang="en-US" sz="1600" kern="0">
                <a:solidFill>
                  <a:srgbClr val="000000"/>
                </a:solidFill>
                <a:latin typeface="Arial"/>
                <a:cs typeface="Arial"/>
                <a:sym typeface="Arial"/>
              </a:rPr>
              <a:t>Source: Getty Images</a:t>
            </a:r>
          </a:p>
        </p:txBody>
      </p:sp>
    </p:spTree>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3" name="Picture 2">
            <a:extLst>
              <a:ext uri="{FF2B5EF4-FFF2-40B4-BE49-F238E27FC236}">
                <a16:creationId xmlns:a16="http://schemas.microsoft.com/office/drawing/2014/main" id="{363B33FD-2A8B-EA65-28F6-3E05C77CC4BD}"/>
              </a:ext>
            </a:extLst>
          </p:cNvPr>
          <p:cNvPicPr>
            <a:picLocks noChangeAspect="1"/>
          </p:cNvPicPr>
          <p:nvPr/>
        </p:nvPicPr>
        <p:blipFill>
          <a:blip r:embed="rId3"/>
          <a:stretch>
            <a:fillRect/>
          </a:stretch>
        </p:blipFill>
        <p:spPr>
          <a:xfrm>
            <a:off x="2607217" y="0"/>
            <a:ext cx="6977567"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sz="7333" dirty="0"/>
              <a:t>Transgender Rights</a:t>
            </a:r>
            <a:endParaRPr sz="7333" dirty="0"/>
          </a:p>
        </p:txBody>
      </p:sp>
      <p:sp>
        <p:nvSpPr>
          <p:cNvPr id="65" name="Google Shape;65;p16"/>
          <p:cNvSpPr txBox="1">
            <a:spLocks noGrp="1"/>
          </p:cNvSpPr>
          <p:nvPr>
            <p:ph type="subTitle" idx="1"/>
          </p:nvPr>
        </p:nvSpPr>
        <p:spPr>
          <a:xfrm>
            <a:off x="270367" y="3430533"/>
            <a:ext cx="8639200" cy="1056800"/>
          </a:xfrm>
          <a:prstGeom prst="rect">
            <a:avLst/>
          </a:prstGeom>
        </p:spPr>
        <p:txBody>
          <a:bodyPr spcFirstLastPara="1" wrap="square" lIns="121900" tIns="121900" rIns="121900" bIns="121900" anchor="t" anchorCtr="0">
            <a:noAutofit/>
          </a:bodyPr>
          <a:lstStyle/>
          <a:p>
            <a:pPr marL="0" indent="0"/>
            <a:r>
              <a:rPr lang="en" b="1" dirty="0">
                <a:latin typeface="+mj-lt"/>
              </a:rPr>
              <a:t>and Preemption</a:t>
            </a:r>
            <a:endParaRPr b="1" dirty="0">
              <a:latin typeface="+mj-lt"/>
            </a:endParaRPr>
          </a:p>
        </p:txBody>
      </p:sp>
      <p:sp>
        <p:nvSpPr>
          <p:cNvPr id="66" name="Google Shape;66;p16"/>
          <p:cNvSpPr txBox="1"/>
          <p:nvPr/>
        </p:nvSpPr>
        <p:spPr>
          <a:xfrm>
            <a:off x="270365" y="6205767"/>
            <a:ext cx="4053279" cy="44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dirty="0">
                <a:solidFill>
                  <a:srgbClr val="A41E35"/>
                </a:solidFill>
                <a:latin typeface="Arial"/>
                <a:ea typeface="Roboto Condensed"/>
                <a:cs typeface="Roboto Condensed"/>
                <a:sym typeface="Roboto Condensed"/>
              </a:rPr>
              <a:t>CENTER FOR PUBLIC HEALTH LAW RESEARCH</a:t>
            </a:r>
            <a:endParaRPr sz="1200" kern="0" dirty="0">
              <a:solidFill>
                <a:srgbClr val="A41E35"/>
              </a:solidFill>
              <a:latin typeface="Arial"/>
              <a:ea typeface="Roboto Condensed"/>
              <a:cs typeface="Roboto Condensed"/>
              <a:sym typeface="Roboto Condensed"/>
            </a:endParaRPr>
          </a:p>
        </p:txBody>
      </p:sp>
      <p:sp>
        <p:nvSpPr>
          <p:cNvPr id="67" name="Google Shape;67;p16"/>
          <p:cNvSpPr txBox="1"/>
          <p:nvPr/>
        </p:nvSpPr>
        <p:spPr>
          <a:xfrm>
            <a:off x="4713233" y="6205767"/>
            <a:ext cx="1795200" cy="44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dirty="0">
                <a:solidFill>
                  <a:srgbClr val="A41E35"/>
                </a:solidFill>
                <a:latin typeface="Arial"/>
                <a:ea typeface="Roboto Condensed"/>
                <a:cs typeface="Roboto Condensed"/>
                <a:sym typeface="Roboto Condensed"/>
              </a:rPr>
              <a:t>APR 12, 2023</a:t>
            </a:r>
            <a:endParaRPr sz="1200" b="1" kern="0" dirty="0">
              <a:solidFill>
                <a:srgbClr val="A41E35"/>
              </a:solidFill>
              <a:latin typeface="Arial"/>
              <a:ea typeface="Roboto Condensed"/>
              <a:cs typeface="Roboto Condensed"/>
              <a:sym typeface="Roboto Condense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7"/>
          <p:cNvSpPr txBox="1">
            <a:spLocks noGrp="1"/>
          </p:cNvSpPr>
          <p:nvPr>
            <p:ph type="body" idx="1"/>
          </p:nvPr>
        </p:nvSpPr>
        <p:spPr>
          <a:xfrm>
            <a:off x="2062800" y="1339600"/>
            <a:ext cx="8066400" cy="4178800"/>
          </a:xfrm>
          <a:prstGeom prst="rect">
            <a:avLst/>
          </a:prstGeom>
        </p:spPr>
        <p:txBody>
          <a:bodyPr spcFirstLastPara="1" wrap="square" lIns="121900" tIns="121900" rIns="121900" bIns="121900" anchor="ctr" anchorCtr="0">
            <a:noAutofit/>
          </a:bodyPr>
          <a:lstStyle/>
          <a:p>
            <a:pPr marL="0" indent="0">
              <a:spcAft>
                <a:spcPts val="2133"/>
              </a:spcAft>
              <a:buNone/>
            </a:pPr>
            <a:r>
              <a:rPr lang="en" dirty="0"/>
              <a:t>For the last couple of decades, transgender rights have been ostensibly under attack.  The rise in laws and regulations infringing on these rights have grown exponentially in the last few years.  Not all anti-trans laws are preemptive, but the usage of preemption as an anti-trans tactic is prevalent and especially worrying.</a:t>
            </a:r>
            <a:endParaRPr dirty="0">
              <a:latin typeface="Georgia" panose="02040502050405020303"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8"/>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dirty="0">
                <a:latin typeface="+mj-lt"/>
              </a:rPr>
              <a:t>Types of anti-trans preemption laws</a:t>
            </a:r>
            <a:endParaRPr dirty="0">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354000" y="1901384"/>
            <a:ext cx="5393600" cy="1976400"/>
          </a:xfrm>
          <a:prstGeom prst="rect">
            <a:avLst/>
          </a:prstGeom>
        </p:spPr>
        <p:txBody>
          <a:bodyPr spcFirstLastPara="1" wrap="square" lIns="121900" tIns="121900" rIns="121900" bIns="121900" anchor="b" anchorCtr="0">
            <a:noAutofit/>
          </a:bodyPr>
          <a:lstStyle/>
          <a:p>
            <a:r>
              <a:rPr lang="en" sz="5333" dirty="0"/>
              <a:t>Anti-Discrimination Protections</a:t>
            </a:r>
            <a:endParaRPr sz="5333" dirty="0"/>
          </a:p>
        </p:txBody>
      </p:sp>
      <p:sp>
        <p:nvSpPr>
          <p:cNvPr id="84" name="Google Shape;84;p19"/>
          <p:cNvSpPr txBox="1">
            <a:spLocks noGrp="1"/>
          </p:cNvSpPr>
          <p:nvPr>
            <p:ph type="subTitle" idx="1"/>
          </p:nvPr>
        </p:nvSpPr>
        <p:spPr>
          <a:xfrm>
            <a:off x="354000" y="3668617"/>
            <a:ext cx="5393600" cy="1186400"/>
          </a:xfrm>
          <a:prstGeom prst="rect">
            <a:avLst/>
          </a:prstGeom>
        </p:spPr>
        <p:txBody>
          <a:bodyPr spcFirstLastPara="1" wrap="square" lIns="121900" tIns="121900" rIns="121900" bIns="121900" anchor="t" anchorCtr="0">
            <a:noAutofit/>
          </a:bodyPr>
          <a:lstStyle/>
          <a:p>
            <a:pPr marL="0" indent="0"/>
            <a:r>
              <a:rPr lang="en-US" sz="1867" dirty="0"/>
              <a:t>as of November 1, 2022.</a:t>
            </a:r>
            <a:endParaRPr sz="1867" dirty="0"/>
          </a:p>
        </p:txBody>
      </p:sp>
      <p:sp>
        <p:nvSpPr>
          <p:cNvPr id="85" name="Google Shape;85;p19"/>
          <p:cNvSpPr txBox="1">
            <a:spLocks noGrp="1"/>
          </p:cNvSpPr>
          <p:nvPr>
            <p:ph type="body" idx="2"/>
          </p:nvPr>
        </p:nvSpPr>
        <p:spPr>
          <a:xfrm>
            <a:off x="6579833" y="709800"/>
            <a:ext cx="5116000" cy="5438400"/>
          </a:xfrm>
          <a:prstGeom prst="rect">
            <a:avLst/>
          </a:prstGeom>
        </p:spPr>
        <p:txBody>
          <a:bodyPr spcFirstLastPara="1" wrap="square" lIns="121900" tIns="121900" rIns="121900" bIns="121900" anchor="ctr" anchorCtr="0">
            <a:noAutofit/>
          </a:bodyPr>
          <a:lstStyle/>
          <a:p>
            <a:pPr marL="0" indent="0">
              <a:spcAft>
                <a:spcPts val="2133"/>
              </a:spcAft>
              <a:buNone/>
            </a:pPr>
            <a:r>
              <a:rPr lang="en-US" sz="1867" dirty="0">
                <a:solidFill>
                  <a:schemeClr val="dk2"/>
                </a:solidFill>
              </a:rPr>
              <a:t>These bills are especially sinister as they prevent localities from protecting a vulnerable population.  North Carolina’s HB2 is the most prominent example, even though the “Bathroom Bill” section stole all the headlines.</a:t>
            </a:r>
            <a:endParaRPr sz="1867" dirty="0">
              <a:solidFill>
                <a:schemeClr val="dk2"/>
              </a:solidFill>
            </a:endParaRPr>
          </a:p>
        </p:txBody>
      </p:sp>
    </p:spTree>
    <p:extLst>
      <p:ext uri="{BB962C8B-B14F-4D97-AF65-F5344CB8AC3E}">
        <p14:creationId xmlns:p14="http://schemas.microsoft.com/office/powerpoint/2010/main" val="2710430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659" y="2116459"/>
            <a:ext cx="4469702" cy="288541"/>
          </a:xfrm>
        </p:spPr>
        <p:txBody>
          <a:bodyPr/>
          <a:lstStyle/>
          <a:p>
            <a:r>
              <a:rPr lang="en-US" sz="1875" dirty="0"/>
              <a:t>Presenter</a:t>
            </a:r>
          </a:p>
        </p:txBody>
      </p:sp>
      <p:sp>
        <p:nvSpPr>
          <p:cNvPr id="5" name="Slide Number Placeholder 4"/>
          <p:cNvSpPr>
            <a:spLocks noGrp="1"/>
          </p:cNvSpPr>
          <p:nvPr>
            <p:ph type="sldNum" sz="quarter" idx="12"/>
          </p:nvPr>
        </p:nvSpPr>
        <p:spPr/>
        <p:txBody>
          <a:bodyPr/>
          <a:lstStyle/>
          <a:p>
            <a:pPr defTabSz="257175" fontAlgn="base">
              <a:spcBef>
                <a:spcPct val="0"/>
              </a:spcBef>
              <a:spcAft>
                <a:spcPct val="0"/>
              </a:spcAft>
              <a:defRPr/>
            </a:pPr>
            <a:fld id="{A4AE216E-30EE-794D-82EB-E7F5CCC91463}" type="slidenum">
              <a:rPr lang="en-US">
                <a:solidFill>
                  <a:srgbClr val="FEFEFE"/>
                </a:solidFill>
                <a:ea typeface="MS PGothic" pitchFamily="34" charset="-128"/>
              </a:rPr>
              <a:pPr defTabSz="257175" fontAlgn="base">
                <a:spcBef>
                  <a:spcPct val="0"/>
                </a:spcBef>
                <a:spcAft>
                  <a:spcPct val="0"/>
                </a:spcAft>
                <a:defRPr/>
              </a:pPr>
              <a:t>4</a:t>
            </a:fld>
            <a:endParaRPr lang="en-US">
              <a:solidFill>
                <a:srgbClr val="FEFEFE"/>
              </a:solidFill>
              <a:ea typeface="MS PGothic" pitchFamily="34" charset="-128"/>
            </a:endParaRPr>
          </a:p>
        </p:txBody>
      </p:sp>
      <p:sp>
        <p:nvSpPr>
          <p:cNvPr id="6" name="Rectangle 5"/>
          <p:cNvSpPr/>
          <p:nvPr/>
        </p:nvSpPr>
        <p:spPr>
          <a:xfrm>
            <a:off x="5063739" y="2782893"/>
            <a:ext cx="4738438" cy="1246495"/>
          </a:xfrm>
          <a:prstGeom prst="rect">
            <a:avLst/>
          </a:prstGeom>
        </p:spPr>
        <p:txBody>
          <a:bodyPr wrap="square">
            <a:spAutoFit/>
          </a:bodyPr>
          <a:lstStyle/>
          <a:p>
            <a:pPr fontAlgn="base">
              <a:spcBef>
                <a:spcPct val="0"/>
              </a:spcBef>
              <a:spcAft>
                <a:spcPts val="563"/>
              </a:spcAft>
            </a:pPr>
            <a:r>
              <a:rPr lang="en-US" sz="1875" b="1" dirty="0">
                <a:solidFill>
                  <a:srgbClr val="008877"/>
                </a:solidFill>
                <a:latin typeface="Arial"/>
                <a:ea typeface="MS PGothic" pitchFamily="34" charset="-128"/>
              </a:rPr>
              <a:t>Sabrina </a:t>
            </a:r>
            <a:r>
              <a:rPr lang="en-US" sz="1875" b="1" dirty="0" err="1">
                <a:solidFill>
                  <a:srgbClr val="008877"/>
                </a:solidFill>
                <a:latin typeface="Arial"/>
                <a:ea typeface="MS PGothic" pitchFamily="34" charset="-128"/>
              </a:rPr>
              <a:t>Ruchelli</a:t>
            </a:r>
            <a:r>
              <a:rPr lang="en-US" sz="1875" b="1" dirty="0">
                <a:solidFill>
                  <a:srgbClr val="008877"/>
                </a:solidFill>
                <a:latin typeface="Arial"/>
                <a:ea typeface="MS PGothic" pitchFamily="34" charset="-128"/>
              </a:rPr>
              <a:t>, </a:t>
            </a:r>
            <a:r>
              <a:rPr lang="en-US" sz="1875" dirty="0">
                <a:solidFill>
                  <a:srgbClr val="404040"/>
                </a:solidFill>
                <a:latin typeface="Arial"/>
                <a:ea typeface="MS PGothic" pitchFamily="34" charset="-128"/>
              </a:rPr>
              <a:t>J.D., Law and Policy Analyst, Center for Public Health Law Research, Temple University Beasley School of Law</a:t>
            </a:r>
          </a:p>
        </p:txBody>
      </p:sp>
      <p:pic>
        <p:nvPicPr>
          <p:cNvPr id="4" name="Picture 3">
            <a:extLst>
              <a:ext uri="{FF2B5EF4-FFF2-40B4-BE49-F238E27FC236}">
                <a16:creationId xmlns:a16="http://schemas.microsoft.com/office/drawing/2014/main" id="{70879BF1-47F3-01A1-FDE4-0DAED5B99EFA}"/>
              </a:ext>
            </a:extLst>
          </p:cNvPr>
          <p:cNvPicPr>
            <a:picLocks noChangeAspect="1"/>
          </p:cNvPicPr>
          <p:nvPr/>
        </p:nvPicPr>
        <p:blipFill rotWithShape="1">
          <a:blip r:embed="rId3"/>
          <a:srcRect l="41000" t="9875" r="17750" b="36500"/>
          <a:stretch/>
        </p:blipFill>
        <p:spPr>
          <a:xfrm>
            <a:off x="3280660" y="2699366"/>
            <a:ext cx="1683771" cy="1459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7522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1"/>
          <p:cNvSpPr txBox="1">
            <a:spLocks noGrp="1"/>
          </p:cNvSpPr>
          <p:nvPr>
            <p:ph type="body" idx="1"/>
          </p:nvPr>
        </p:nvSpPr>
        <p:spPr>
          <a:xfrm>
            <a:off x="215367" y="1253600"/>
            <a:ext cx="10894400" cy="4559600"/>
          </a:xfrm>
          <a:prstGeom prst="rect">
            <a:avLst/>
          </a:prstGeom>
        </p:spPr>
        <p:txBody>
          <a:bodyPr spcFirstLastPara="1" wrap="square" lIns="121900" tIns="121900" rIns="121900" bIns="121900" anchor="t" anchorCtr="0">
            <a:noAutofit/>
          </a:bodyPr>
          <a:lstStyle/>
          <a:p>
            <a:pPr marL="0" indent="0">
              <a:buNone/>
            </a:pPr>
            <a:r>
              <a:rPr lang="en-US" sz="2667" b="1" dirty="0">
                <a:solidFill>
                  <a:schemeClr val="lt2"/>
                </a:solidFill>
              </a:rPr>
              <a:t>Prohibiting adding gender identity as a protected class </a:t>
            </a:r>
          </a:p>
          <a:p>
            <a:pPr marL="1219170">
              <a:spcBef>
                <a:spcPts val="800"/>
              </a:spcBef>
              <a:buChar char="■"/>
            </a:pPr>
            <a:r>
              <a:rPr lang="en-US" dirty="0">
                <a:latin typeface="+mn-lt"/>
              </a:rPr>
              <a:t>Two states currently</a:t>
            </a:r>
          </a:p>
          <a:p>
            <a:pPr marL="1828754" lvl="1" indent="-457189">
              <a:spcBef>
                <a:spcPts val="800"/>
              </a:spcBef>
              <a:buSzPts val="1800"/>
              <a:buChar char="■"/>
            </a:pPr>
            <a:r>
              <a:rPr lang="en-US" b="1" dirty="0">
                <a:latin typeface="+mn-lt"/>
              </a:rPr>
              <a:t>Arkansas</a:t>
            </a:r>
          </a:p>
          <a:p>
            <a:pPr marL="1828754" lvl="1" indent="-457189">
              <a:spcBef>
                <a:spcPts val="800"/>
              </a:spcBef>
              <a:buSzPts val="1800"/>
              <a:buChar char="■"/>
            </a:pPr>
            <a:r>
              <a:rPr lang="en-US" b="1" dirty="0">
                <a:latin typeface="+mn-lt"/>
              </a:rPr>
              <a:t>Tennessee</a:t>
            </a:r>
          </a:p>
          <a:p>
            <a:pPr marL="1219170">
              <a:buChar char="■"/>
            </a:pPr>
            <a:r>
              <a:rPr lang="en-US" b="1" dirty="0"/>
              <a:t>North Carolina </a:t>
            </a:r>
            <a:r>
              <a:rPr lang="en-US" dirty="0"/>
              <a:t>(HB2) – finally and completely repealed in 2019.</a:t>
            </a:r>
          </a:p>
          <a:p>
            <a:pPr marL="1219170">
              <a:buChar char="■"/>
            </a:pPr>
            <a:r>
              <a:rPr lang="en-US" dirty="0"/>
              <a:t>Attempts to safeguard: </a:t>
            </a:r>
            <a:r>
              <a:rPr lang="en-US" b="1" dirty="0"/>
              <a:t>Michigan</a:t>
            </a:r>
            <a:r>
              <a:rPr lang="en-US" dirty="0"/>
              <a:t> Ballot initiative – court case (</a:t>
            </a:r>
            <a:r>
              <a:rPr lang="en-US" dirty="0">
                <a:hlinkClick r:id="rId3"/>
              </a:rPr>
              <a:t>https://ballotpedia.org</a:t>
            </a:r>
            <a:r>
              <a:rPr lang="en-US" dirty="0"/>
              <a:t>). </a:t>
            </a:r>
          </a:p>
          <a:p>
            <a:pPr marL="1219170">
              <a:buChar char="■"/>
            </a:pPr>
            <a:r>
              <a:rPr lang="en-US" dirty="0"/>
              <a:t>Five more states have introduced bills since 2021 (</a:t>
            </a:r>
            <a:r>
              <a:rPr lang="en-US" dirty="0">
                <a:hlinkClick r:id="rId4"/>
              </a:rPr>
              <a:t>https://www.tracktranslegislation.com/</a:t>
            </a:r>
            <a:r>
              <a:rPr lang="en-US" dirty="0"/>
              <a:t>). </a:t>
            </a:r>
          </a:p>
          <a:p>
            <a:pPr marL="1219170">
              <a:buChar char="■"/>
            </a:pPr>
            <a:endParaRPr lang="en-US" dirty="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354000" y="1901384"/>
            <a:ext cx="5393600" cy="1976400"/>
          </a:xfrm>
          <a:prstGeom prst="rect">
            <a:avLst/>
          </a:prstGeom>
        </p:spPr>
        <p:txBody>
          <a:bodyPr spcFirstLastPara="1" wrap="square" lIns="121900" tIns="121900" rIns="121900" bIns="121900" anchor="b" anchorCtr="0">
            <a:noAutofit/>
          </a:bodyPr>
          <a:lstStyle/>
          <a:p>
            <a:r>
              <a:rPr lang="en" sz="5333" dirty="0"/>
              <a:t>Rights in the School Setting</a:t>
            </a:r>
            <a:endParaRPr sz="5333" dirty="0"/>
          </a:p>
        </p:txBody>
      </p:sp>
      <p:sp>
        <p:nvSpPr>
          <p:cNvPr id="84" name="Google Shape;84;p19"/>
          <p:cNvSpPr txBox="1">
            <a:spLocks noGrp="1"/>
          </p:cNvSpPr>
          <p:nvPr>
            <p:ph type="subTitle" idx="1"/>
          </p:nvPr>
        </p:nvSpPr>
        <p:spPr>
          <a:xfrm>
            <a:off x="354000" y="3668617"/>
            <a:ext cx="5393600" cy="1186400"/>
          </a:xfrm>
          <a:prstGeom prst="rect">
            <a:avLst/>
          </a:prstGeom>
        </p:spPr>
        <p:txBody>
          <a:bodyPr spcFirstLastPara="1" wrap="square" lIns="121900" tIns="121900" rIns="121900" bIns="121900" anchor="t" anchorCtr="0">
            <a:noAutofit/>
          </a:bodyPr>
          <a:lstStyle/>
          <a:p>
            <a:pPr marL="0" indent="0" defTabSz="1219170">
              <a:buClr>
                <a:srgbClr val="FFFFFF"/>
              </a:buClr>
              <a:defRPr/>
            </a:pPr>
            <a:r>
              <a:rPr lang="en-US" sz="1867" dirty="0">
                <a:solidFill>
                  <a:srgbClr val="FFFFFF"/>
                </a:solidFill>
                <a:latin typeface="Arial"/>
              </a:rPr>
              <a:t>as of November 1, 2022.</a:t>
            </a:r>
          </a:p>
          <a:p>
            <a:pPr marL="0" indent="0"/>
            <a:endParaRPr lang="en-US" dirty="0">
              <a:latin typeface="+mj-lt"/>
            </a:endParaRPr>
          </a:p>
        </p:txBody>
      </p:sp>
      <p:sp>
        <p:nvSpPr>
          <p:cNvPr id="85" name="Google Shape;85;p19"/>
          <p:cNvSpPr txBox="1">
            <a:spLocks noGrp="1"/>
          </p:cNvSpPr>
          <p:nvPr>
            <p:ph type="body" idx="2"/>
          </p:nvPr>
        </p:nvSpPr>
        <p:spPr>
          <a:xfrm>
            <a:off x="6579833" y="709800"/>
            <a:ext cx="5116000" cy="5438400"/>
          </a:xfrm>
          <a:prstGeom prst="rect">
            <a:avLst/>
          </a:prstGeom>
        </p:spPr>
        <p:txBody>
          <a:bodyPr spcFirstLastPara="1" wrap="square" lIns="121900" tIns="121900" rIns="121900" bIns="121900" anchor="ctr" anchorCtr="0">
            <a:noAutofit/>
          </a:bodyPr>
          <a:lstStyle/>
          <a:p>
            <a:pPr marL="0" indent="0">
              <a:spcAft>
                <a:spcPts val="2133"/>
              </a:spcAft>
              <a:buNone/>
            </a:pPr>
            <a:r>
              <a:rPr lang="en-US" sz="1867" dirty="0">
                <a:solidFill>
                  <a:schemeClr val="dk2"/>
                </a:solidFill>
              </a:rPr>
              <a:t>As is often the case with moral panics, the alleged corrupted youth is the target.  And given the state’s control over education, this is the avenue for which most preemption related anti-trans legislation are occurring.  This is occurring both in and out of the classroom.</a:t>
            </a:r>
            <a:endParaRPr sz="1867" dirty="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1"/>
          <p:cNvSpPr txBox="1">
            <a:spLocks noGrp="1"/>
          </p:cNvSpPr>
          <p:nvPr>
            <p:ph type="body" idx="1"/>
          </p:nvPr>
        </p:nvSpPr>
        <p:spPr>
          <a:xfrm>
            <a:off x="215367" y="1253600"/>
            <a:ext cx="10894400" cy="4559600"/>
          </a:xfrm>
          <a:prstGeom prst="rect">
            <a:avLst/>
          </a:prstGeom>
        </p:spPr>
        <p:txBody>
          <a:bodyPr spcFirstLastPara="1" wrap="square" lIns="121900" tIns="121900" rIns="121900" bIns="121900" anchor="t" anchorCtr="0">
            <a:noAutofit/>
          </a:bodyPr>
          <a:lstStyle/>
          <a:p>
            <a:pPr marL="0" indent="0">
              <a:buNone/>
            </a:pPr>
            <a:r>
              <a:rPr lang="en-US" sz="2667" b="1" dirty="0">
                <a:solidFill>
                  <a:schemeClr val="lt2"/>
                </a:solidFill>
              </a:rPr>
              <a:t>Inclusive School Curriculum and Parental Bills of Rights*</a:t>
            </a:r>
          </a:p>
          <a:p>
            <a:pPr marL="1219170">
              <a:spcBef>
                <a:spcPts val="800"/>
              </a:spcBef>
              <a:buChar char="■"/>
            </a:pPr>
            <a:r>
              <a:rPr lang="en-US" dirty="0">
                <a:latin typeface="+mn-lt"/>
              </a:rPr>
              <a:t>Four States - Curriculum</a:t>
            </a:r>
          </a:p>
          <a:p>
            <a:pPr marL="1828754" lvl="1" indent="-457189">
              <a:spcBef>
                <a:spcPts val="0"/>
              </a:spcBef>
              <a:buSzPts val="1800"/>
              <a:buChar char="■"/>
            </a:pPr>
            <a:r>
              <a:rPr lang="en-US" b="1" dirty="0">
                <a:latin typeface="+mn-lt"/>
              </a:rPr>
              <a:t>Texas</a:t>
            </a:r>
          </a:p>
          <a:p>
            <a:pPr marL="1828754" lvl="1" indent="-457189">
              <a:spcBef>
                <a:spcPts val="0"/>
              </a:spcBef>
              <a:buSzPts val="1800"/>
              <a:buChar char="■"/>
            </a:pPr>
            <a:r>
              <a:rPr lang="en-US" b="1" dirty="0">
                <a:latin typeface="+mn-lt"/>
              </a:rPr>
              <a:t>Arkansas</a:t>
            </a:r>
          </a:p>
          <a:p>
            <a:pPr marL="1828754" lvl="1" indent="-457189">
              <a:spcBef>
                <a:spcPts val="0"/>
              </a:spcBef>
              <a:buSzPts val="1800"/>
              <a:buChar char="■"/>
            </a:pPr>
            <a:r>
              <a:rPr lang="en-US" b="1" dirty="0">
                <a:latin typeface="+mn-lt"/>
              </a:rPr>
              <a:t>Alabama</a:t>
            </a:r>
          </a:p>
          <a:p>
            <a:pPr marL="1828754" lvl="1" indent="-457189">
              <a:spcBef>
                <a:spcPts val="0"/>
              </a:spcBef>
              <a:buSzPts val="1800"/>
              <a:buChar char="■"/>
            </a:pPr>
            <a:r>
              <a:rPr lang="en-US" b="1" dirty="0">
                <a:latin typeface="+mn-lt"/>
              </a:rPr>
              <a:t>Florida</a:t>
            </a:r>
          </a:p>
          <a:p>
            <a:pPr marL="1219170">
              <a:buChar char="■"/>
            </a:pPr>
            <a:r>
              <a:rPr lang="en-US" dirty="0">
                <a:latin typeface="+mn-lt"/>
              </a:rPr>
              <a:t>Three states – Parental Bills of Rights</a:t>
            </a:r>
          </a:p>
          <a:p>
            <a:pPr marL="1828754" lvl="1">
              <a:spcBef>
                <a:spcPts val="0"/>
              </a:spcBef>
              <a:buChar char="■"/>
            </a:pPr>
            <a:r>
              <a:rPr lang="en-US" b="1" dirty="0">
                <a:latin typeface="+mn-lt"/>
              </a:rPr>
              <a:t>Arizona</a:t>
            </a:r>
          </a:p>
          <a:p>
            <a:pPr marL="1828754" lvl="1">
              <a:spcBef>
                <a:spcPts val="0"/>
              </a:spcBef>
              <a:buChar char="■"/>
            </a:pPr>
            <a:r>
              <a:rPr lang="en-US" b="1" dirty="0">
                <a:latin typeface="+mn-lt"/>
              </a:rPr>
              <a:t>Alabama</a:t>
            </a:r>
          </a:p>
          <a:p>
            <a:pPr marL="1828754" lvl="1">
              <a:spcBef>
                <a:spcPts val="0"/>
              </a:spcBef>
              <a:buChar char="■"/>
            </a:pPr>
            <a:r>
              <a:rPr lang="en-US" b="1" dirty="0">
                <a:latin typeface="+mn-lt"/>
              </a:rPr>
              <a:t>Florida</a:t>
            </a:r>
          </a:p>
          <a:p>
            <a:pPr marL="1219170">
              <a:buChar char="■"/>
            </a:pPr>
            <a:r>
              <a:rPr lang="en-US" dirty="0"/>
              <a:t>Altogether 87 bills involving education have been so far introduced in 2023 (</a:t>
            </a:r>
            <a:r>
              <a:rPr lang="en-US" dirty="0">
                <a:hlinkClick r:id="rId3"/>
              </a:rPr>
              <a:t>https://www.tracktranslegislation.com/</a:t>
            </a:r>
            <a:r>
              <a:rPr lang="en-US" dirty="0"/>
              <a:t>).</a:t>
            </a:r>
            <a:endParaRPr lang="en-US" dirty="0">
              <a:latin typeface="+mn-lt"/>
            </a:endParaRPr>
          </a:p>
        </p:txBody>
      </p:sp>
      <p:sp>
        <p:nvSpPr>
          <p:cNvPr id="98" name="Google Shape;98;p21"/>
          <p:cNvSpPr txBox="1"/>
          <p:nvPr/>
        </p:nvSpPr>
        <p:spPr>
          <a:xfrm>
            <a:off x="270367" y="6205767"/>
            <a:ext cx="11593387" cy="44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dirty="0">
                <a:solidFill>
                  <a:srgbClr val="A41E35"/>
                </a:solidFill>
                <a:latin typeface="Arial"/>
                <a:ea typeface="Roboto Condensed"/>
                <a:cs typeface="Roboto Condensed"/>
                <a:sym typeface="Roboto Condensed"/>
              </a:rPr>
              <a:t>*other states have also enacted  parental bills of rights, but these three states’ laws specifically invovle mental health and the ability for children to socially transition</a:t>
            </a:r>
            <a:endParaRPr sz="1200" kern="0" dirty="0">
              <a:solidFill>
                <a:srgbClr val="A41E35"/>
              </a:solidFill>
              <a:latin typeface="Arial"/>
              <a:ea typeface="Roboto Condensed"/>
              <a:cs typeface="Roboto Condensed"/>
              <a:sym typeface="Roboto Condensed"/>
            </a:endParaRPr>
          </a:p>
        </p:txBody>
      </p:sp>
    </p:spTree>
    <p:extLst>
      <p:ext uri="{BB962C8B-B14F-4D97-AF65-F5344CB8AC3E}">
        <p14:creationId xmlns:p14="http://schemas.microsoft.com/office/powerpoint/2010/main" val="3747653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1"/>
          <p:cNvSpPr txBox="1">
            <a:spLocks noGrp="1"/>
          </p:cNvSpPr>
          <p:nvPr>
            <p:ph type="body" idx="1"/>
          </p:nvPr>
        </p:nvSpPr>
        <p:spPr>
          <a:xfrm>
            <a:off x="215367" y="1253600"/>
            <a:ext cx="10894400" cy="4559600"/>
          </a:xfrm>
          <a:prstGeom prst="rect">
            <a:avLst/>
          </a:prstGeom>
        </p:spPr>
        <p:txBody>
          <a:bodyPr spcFirstLastPara="1" wrap="square" lIns="121900" tIns="121900" rIns="121900" bIns="121900" anchor="t" anchorCtr="0">
            <a:noAutofit/>
          </a:bodyPr>
          <a:lstStyle/>
          <a:p>
            <a:pPr marL="0" indent="0">
              <a:buNone/>
            </a:pPr>
            <a:r>
              <a:rPr lang="en-US" sz="2667" b="1" dirty="0">
                <a:solidFill>
                  <a:schemeClr val="lt2"/>
                </a:solidFill>
              </a:rPr>
              <a:t>Participation in Sports </a:t>
            </a:r>
          </a:p>
          <a:p>
            <a:pPr marL="1219170">
              <a:spcBef>
                <a:spcPts val="800"/>
              </a:spcBef>
              <a:buChar char="■"/>
            </a:pPr>
            <a:r>
              <a:rPr lang="en-US" dirty="0"/>
              <a:t>Nineteen states</a:t>
            </a:r>
          </a:p>
          <a:p>
            <a:pPr marL="1828754" lvl="1" indent="-457189">
              <a:spcBef>
                <a:spcPts val="800"/>
              </a:spcBef>
              <a:buSzPts val="1800"/>
              <a:buChar char="■"/>
            </a:pPr>
            <a:r>
              <a:rPr lang="en-US" dirty="0">
                <a:latin typeface="+mn-lt"/>
              </a:rPr>
              <a:t>(</a:t>
            </a:r>
            <a:r>
              <a:rPr lang="en-US" b="1" dirty="0">
                <a:latin typeface="+mn-lt"/>
              </a:rPr>
              <a:t>AL, AZ, </a:t>
            </a:r>
            <a:r>
              <a:rPr lang="en-US" b="1" dirty="0">
                <a:solidFill>
                  <a:schemeClr val="tx2"/>
                </a:solidFill>
                <a:latin typeface="+mn-lt"/>
              </a:rPr>
              <a:t>AR</a:t>
            </a:r>
            <a:r>
              <a:rPr lang="en-US" b="1" dirty="0">
                <a:latin typeface="+mn-lt"/>
              </a:rPr>
              <a:t>, </a:t>
            </a:r>
            <a:r>
              <a:rPr lang="en-US" b="1" dirty="0">
                <a:solidFill>
                  <a:schemeClr val="tx2"/>
                </a:solidFill>
                <a:latin typeface="+mn-lt"/>
              </a:rPr>
              <a:t>FL</a:t>
            </a:r>
            <a:r>
              <a:rPr lang="en-US" b="1" dirty="0">
                <a:latin typeface="+mn-lt"/>
              </a:rPr>
              <a:t>, GA, ID, </a:t>
            </a:r>
            <a:r>
              <a:rPr lang="en-US" b="1" dirty="0">
                <a:solidFill>
                  <a:schemeClr val="tx2"/>
                </a:solidFill>
                <a:latin typeface="+mn-lt"/>
              </a:rPr>
              <a:t>IA</a:t>
            </a:r>
            <a:r>
              <a:rPr lang="en-US" b="1" dirty="0">
                <a:latin typeface="+mn-lt"/>
              </a:rPr>
              <a:t>, </a:t>
            </a:r>
            <a:r>
              <a:rPr lang="en-US" b="1" dirty="0">
                <a:solidFill>
                  <a:schemeClr val="tx2"/>
                </a:solidFill>
                <a:latin typeface="+mn-lt"/>
              </a:rPr>
              <a:t>IN</a:t>
            </a:r>
            <a:r>
              <a:rPr lang="en-US" b="1" dirty="0">
                <a:latin typeface="+mn-lt"/>
              </a:rPr>
              <a:t>, </a:t>
            </a:r>
            <a:r>
              <a:rPr lang="en-US" b="1" dirty="0">
                <a:solidFill>
                  <a:schemeClr val="tx2"/>
                </a:solidFill>
                <a:latin typeface="+mn-lt"/>
              </a:rPr>
              <a:t>KY</a:t>
            </a:r>
            <a:r>
              <a:rPr lang="en-US" b="1" dirty="0">
                <a:latin typeface="+mn-lt"/>
              </a:rPr>
              <a:t>, </a:t>
            </a:r>
            <a:r>
              <a:rPr lang="en-US" b="1" dirty="0">
                <a:solidFill>
                  <a:schemeClr val="tx2"/>
                </a:solidFill>
                <a:latin typeface="+mn-lt"/>
              </a:rPr>
              <a:t>LA</a:t>
            </a:r>
            <a:r>
              <a:rPr lang="en-US" b="1" dirty="0">
                <a:latin typeface="+mn-lt"/>
              </a:rPr>
              <a:t>, MS, MT, </a:t>
            </a:r>
            <a:r>
              <a:rPr lang="en-US" b="1" dirty="0">
                <a:solidFill>
                  <a:schemeClr val="tx2"/>
                </a:solidFill>
                <a:latin typeface="+mn-lt"/>
              </a:rPr>
              <a:t>OK</a:t>
            </a:r>
            <a:r>
              <a:rPr lang="en-US" b="1" dirty="0">
                <a:latin typeface="+mn-lt"/>
              </a:rPr>
              <a:t>, </a:t>
            </a:r>
            <a:r>
              <a:rPr lang="en-US" b="1" dirty="0">
                <a:solidFill>
                  <a:schemeClr val="tx2"/>
                </a:solidFill>
                <a:latin typeface="+mn-lt"/>
              </a:rPr>
              <a:t>SC</a:t>
            </a:r>
            <a:r>
              <a:rPr lang="en-US" b="1" dirty="0">
                <a:latin typeface="+mn-lt"/>
              </a:rPr>
              <a:t>, </a:t>
            </a:r>
            <a:r>
              <a:rPr lang="en-US" b="1" dirty="0">
                <a:solidFill>
                  <a:schemeClr val="tx2"/>
                </a:solidFill>
                <a:latin typeface="+mn-lt"/>
              </a:rPr>
              <a:t>SD</a:t>
            </a:r>
            <a:r>
              <a:rPr lang="en-US" b="1" dirty="0">
                <a:latin typeface="+mn-lt"/>
              </a:rPr>
              <a:t>, TX, </a:t>
            </a:r>
            <a:r>
              <a:rPr lang="en-US" b="1" dirty="0">
                <a:solidFill>
                  <a:schemeClr val="tx2"/>
                </a:solidFill>
                <a:latin typeface="+mn-lt"/>
              </a:rPr>
              <a:t>TN</a:t>
            </a:r>
            <a:r>
              <a:rPr lang="en-US" b="1" dirty="0">
                <a:latin typeface="+mn-lt"/>
              </a:rPr>
              <a:t>, </a:t>
            </a:r>
            <a:r>
              <a:rPr lang="en-US" b="1" dirty="0">
                <a:solidFill>
                  <a:schemeClr val="tx2"/>
                </a:solidFill>
                <a:latin typeface="+mn-lt"/>
              </a:rPr>
              <a:t>UT</a:t>
            </a:r>
            <a:r>
              <a:rPr lang="en-US" b="1" dirty="0">
                <a:latin typeface="+mn-lt"/>
              </a:rPr>
              <a:t>, WV</a:t>
            </a:r>
            <a:r>
              <a:rPr lang="en-US" dirty="0">
                <a:latin typeface="+mn-lt"/>
              </a:rPr>
              <a:t>)</a:t>
            </a:r>
          </a:p>
          <a:p>
            <a:pPr marL="1219170">
              <a:buChar char="■"/>
            </a:pPr>
            <a:r>
              <a:rPr lang="en-US" b="1" dirty="0">
                <a:solidFill>
                  <a:schemeClr val="tx2"/>
                </a:solidFill>
                <a:latin typeface="+mn-lt"/>
              </a:rPr>
              <a:t>Eleven states</a:t>
            </a:r>
            <a:r>
              <a:rPr lang="en-US" b="1" dirty="0">
                <a:latin typeface="+mn-lt"/>
              </a:rPr>
              <a:t> </a:t>
            </a:r>
            <a:r>
              <a:rPr lang="en-US" dirty="0">
                <a:latin typeface="+mn-lt"/>
              </a:rPr>
              <a:t>passed bills in 2022 alone</a:t>
            </a:r>
          </a:p>
          <a:p>
            <a:pPr marL="1219170">
              <a:buChar char="■"/>
            </a:pPr>
            <a:r>
              <a:rPr lang="en-US" dirty="0"/>
              <a:t>Three states had bills fail in 2022 (</a:t>
            </a:r>
            <a:r>
              <a:rPr lang="en-US" b="1" dirty="0"/>
              <a:t>KS, WI, WY</a:t>
            </a:r>
            <a:r>
              <a:rPr lang="en-US" dirty="0"/>
              <a:t>)</a:t>
            </a:r>
            <a:endParaRPr dirty="0">
              <a:latin typeface="+mn-lt"/>
            </a:endParaRPr>
          </a:p>
          <a:p>
            <a:pPr marL="1219170">
              <a:buChar char="■"/>
            </a:pPr>
            <a:r>
              <a:rPr lang="en-US" dirty="0">
                <a:latin typeface="+mn-lt"/>
              </a:rPr>
              <a:t>According to other sources, four more bills have passed in 2023 (both </a:t>
            </a:r>
            <a:r>
              <a:rPr lang="en-US" b="1" dirty="0"/>
              <a:t>K</a:t>
            </a:r>
            <a:r>
              <a:rPr lang="en-US" b="1" dirty="0">
                <a:latin typeface="+mn-lt"/>
              </a:rPr>
              <a:t>ansas</a:t>
            </a:r>
            <a:r>
              <a:rPr lang="en-US" dirty="0">
                <a:latin typeface="+mn-lt"/>
              </a:rPr>
              <a:t> and </a:t>
            </a:r>
            <a:r>
              <a:rPr lang="en-US" b="1" dirty="0">
                <a:latin typeface="+mn-lt"/>
              </a:rPr>
              <a:t>Wyoming</a:t>
            </a:r>
            <a:r>
              <a:rPr lang="en-US" dirty="0">
                <a:latin typeface="+mn-lt"/>
              </a:rPr>
              <a:t> overcoming previous failure) (</a:t>
            </a:r>
            <a:r>
              <a:rPr lang="en-US" dirty="0">
                <a:latin typeface="+mn-lt"/>
                <a:hlinkClick r:id="rId3"/>
              </a:rPr>
              <a:t>https://www.tracktranslegislation.com/</a:t>
            </a:r>
            <a:r>
              <a:rPr lang="en-US" dirty="0">
                <a:latin typeface="+mn-lt"/>
              </a:rPr>
              <a:t>)</a:t>
            </a:r>
            <a:endParaRPr dirty="0">
              <a:latin typeface="+mn-lt"/>
            </a:endParaRPr>
          </a:p>
        </p:txBody>
      </p:sp>
    </p:spTree>
    <p:extLst>
      <p:ext uri="{BB962C8B-B14F-4D97-AF65-F5344CB8AC3E}">
        <p14:creationId xmlns:p14="http://schemas.microsoft.com/office/powerpoint/2010/main" val="1973819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1"/>
          <p:cNvSpPr txBox="1">
            <a:spLocks noGrp="1"/>
          </p:cNvSpPr>
          <p:nvPr>
            <p:ph type="body" idx="1"/>
          </p:nvPr>
        </p:nvSpPr>
        <p:spPr>
          <a:xfrm>
            <a:off x="215367" y="1253600"/>
            <a:ext cx="10894400" cy="4559600"/>
          </a:xfrm>
          <a:prstGeom prst="rect">
            <a:avLst/>
          </a:prstGeom>
        </p:spPr>
        <p:txBody>
          <a:bodyPr spcFirstLastPara="1" wrap="square" lIns="121900" tIns="121900" rIns="121900" bIns="121900" anchor="t" anchorCtr="0">
            <a:noAutofit/>
          </a:bodyPr>
          <a:lstStyle/>
          <a:p>
            <a:pPr marL="0" indent="0">
              <a:buNone/>
            </a:pPr>
            <a:r>
              <a:rPr lang="en-US" sz="2667" b="1" dirty="0">
                <a:solidFill>
                  <a:schemeClr val="lt2"/>
                </a:solidFill>
              </a:rPr>
              <a:t>Single-Sex or Sex-Segregated Spaces (Bathroom Bills)</a:t>
            </a:r>
          </a:p>
          <a:p>
            <a:pPr marL="1219170">
              <a:spcBef>
                <a:spcPts val="800"/>
              </a:spcBef>
              <a:buChar char="■"/>
            </a:pPr>
            <a:r>
              <a:rPr lang="en-US" b="1" dirty="0">
                <a:latin typeface="+mn-lt"/>
              </a:rPr>
              <a:t>Oklahoma</a:t>
            </a:r>
            <a:r>
              <a:rPr lang="en-US" dirty="0">
                <a:latin typeface="+mn-lt"/>
              </a:rPr>
              <a:t>,</a:t>
            </a:r>
            <a:r>
              <a:rPr lang="en-US" b="1" dirty="0">
                <a:latin typeface="+mn-lt"/>
              </a:rPr>
              <a:t> North Carolina</a:t>
            </a:r>
            <a:r>
              <a:rPr lang="en-US" dirty="0">
                <a:latin typeface="+mn-lt"/>
              </a:rPr>
              <a:t> (HB2), </a:t>
            </a:r>
            <a:r>
              <a:rPr lang="en-US" b="1" dirty="0">
                <a:latin typeface="+mn-lt"/>
              </a:rPr>
              <a:t>Alabama</a:t>
            </a:r>
          </a:p>
          <a:p>
            <a:pPr marL="1219170">
              <a:spcBef>
                <a:spcPts val="800"/>
              </a:spcBef>
              <a:buChar char="■"/>
            </a:pPr>
            <a:r>
              <a:rPr lang="en-US" dirty="0"/>
              <a:t>The bills in </a:t>
            </a:r>
            <a:r>
              <a:rPr lang="en-US" b="1" dirty="0"/>
              <a:t>Oklahoma</a:t>
            </a:r>
            <a:r>
              <a:rPr lang="en-US" dirty="0"/>
              <a:t> and </a:t>
            </a:r>
            <a:r>
              <a:rPr lang="en-US" b="1" dirty="0"/>
              <a:t>Alabama</a:t>
            </a:r>
            <a:r>
              <a:rPr lang="en-US" dirty="0"/>
              <a:t> apply in the school setting whereas </a:t>
            </a:r>
            <a:r>
              <a:rPr lang="en-US" b="1" dirty="0"/>
              <a:t>North Carolina’s </a:t>
            </a:r>
            <a:r>
              <a:rPr lang="en-US" dirty="0"/>
              <a:t>law applied in any public facility</a:t>
            </a:r>
          </a:p>
          <a:p>
            <a:pPr marL="1219170">
              <a:spcBef>
                <a:spcPts val="800"/>
              </a:spcBef>
              <a:buChar char="■"/>
            </a:pPr>
            <a:r>
              <a:rPr lang="en-US" dirty="0">
                <a:latin typeface="+mn-lt"/>
              </a:rPr>
              <a:t>Since our </a:t>
            </a:r>
            <a:r>
              <a:rPr lang="en-US" dirty="0"/>
              <a:t>research, </a:t>
            </a:r>
            <a:r>
              <a:rPr lang="en-US" b="1" dirty="0"/>
              <a:t>Arkansas</a:t>
            </a:r>
            <a:r>
              <a:rPr lang="en-US" dirty="0"/>
              <a:t> and </a:t>
            </a:r>
            <a:r>
              <a:rPr lang="en-US" b="1" dirty="0"/>
              <a:t>Idaho </a:t>
            </a:r>
            <a:r>
              <a:rPr lang="en-US" dirty="0"/>
              <a:t>have both passed school bathroom bill.</a:t>
            </a:r>
          </a:p>
          <a:p>
            <a:pPr marL="1219170">
              <a:spcBef>
                <a:spcPts val="800"/>
              </a:spcBef>
              <a:buChar char="■"/>
            </a:pPr>
            <a:r>
              <a:rPr lang="en-US" dirty="0">
                <a:latin typeface="+mn-lt"/>
              </a:rPr>
              <a:t>HB2 represents</a:t>
            </a:r>
            <a:r>
              <a:rPr lang="en-US" dirty="0"/>
              <a:t> how far these types of bans can be taken.</a:t>
            </a:r>
            <a:endParaRPr dirty="0">
              <a:latin typeface="+mn-lt"/>
            </a:endParaRPr>
          </a:p>
        </p:txBody>
      </p:sp>
    </p:spTree>
    <p:extLst>
      <p:ext uri="{BB962C8B-B14F-4D97-AF65-F5344CB8AC3E}">
        <p14:creationId xmlns:p14="http://schemas.microsoft.com/office/powerpoint/2010/main" val="1747316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354000" y="1901384"/>
            <a:ext cx="5393600" cy="1976400"/>
          </a:xfrm>
          <a:prstGeom prst="rect">
            <a:avLst/>
          </a:prstGeom>
        </p:spPr>
        <p:txBody>
          <a:bodyPr spcFirstLastPara="1" wrap="square" lIns="121900" tIns="121900" rIns="121900" bIns="121900" anchor="b" anchorCtr="0">
            <a:noAutofit/>
          </a:bodyPr>
          <a:lstStyle/>
          <a:p>
            <a:r>
              <a:rPr lang="en" sz="5333" dirty="0"/>
              <a:t>Gender-Affirming Care</a:t>
            </a:r>
            <a:endParaRPr sz="5333" dirty="0"/>
          </a:p>
        </p:txBody>
      </p:sp>
      <p:sp>
        <p:nvSpPr>
          <p:cNvPr id="84" name="Google Shape;84;p19"/>
          <p:cNvSpPr txBox="1">
            <a:spLocks noGrp="1"/>
          </p:cNvSpPr>
          <p:nvPr>
            <p:ph type="subTitle" idx="1"/>
          </p:nvPr>
        </p:nvSpPr>
        <p:spPr>
          <a:xfrm>
            <a:off x="354000" y="3668617"/>
            <a:ext cx="5393600" cy="1186400"/>
          </a:xfrm>
          <a:prstGeom prst="rect">
            <a:avLst/>
          </a:prstGeom>
        </p:spPr>
        <p:txBody>
          <a:bodyPr spcFirstLastPara="1" wrap="square" lIns="121900" tIns="121900" rIns="121900" bIns="121900" anchor="t" anchorCtr="0">
            <a:noAutofit/>
          </a:bodyPr>
          <a:lstStyle/>
          <a:p>
            <a:pPr marL="0" indent="0" defTabSz="1219170">
              <a:buClr>
                <a:srgbClr val="FFFFFF"/>
              </a:buClr>
              <a:defRPr/>
            </a:pPr>
            <a:r>
              <a:rPr lang="en-US" sz="1867" dirty="0">
                <a:solidFill>
                  <a:srgbClr val="FFFFFF"/>
                </a:solidFill>
                <a:latin typeface="Arial"/>
              </a:rPr>
              <a:t>as of November 1, 2022.</a:t>
            </a:r>
          </a:p>
          <a:p>
            <a:pPr marL="0" indent="0"/>
            <a:endParaRPr lang="en-US" dirty="0">
              <a:latin typeface="+mj-lt"/>
            </a:endParaRPr>
          </a:p>
        </p:txBody>
      </p:sp>
      <p:sp>
        <p:nvSpPr>
          <p:cNvPr id="85" name="Google Shape;85;p19"/>
          <p:cNvSpPr txBox="1">
            <a:spLocks noGrp="1"/>
          </p:cNvSpPr>
          <p:nvPr>
            <p:ph type="body" idx="2"/>
          </p:nvPr>
        </p:nvSpPr>
        <p:spPr>
          <a:xfrm>
            <a:off x="6579833" y="709800"/>
            <a:ext cx="5116000" cy="5438400"/>
          </a:xfrm>
          <a:prstGeom prst="rect">
            <a:avLst/>
          </a:prstGeom>
        </p:spPr>
        <p:txBody>
          <a:bodyPr spcFirstLastPara="1" wrap="square" lIns="121900" tIns="121900" rIns="121900" bIns="121900" anchor="ctr" anchorCtr="0">
            <a:noAutofit/>
          </a:bodyPr>
          <a:lstStyle/>
          <a:p>
            <a:pPr marL="0" indent="0">
              <a:spcAft>
                <a:spcPts val="2133"/>
              </a:spcAft>
              <a:buNone/>
            </a:pPr>
            <a:r>
              <a:rPr lang="en-US" sz="1867" dirty="0">
                <a:solidFill>
                  <a:schemeClr val="dk2"/>
                </a:solidFill>
              </a:rPr>
              <a:t>Restrictions are not limited to schools and anti-discrimination protections.  The most worrisome trend we are seeing are states prohibiting gender-affirming care in its entirety for transgender youth.  </a:t>
            </a:r>
            <a:endParaRPr sz="1867" dirty="0">
              <a:solidFill>
                <a:schemeClr val="dk2"/>
              </a:solidFill>
            </a:endParaRPr>
          </a:p>
        </p:txBody>
      </p:sp>
    </p:spTree>
    <p:extLst>
      <p:ext uri="{BB962C8B-B14F-4D97-AF65-F5344CB8AC3E}">
        <p14:creationId xmlns:p14="http://schemas.microsoft.com/office/powerpoint/2010/main" val="3573602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1"/>
          <p:cNvSpPr txBox="1">
            <a:spLocks noGrp="1"/>
          </p:cNvSpPr>
          <p:nvPr>
            <p:ph type="body" idx="1"/>
          </p:nvPr>
        </p:nvSpPr>
        <p:spPr>
          <a:xfrm>
            <a:off x="215367" y="1253600"/>
            <a:ext cx="10894400" cy="4559600"/>
          </a:xfrm>
          <a:prstGeom prst="rect">
            <a:avLst/>
          </a:prstGeom>
        </p:spPr>
        <p:txBody>
          <a:bodyPr spcFirstLastPara="1" wrap="square" lIns="121900" tIns="121900" rIns="121900" bIns="121900" anchor="t" anchorCtr="0">
            <a:noAutofit/>
          </a:bodyPr>
          <a:lstStyle/>
          <a:p>
            <a:pPr marL="0" indent="0">
              <a:buNone/>
            </a:pPr>
            <a:r>
              <a:rPr lang="en" sz="2667" b="1" dirty="0">
                <a:solidFill>
                  <a:schemeClr val="lt2"/>
                </a:solidFill>
              </a:rPr>
              <a:t>Prohibitions of Gender-Affirming Care for Trans Youth (and sometimes adults…) </a:t>
            </a:r>
            <a:endParaRPr sz="2667" b="1" dirty="0">
              <a:solidFill>
                <a:schemeClr val="lt2"/>
              </a:solidFill>
            </a:endParaRPr>
          </a:p>
          <a:p>
            <a:pPr marL="1219170">
              <a:spcBef>
                <a:spcPts val="800"/>
              </a:spcBef>
              <a:buChar char="■"/>
            </a:pPr>
            <a:r>
              <a:rPr lang="en-US" sz="1867" dirty="0"/>
              <a:t>Only </a:t>
            </a:r>
            <a:r>
              <a:rPr lang="en-US" sz="1867" b="1" dirty="0"/>
              <a:t>Arkansas</a:t>
            </a:r>
            <a:r>
              <a:rPr lang="en-US" sz="1867" dirty="0"/>
              <a:t> preempted as of November 1.</a:t>
            </a:r>
            <a:endParaRPr sz="1867" dirty="0"/>
          </a:p>
          <a:p>
            <a:pPr marL="1219170">
              <a:buChar char="■"/>
            </a:pPr>
            <a:r>
              <a:rPr lang="en-US" sz="1867" dirty="0"/>
              <a:t>In lieu of an outright ban, </a:t>
            </a:r>
            <a:r>
              <a:rPr lang="en-US" sz="1867" b="1" dirty="0"/>
              <a:t>Arkansas banned using public funds </a:t>
            </a:r>
            <a:r>
              <a:rPr lang="en-US" sz="1867" dirty="0"/>
              <a:t>for gender-affirming care and anyone in state or county-owned facilities from providing care.</a:t>
            </a:r>
            <a:endParaRPr sz="1867" dirty="0"/>
          </a:p>
          <a:p>
            <a:pPr marL="1219170">
              <a:buChar char="■"/>
            </a:pPr>
            <a:r>
              <a:rPr lang="en" sz="1867" b="1" dirty="0"/>
              <a:t>Two states </a:t>
            </a:r>
            <a:r>
              <a:rPr lang="en" sz="1867" dirty="0"/>
              <a:t>have followed suit (AZ and MS) while </a:t>
            </a:r>
            <a:r>
              <a:rPr lang="en" sz="1867" b="1" dirty="0"/>
              <a:t>nine states </a:t>
            </a:r>
            <a:r>
              <a:rPr lang="en" sz="1867" dirty="0"/>
              <a:t>have passed non-preemptive bans (AL, FL, GA, ID, IN, SD, TN, UT, and WV) (</a:t>
            </a:r>
            <a:r>
              <a:rPr lang="en-US" sz="1867" dirty="0">
                <a:hlinkClick r:id="rId3"/>
              </a:rPr>
              <a:t>https://blog.petrieflom.law.harvard.edu/2023/03/22/trans-antagonism-creates-space-for-the-worst-side-of-the-law/</a:t>
            </a:r>
            <a:r>
              <a:rPr lang="en-US" sz="1867" dirty="0"/>
              <a:t> GA, ID, and IN all enacting bills in the three weeks since I wrote that blogpost </a:t>
            </a:r>
            <a:r>
              <a:rPr lang="en-US" sz="1867" dirty="0">
                <a:hlinkClick r:id="rId4"/>
              </a:rPr>
              <a:t>https://www.tracktranslegislation.com/</a:t>
            </a:r>
            <a:r>
              <a:rPr lang="en-US" sz="1867" dirty="0"/>
              <a:t>). </a:t>
            </a:r>
            <a:endParaRPr sz="1867" dirty="0"/>
          </a:p>
        </p:txBody>
      </p:sp>
    </p:spTree>
    <p:extLst>
      <p:ext uri="{BB962C8B-B14F-4D97-AF65-F5344CB8AC3E}">
        <p14:creationId xmlns:p14="http://schemas.microsoft.com/office/powerpoint/2010/main" val="549213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8"/>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dirty="0">
                <a:latin typeface="+mj-lt"/>
              </a:rPr>
              <a:t>How We Can Move Forward</a:t>
            </a:r>
            <a:endParaRPr dirty="0">
              <a:latin typeface="+mj-lt"/>
            </a:endParaRPr>
          </a:p>
        </p:txBody>
      </p:sp>
      <p:sp>
        <p:nvSpPr>
          <p:cNvPr id="78" name="Google Shape;78;p18"/>
          <p:cNvSpPr txBox="1">
            <a:spLocks noGrp="1"/>
          </p:cNvSpPr>
          <p:nvPr>
            <p:ph type="subTitle" idx="1"/>
          </p:nvPr>
        </p:nvSpPr>
        <p:spPr>
          <a:xfrm>
            <a:off x="270367" y="3430533"/>
            <a:ext cx="8639200" cy="1056800"/>
          </a:xfrm>
          <a:prstGeom prst="rect">
            <a:avLst/>
          </a:prstGeom>
        </p:spPr>
        <p:txBody>
          <a:bodyPr spcFirstLastPara="1" wrap="square" lIns="121900" tIns="121900" rIns="121900" bIns="121900" anchor="t" anchorCtr="0">
            <a:noAutofit/>
          </a:bodyPr>
          <a:lstStyle/>
          <a:p>
            <a:pPr marL="0" indent="0"/>
            <a:endParaRPr b="1" dirty="0">
              <a:latin typeface="+mj-lt"/>
            </a:endParaRPr>
          </a:p>
        </p:txBody>
      </p:sp>
    </p:spTree>
    <p:extLst>
      <p:ext uri="{BB962C8B-B14F-4D97-AF65-F5344CB8AC3E}">
        <p14:creationId xmlns:p14="http://schemas.microsoft.com/office/powerpoint/2010/main" val="691916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415600" y="1871200"/>
            <a:ext cx="11360800" cy="2618000"/>
          </a:xfrm>
          <a:prstGeom prst="rect">
            <a:avLst/>
          </a:prstGeom>
        </p:spPr>
        <p:txBody>
          <a:bodyPr spcFirstLastPara="1" wrap="square" lIns="121900" tIns="121900" rIns="121900" bIns="121900" anchor="b" anchorCtr="0">
            <a:noAutofit/>
          </a:bodyPr>
          <a:lstStyle/>
          <a:p>
            <a:r>
              <a:rPr lang="en" dirty="0">
                <a:latin typeface="+mj-lt"/>
              </a:rPr>
              <a:t>490+</a:t>
            </a:r>
            <a:endParaRPr dirty="0">
              <a:latin typeface="+mj-lt"/>
            </a:endParaRPr>
          </a:p>
        </p:txBody>
      </p:sp>
      <p:sp>
        <p:nvSpPr>
          <p:cNvPr id="105" name="Google Shape;105;p22"/>
          <p:cNvSpPr txBox="1">
            <a:spLocks noGrp="1"/>
          </p:cNvSpPr>
          <p:nvPr>
            <p:ph type="subTitle" idx="1"/>
          </p:nvPr>
        </p:nvSpPr>
        <p:spPr>
          <a:xfrm>
            <a:off x="415600" y="4169984"/>
            <a:ext cx="11360800" cy="1056800"/>
          </a:xfrm>
          <a:prstGeom prst="rect">
            <a:avLst/>
          </a:prstGeom>
        </p:spPr>
        <p:txBody>
          <a:bodyPr spcFirstLastPara="1" wrap="square" lIns="121900" tIns="121900" rIns="121900" bIns="121900" anchor="t" anchorCtr="0">
            <a:noAutofit/>
          </a:bodyPr>
          <a:lstStyle/>
          <a:p>
            <a:pPr marL="0" indent="0"/>
            <a:r>
              <a:rPr lang="en" dirty="0">
                <a:latin typeface="+mj-lt"/>
              </a:rPr>
              <a:t>Anti-Trans Bills in 2023</a:t>
            </a:r>
            <a:br>
              <a:rPr lang="en" dirty="0">
                <a:latin typeface="+mj-lt"/>
              </a:rPr>
            </a:br>
            <a:br>
              <a:rPr lang="en" dirty="0">
                <a:latin typeface="+mj-lt"/>
              </a:rPr>
            </a:br>
            <a:br>
              <a:rPr lang="en" dirty="0">
                <a:latin typeface="+mj-lt"/>
              </a:rPr>
            </a:br>
            <a:br>
              <a:rPr lang="en" dirty="0">
                <a:latin typeface="+mj-lt"/>
              </a:rPr>
            </a:br>
            <a:r>
              <a:rPr lang="en" sz="1600" dirty="0">
                <a:latin typeface="+mj-lt"/>
              </a:rPr>
              <a:t>Source: </a:t>
            </a:r>
            <a:r>
              <a:rPr lang="en-US" sz="1600" dirty="0">
                <a:latin typeface="+mj-lt"/>
                <a:hlinkClick r:id="rId3"/>
              </a:rPr>
              <a:t>https://translegislation.com/</a:t>
            </a:r>
            <a:r>
              <a:rPr lang="en-US" sz="1600" dirty="0">
                <a:latin typeface="+mj-lt"/>
              </a:rPr>
              <a:t> </a:t>
            </a:r>
            <a:endParaRPr dirty="0">
              <a:latin typeface="+mj-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2" name="Google Shape;112;p23"/>
          <p:cNvPicPr preferRelativeResize="0"/>
          <p:nvPr/>
        </p:nvPicPr>
        <p:blipFill>
          <a:blip r:embed="rId3">
            <a:alphaModFix/>
          </a:blip>
          <a:stretch>
            <a:fillRect/>
          </a:stretch>
        </p:blipFill>
        <p:spPr>
          <a:xfrm>
            <a:off x="6505401" y="1383554"/>
            <a:ext cx="5392535" cy="4493767"/>
          </a:xfrm>
          <a:prstGeom prst="rect">
            <a:avLst/>
          </a:prstGeom>
          <a:noFill/>
          <a:ln>
            <a:noFill/>
          </a:ln>
        </p:spPr>
      </p:pic>
      <p:sp>
        <p:nvSpPr>
          <p:cNvPr id="110" name="Google Shape;110;p23"/>
          <p:cNvSpPr txBox="1">
            <a:spLocks noGrp="1"/>
          </p:cNvSpPr>
          <p:nvPr>
            <p:ph type="body" idx="1"/>
          </p:nvPr>
        </p:nvSpPr>
        <p:spPr>
          <a:xfrm>
            <a:off x="212400" y="1560766"/>
            <a:ext cx="6622509" cy="5120335"/>
          </a:xfrm>
          <a:prstGeom prst="rect">
            <a:avLst/>
          </a:prstGeom>
        </p:spPr>
        <p:txBody>
          <a:bodyPr spcFirstLastPara="1" wrap="square" lIns="121900" tIns="121900" rIns="121900" bIns="121900" anchor="t" anchorCtr="0">
            <a:noAutofit/>
          </a:bodyPr>
          <a:lstStyle/>
          <a:p>
            <a:pPr>
              <a:buChar char="■"/>
            </a:pPr>
            <a:r>
              <a:rPr lang="en" sz="2667" b="1" dirty="0">
                <a:solidFill>
                  <a:srgbClr val="A41E35"/>
                </a:solidFill>
                <a:latin typeface="Arial"/>
                <a:ea typeface="Roboto Condensed"/>
                <a:cs typeface="Roboto Condensed"/>
                <a:sym typeface="Roboto Condensed"/>
              </a:rPr>
              <a:t>Reactive:</a:t>
            </a:r>
            <a:r>
              <a:rPr lang="en-US" sz="1467" dirty="0"/>
              <a:t> </a:t>
            </a:r>
            <a:r>
              <a:rPr lang="en-US" dirty="0"/>
              <a:t>Each time a law is passed, organizations like the ACLU, National Center for Transgender Equality, Lambda Legal, Transgender Legal Defense &amp; Education Fund, National Center for Lesbian Rights and others have lawsuits ready to go challenging the constitutionality of these laws.</a:t>
            </a:r>
          </a:p>
          <a:p>
            <a:pPr>
              <a:buChar char="■"/>
            </a:pPr>
            <a:r>
              <a:rPr lang="en" sz="2667" b="1" dirty="0">
                <a:solidFill>
                  <a:srgbClr val="A41E35"/>
                </a:solidFill>
                <a:latin typeface="Arial"/>
                <a:ea typeface="Roboto Condensed"/>
                <a:cs typeface="Roboto Condensed"/>
                <a:sym typeface="Roboto Condensed"/>
              </a:rPr>
              <a:t>Proactive:</a:t>
            </a:r>
            <a:r>
              <a:rPr lang="en" b="1" dirty="0">
                <a:solidFill>
                  <a:srgbClr val="A41E35"/>
                </a:solidFill>
                <a:latin typeface="Arial"/>
                <a:ea typeface="Roboto Condensed"/>
                <a:cs typeface="Roboto Condensed"/>
                <a:sym typeface="Roboto Condensed"/>
              </a:rPr>
              <a:t> </a:t>
            </a:r>
            <a:r>
              <a:rPr lang="en-US" dirty="0"/>
              <a:t>Organizers across the country attend and broadcast committee hearings and legislative sessions when proposed bills are on the docket.  Giving testimony, raising community concerns, and even protesting state legislatures themselves is proving invaluable to this fight.</a:t>
            </a:r>
            <a:endParaRPr dirty="0"/>
          </a:p>
        </p:txBody>
      </p:sp>
      <p:sp>
        <p:nvSpPr>
          <p:cNvPr id="111" name="Google Shape;111;p23"/>
          <p:cNvSpPr txBox="1">
            <a:spLocks noGrp="1"/>
          </p:cNvSpPr>
          <p:nvPr>
            <p:ph type="title"/>
          </p:nvPr>
        </p:nvSpPr>
        <p:spPr>
          <a:xfrm>
            <a:off x="160033" y="176900"/>
            <a:ext cx="11164400" cy="763600"/>
          </a:xfrm>
          <a:prstGeom prst="rect">
            <a:avLst/>
          </a:prstGeom>
        </p:spPr>
        <p:txBody>
          <a:bodyPr spcFirstLastPara="1" wrap="square" lIns="121900" tIns="121900" rIns="121900" bIns="121900" anchor="t" anchorCtr="0">
            <a:noAutofit/>
          </a:bodyPr>
          <a:lstStyle/>
          <a:p>
            <a:r>
              <a:rPr lang="en" dirty="0"/>
              <a:t>Activism and Advocacy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659" y="2116459"/>
            <a:ext cx="4469702" cy="288541"/>
          </a:xfrm>
        </p:spPr>
        <p:txBody>
          <a:bodyPr/>
          <a:lstStyle/>
          <a:p>
            <a:r>
              <a:rPr lang="en-US" sz="1875" dirty="0"/>
              <a:t>Presenter</a:t>
            </a:r>
          </a:p>
        </p:txBody>
      </p:sp>
      <p:sp>
        <p:nvSpPr>
          <p:cNvPr id="5" name="Slide Number Placeholder 4"/>
          <p:cNvSpPr>
            <a:spLocks noGrp="1"/>
          </p:cNvSpPr>
          <p:nvPr>
            <p:ph type="sldNum" sz="quarter" idx="12"/>
          </p:nvPr>
        </p:nvSpPr>
        <p:spPr/>
        <p:txBody>
          <a:bodyPr/>
          <a:lstStyle/>
          <a:p>
            <a:pPr defTabSz="257175" fontAlgn="base">
              <a:spcBef>
                <a:spcPct val="0"/>
              </a:spcBef>
              <a:spcAft>
                <a:spcPct val="0"/>
              </a:spcAft>
              <a:defRPr/>
            </a:pPr>
            <a:fld id="{A4AE216E-30EE-794D-82EB-E7F5CCC91463}" type="slidenum">
              <a:rPr lang="en-US">
                <a:solidFill>
                  <a:srgbClr val="FEFEFE"/>
                </a:solidFill>
                <a:ea typeface="MS PGothic" pitchFamily="34" charset="-128"/>
              </a:rPr>
              <a:pPr defTabSz="257175" fontAlgn="base">
                <a:spcBef>
                  <a:spcPct val="0"/>
                </a:spcBef>
                <a:spcAft>
                  <a:spcPct val="0"/>
                </a:spcAft>
                <a:defRPr/>
              </a:pPr>
              <a:t>5</a:t>
            </a:fld>
            <a:endParaRPr lang="en-US">
              <a:solidFill>
                <a:srgbClr val="FEFEFE"/>
              </a:solidFill>
              <a:ea typeface="MS PGothic" pitchFamily="34" charset="-128"/>
            </a:endParaRPr>
          </a:p>
        </p:txBody>
      </p:sp>
      <p:sp>
        <p:nvSpPr>
          <p:cNvPr id="6" name="Rectangle 5"/>
          <p:cNvSpPr/>
          <p:nvPr/>
        </p:nvSpPr>
        <p:spPr>
          <a:xfrm>
            <a:off x="5109459" y="2556100"/>
            <a:ext cx="4738438" cy="1535036"/>
          </a:xfrm>
          <a:prstGeom prst="rect">
            <a:avLst/>
          </a:prstGeom>
        </p:spPr>
        <p:txBody>
          <a:bodyPr wrap="square">
            <a:spAutoFit/>
          </a:bodyPr>
          <a:lstStyle/>
          <a:p>
            <a:pPr fontAlgn="base">
              <a:spcBef>
                <a:spcPct val="0"/>
              </a:spcBef>
              <a:spcAft>
                <a:spcPts val="563"/>
              </a:spcAft>
            </a:pPr>
            <a:r>
              <a:rPr lang="en-US" sz="1875" b="1" dirty="0">
                <a:solidFill>
                  <a:srgbClr val="008877"/>
                </a:solidFill>
                <a:latin typeface="Arial"/>
                <a:ea typeface="MS PGothic" pitchFamily="34" charset="-128"/>
              </a:rPr>
              <a:t>Sterling Johnson, </a:t>
            </a:r>
            <a:r>
              <a:rPr lang="en-US" sz="1875" dirty="0">
                <a:solidFill>
                  <a:srgbClr val="404040"/>
                </a:solidFill>
                <a:latin typeface="Arial"/>
                <a:ea typeface="MS PGothic" pitchFamily="34" charset="-128"/>
              </a:rPr>
              <a:t>J.D., Center for Public Health Law Research, Temple University Beasley School of Law; Ph.D. Student, Geography &amp; Urban Studies, Temple University</a:t>
            </a:r>
          </a:p>
        </p:txBody>
      </p:sp>
      <p:pic>
        <p:nvPicPr>
          <p:cNvPr id="3" name="Picture 2">
            <a:extLst>
              <a:ext uri="{FF2B5EF4-FFF2-40B4-BE49-F238E27FC236}">
                <a16:creationId xmlns:a16="http://schemas.microsoft.com/office/drawing/2014/main" id="{D9CAA50D-52A0-001C-4CC1-207A787675F1}"/>
              </a:ext>
            </a:extLst>
          </p:cNvPr>
          <p:cNvPicPr>
            <a:picLocks noChangeAspect="1"/>
          </p:cNvPicPr>
          <p:nvPr/>
        </p:nvPicPr>
        <p:blipFill rotWithShape="1">
          <a:blip r:embed="rId3"/>
          <a:srcRect l="16400" t="15550" r="16400" b="16399"/>
          <a:stretch/>
        </p:blipFill>
        <p:spPr>
          <a:xfrm>
            <a:off x="3280660" y="2556100"/>
            <a:ext cx="1515864" cy="1535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9234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txBox="1">
            <a:spLocks noGrp="1"/>
          </p:cNvSpPr>
          <p:nvPr>
            <p:ph type="body" idx="1"/>
          </p:nvPr>
        </p:nvSpPr>
        <p:spPr>
          <a:xfrm>
            <a:off x="212399" y="1560766"/>
            <a:ext cx="10600967" cy="5120335"/>
          </a:xfrm>
          <a:prstGeom prst="rect">
            <a:avLst/>
          </a:prstGeom>
        </p:spPr>
        <p:txBody>
          <a:bodyPr spcFirstLastPara="1" wrap="square" lIns="121900" tIns="121900" rIns="121900" bIns="121900" anchor="t" anchorCtr="0">
            <a:noAutofit/>
          </a:bodyPr>
          <a:lstStyle/>
          <a:p>
            <a:pPr marL="186262" indent="0">
              <a:buNone/>
            </a:pPr>
            <a:r>
              <a:rPr lang="en" sz="3200" b="1" dirty="0">
                <a:solidFill>
                  <a:srgbClr val="A41E35"/>
                </a:solidFill>
                <a:latin typeface="Arial"/>
                <a:ea typeface="Roboto Condensed"/>
                <a:cs typeface="Roboto Condensed"/>
                <a:sym typeface="Roboto Condensed"/>
              </a:rPr>
              <a:t>Law and Bill Tracking</a:t>
            </a:r>
            <a:endParaRPr lang="en-US" sz="1600" dirty="0">
              <a:hlinkClick r:id="rId3"/>
            </a:endParaRPr>
          </a:p>
          <a:p>
            <a:pPr>
              <a:buChar char="■"/>
            </a:pPr>
            <a:r>
              <a:rPr lang="en-US" dirty="0">
                <a:hlinkClick r:id="" action="ppaction://noaction"/>
              </a:rPr>
              <a:t>https://lawatlas.org/datasets/preemption-project</a:t>
            </a:r>
          </a:p>
          <a:p>
            <a:pPr>
              <a:buChar char="■"/>
            </a:pPr>
            <a:r>
              <a:rPr lang="en-US" dirty="0">
                <a:hlinkClick r:id="" action="ppaction://noaction"/>
              </a:rPr>
              <a:t>https://www.tracktranslegislation.com/</a:t>
            </a:r>
            <a:endParaRPr lang="en-US" dirty="0"/>
          </a:p>
          <a:p>
            <a:pPr>
              <a:buChar char="■"/>
            </a:pPr>
            <a:r>
              <a:rPr lang="en-US" dirty="0">
                <a:hlinkClick r:id="rId4"/>
              </a:rPr>
              <a:t>https://translegislation.com/</a:t>
            </a:r>
            <a:endParaRPr lang="en-US" dirty="0"/>
          </a:p>
          <a:p>
            <a:pPr>
              <a:buChar char="■"/>
            </a:pPr>
            <a:r>
              <a:rPr lang="en-US" dirty="0">
                <a:hlinkClick r:id="rId5"/>
              </a:rPr>
              <a:t>https://www.aclu.org/legislative-attacks-on-lgbtq-rights</a:t>
            </a:r>
            <a:endParaRPr lang="en-US" dirty="0"/>
          </a:p>
          <a:p>
            <a:pPr marL="186262" indent="0" defTabSz="1219170">
              <a:buNone/>
              <a:defRPr/>
            </a:pPr>
            <a:r>
              <a:rPr lang="en-US" sz="3200" b="1" dirty="0">
                <a:solidFill>
                  <a:srgbClr val="A41E35"/>
                </a:solidFill>
                <a:latin typeface="Arial"/>
                <a:ea typeface="Roboto Condensed"/>
                <a:cs typeface="Roboto Condensed"/>
                <a:sym typeface="Roboto Condensed"/>
              </a:rPr>
              <a:t>Organizers and Commentators</a:t>
            </a:r>
            <a:endParaRPr lang="en-US" sz="1600" dirty="0">
              <a:latin typeface="Arial"/>
              <a:hlinkClick r:id="rId3"/>
            </a:endParaRPr>
          </a:p>
          <a:p>
            <a:pPr>
              <a:buChar char="■"/>
            </a:pPr>
            <a:r>
              <a:rPr lang="en-US" dirty="0"/>
              <a:t>Erin Reed (Activist following state legislature movement) – </a:t>
            </a:r>
            <a:r>
              <a:rPr lang="en-US" dirty="0">
                <a:hlinkClick r:id="rId6"/>
              </a:rPr>
              <a:t>https://twitter.com/ErinInTheMorn</a:t>
            </a:r>
            <a:r>
              <a:rPr lang="en-US" dirty="0"/>
              <a:t> </a:t>
            </a:r>
          </a:p>
          <a:p>
            <a:pPr>
              <a:buChar char="■"/>
            </a:pPr>
            <a:r>
              <a:rPr lang="en-US" dirty="0"/>
              <a:t>Alejandra Caraballo (Lawyer and clinical instructor) - </a:t>
            </a:r>
            <a:r>
              <a:rPr lang="en-US" dirty="0">
                <a:hlinkClick r:id="rId7"/>
              </a:rPr>
              <a:t>https://twitter.com/Esqueer_</a:t>
            </a:r>
            <a:r>
              <a:rPr lang="en-US" dirty="0"/>
              <a:t> </a:t>
            </a:r>
          </a:p>
          <a:p>
            <a:pPr>
              <a:buChar char="■"/>
            </a:pPr>
            <a:r>
              <a:rPr lang="en-US" dirty="0"/>
              <a:t>Ari </a:t>
            </a:r>
            <a:r>
              <a:rPr lang="en-US" dirty="0" err="1"/>
              <a:t>Drennen</a:t>
            </a:r>
            <a:r>
              <a:rPr lang="en-US" dirty="0"/>
              <a:t> (Media Matters journalist) – </a:t>
            </a:r>
            <a:r>
              <a:rPr lang="en-US" dirty="0">
                <a:hlinkClick r:id="rId8"/>
              </a:rPr>
              <a:t>https://twitter.com/AriDrennen</a:t>
            </a:r>
            <a:r>
              <a:rPr lang="en-US" dirty="0"/>
              <a:t> </a:t>
            </a:r>
          </a:p>
          <a:p>
            <a:pPr>
              <a:buChar char="■"/>
            </a:pPr>
            <a:r>
              <a:rPr lang="en-US" dirty="0"/>
              <a:t>Allison Chapman (Legislative researcher) - </a:t>
            </a:r>
            <a:r>
              <a:rPr lang="en-US" dirty="0">
                <a:hlinkClick r:id="rId9"/>
              </a:rPr>
              <a:t>https://twitter.com/AlliRaine22</a:t>
            </a:r>
            <a:r>
              <a:rPr lang="en-US" dirty="0"/>
              <a:t> </a:t>
            </a:r>
          </a:p>
          <a:p>
            <a:pPr>
              <a:buChar char="■"/>
            </a:pPr>
            <a:endParaRPr lang="en-US" dirty="0"/>
          </a:p>
          <a:p>
            <a:pPr marL="186262" indent="0">
              <a:buNone/>
            </a:pPr>
            <a:endParaRPr lang="en-US" dirty="0"/>
          </a:p>
        </p:txBody>
      </p:sp>
      <p:sp>
        <p:nvSpPr>
          <p:cNvPr id="111" name="Google Shape;111;p23"/>
          <p:cNvSpPr txBox="1">
            <a:spLocks noGrp="1"/>
          </p:cNvSpPr>
          <p:nvPr>
            <p:ph type="title"/>
          </p:nvPr>
        </p:nvSpPr>
        <p:spPr>
          <a:xfrm>
            <a:off x="268523" y="176899"/>
            <a:ext cx="11164400" cy="763600"/>
          </a:xfrm>
          <a:prstGeom prst="rect">
            <a:avLst/>
          </a:prstGeom>
        </p:spPr>
        <p:txBody>
          <a:bodyPr spcFirstLastPara="1" wrap="square" lIns="121900" tIns="121900" rIns="121900" bIns="121900" anchor="t" anchorCtr="0">
            <a:noAutofit/>
          </a:bodyPr>
          <a:lstStyle/>
          <a:p>
            <a:r>
              <a:rPr lang="en" dirty="0"/>
              <a:t>Resources</a:t>
            </a:r>
            <a:endParaRPr dirty="0"/>
          </a:p>
        </p:txBody>
      </p:sp>
    </p:spTree>
    <p:extLst>
      <p:ext uri="{BB962C8B-B14F-4D97-AF65-F5344CB8AC3E}">
        <p14:creationId xmlns:p14="http://schemas.microsoft.com/office/powerpoint/2010/main" val="1873822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5079-842E-4C7E-9196-794E986C7311}"/>
              </a:ext>
            </a:extLst>
          </p:cNvPr>
          <p:cNvSpPr>
            <a:spLocks noGrp="1"/>
          </p:cNvSpPr>
          <p:nvPr>
            <p:ph type="ctrTitle"/>
          </p:nvPr>
        </p:nvSpPr>
        <p:spPr/>
        <p:txBody>
          <a:bodyPr/>
          <a:lstStyle/>
          <a:p>
            <a:pPr algn="ctr"/>
            <a:r>
              <a:rPr lang="en-US"/>
              <a:t>Thank You! </a:t>
            </a:r>
          </a:p>
        </p:txBody>
      </p:sp>
    </p:spTree>
    <p:extLst>
      <p:ext uri="{BB962C8B-B14F-4D97-AF65-F5344CB8AC3E}">
        <p14:creationId xmlns:p14="http://schemas.microsoft.com/office/powerpoint/2010/main" val="1028249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3645263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290" name="Title 1"/>
          <p:cNvSpPr>
            <a:spLocks noGrp="1"/>
          </p:cNvSpPr>
          <p:nvPr>
            <p:ph type="ctrTitle"/>
          </p:nvPr>
        </p:nvSpPr>
        <p:spPr>
          <a:xfrm>
            <a:off x="1968501" y="80536"/>
            <a:ext cx="8421483" cy="5896236"/>
          </a:xfrm>
        </p:spPr>
        <p:txBody>
          <a:bodyPr>
            <a:normAutofit/>
          </a:bodyPr>
          <a:lstStyle/>
          <a:p>
            <a:pPr marL="342900" indent="-342900" algn="ctr">
              <a:lnSpc>
                <a:spcPct val="100000"/>
              </a:lnSpc>
            </a:pPr>
            <a:br>
              <a:rPr lang="en-US" altLang="en-US" sz="4400" dirty="0">
                <a:latin typeface="Arial" pitchFamily="34" charset="0"/>
                <a:ea typeface="ＭＳ Ｐゴシック" pitchFamily="34" charset="-128"/>
              </a:rPr>
            </a:br>
            <a:r>
              <a:rPr lang="en-US" altLang="en-US" sz="5300" dirty="0">
                <a:solidFill>
                  <a:schemeClr val="bg1"/>
                </a:solidFill>
                <a:latin typeface="Arial" pitchFamily="34" charset="0"/>
                <a:ea typeface="ＭＳ Ｐゴシック" pitchFamily="34" charset="-128"/>
              </a:rPr>
              <a:t>Preemption and Abortion Access Post-</a:t>
            </a:r>
            <a:r>
              <a:rPr lang="en-US" altLang="en-US" sz="5300" i="1" dirty="0">
                <a:solidFill>
                  <a:schemeClr val="bg1"/>
                </a:solidFill>
                <a:latin typeface="Arial" pitchFamily="34" charset="0"/>
                <a:ea typeface="ＭＳ Ｐゴシック" pitchFamily="34" charset="-128"/>
              </a:rPr>
              <a:t>Dobbs</a:t>
            </a:r>
            <a:br>
              <a:rPr lang="en-US" altLang="en-US" sz="5400" dirty="0">
                <a:solidFill>
                  <a:schemeClr val="bg1"/>
                </a:solidFill>
                <a:latin typeface="Arial" pitchFamily="34" charset="0"/>
                <a:ea typeface="ＭＳ Ｐゴシック" pitchFamily="34" charset="-128"/>
              </a:rPr>
            </a:br>
            <a:br>
              <a:rPr lang="en-US" altLang="en-US" sz="3200" dirty="0">
                <a:solidFill>
                  <a:schemeClr val="bg1"/>
                </a:solidFill>
                <a:latin typeface="Arial" pitchFamily="34" charset="0"/>
                <a:ea typeface="ＭＳ Ｐゴシック" pitchFamily="34" charset="-128"/>
              </a:rPr>
            </a:br>
            <a:br>
              <a:rPr lang="en-US" altLang="en-US" sz="3200" dirty="0">
                <a:solidFill>
                  <a:srgbClr val="404040"/>
                </a:solidFill>
                <a:latin typeface="Arial" pitchFamily="34" charset="0"/>
                <a:ea typeface="ＭＳ Ｐゴシック" pitchFamily="34" charset="-128"/>
              </a:rPr>
            </a:br>
            <a:br>
              <a:rPr lang="en-US" altLang="en-US" sz="2000" dirty="0">
                <a:solidFill>
                  <a:srgbClr val="404040"/>
                </a:solidFill>
                <a:latin typeface="Arial" pitchFamily="34" charset="0"/>
                <a:ea typeface="ＭＳ Ｐゴシック" pitchFamily="34" charset="-128"/>
              </a:rPr>
            </a:br>
            <a:br>
              <a:rPr lang="en-US" altLang="en-US" sz="2800" dirty="0">
                <a:latin typeface="Arial" pitchFamily="34" charset="0"/>
                <a:ea typeface="ＭＳ Ｐゴシック" pitchFamily="34" charset="-128"/>
              </a:rPr>
            </a:br>
            <a:endParaRPr lang="en-US" altLang="en-US" sz="2800" dirty="0">
              <a:latin typeface="Arial" pitchFamily="34" charset="0"/>
              <a:ea typeface="ＭＳ Ｐゴシック" pitchFamily="34" charset="-128"/>
            </a:endParaRPr>
          </a:p>
        </p:txBody>
      </p:sp>
      <p:sp>
        <p:nvSpPr>
          <p:cNvPr id="2" name="TextBox 1"/>
          <p:cNvSpPr txBox="1"/>
          <p:nvPr/>
        </p:nvSpPr>
        <p:spPr>
          <a:xfrm>
            <a:off x="5956350" y="4288600"/>
            <a:ext cx="4267151" cy="2031325"/>
          </a:xfrm>
          <a:prstGeom prst="rect">
            <a:avLst/>
          </a:prstGeom>
          <a:noFill/>
        </p:spPr>
        <p:txBody>
          <a:bodyPr wrap="square" rtlCol="0">
            <a:spAutoFit/>
          </a:bodyPr>
          <a:lstStyle/>
          <a:p>
            <a:pPr algn="ctr" defTabSz="457200" eaLnBrk="0" fontAlgn="base" hangingPunct="0">
              <a:spcBef>
                <a:spcPct val="0"/>
              </a:spcBef>
              <a:spcAft>
                <a:spcPct val="0"/>
              </a:spcAft>
            </a:pPr>
            <a:r>
              <a:rPr lang="en-US" altLang="en-US" b="1" dirty="0">
                <a:solidFill>
                  <a:srgbClr val="FEFEFE"/>
                </a:solidFill>
                <a:latin typeface="Arial" pitchFamily="34" charset="0"/>
                <a:ea typeface="ＭＳ Ｐゴシック" pitchFamily="34" charset="-128"/>
              </a:rPr>
              <a:t>Jennifer L. Piatt, J.D.</a:t>
            </a:r>
            <a:br>
              <a:rPr lang="en-US" altLang="en-US" b="1" dirty="0">
                <a:solidFill>
                  <a:srgbClr val="FEFEFE"/>
                </a:solidFill>
                <a:latin typeface="Arial" pitchFamily="34" charset="0"/>
                <a:ea typeface="ＭＳ Ｐゴシック" pitchFamily="34" charset="-128"/>
              </a:rPr>
            </a:br>
            <a:r>
              <a:rPr lang="en-US" altLang="en-US" b="1" dirty="0">
                <a:solidFill>
                  <a:srgbClr val="FEFEFE"/>
                </a:solidFill>
                <a:latin typeface="Arial" pitchFamily="34" charset="0"/>
                <a:ea typeface="ＭＳ Ｐゴシック" pitchFamily="34" charset="-128"/>
              </a:rPr>
              <a:t>Research Scholar</a:t>
            </a:r>
            <a:br>
              <a:rPr lang="en-US" altLang="en-US" b="1" dirty="0">
                <a:solidFill>
                  <a:srgbClr val="FEFEFE"/>
                </a:solidFill>
                <a:latin typeface="Arial" pitchFamily="34" charset="0"/>
                <a:ea typeface="ＭＳ Ｐゴシック" pitchFamily="34" charset="-128"/>
              </a:rPr>
            </a:br>
            <a:r>
              <a:rPr lang="en-US" altLang="en-US" b="1" dirty="0">
                <a:solidFill>
                  <a:srgbClr val="FEFEFE"/>
                </a:solidFill>
                <a:latin typeface="Arial" pitchFamily="34" charset="0"/>
                <a:ea typeface="ＭＳ Ｐゴシック" pitchFamily="34" charset="-128"/>
              </a:rPr>
              <a:t>Deputy Director, Western Region </a:t>
            </a:r>
          </a:p>
          <a:p>
            <a:pPr algn="ctr" defTabSz="457200" eaLnBrk="0" fontAlgn="base" hangingPunct="0">
              <a:spcBef>
                <a:spcPct val="0"/>
              </a:spcBef>
              <a:spcAft>
                <a:spcPct val="0"/>
              </a:spcAft>
            </a:pPr>
            <a:r>
              <a:rPr lang="en-US" altLang="en-US" b="1" dirty="0">
                <a:solidFill>
                  <a:srgbClr val="FEFEFE"/>
                </a:solidFill>
                <a:latin typeface="Arial" pitchFamily="34" charset="0"/>
                <a:ea typeface="ＭＳ Ｐゴシック" pitchFamily="34" charset="-128"/>
              </a:rPr>
              <a:t>Network for Public Health Law</a:t>
            </a:r>
            <a:br>
              <a:rPr lang="en-US" altLang="en-US" b="1" dirty="0">
                <a:solidFill>
                  <a:srgbClr val="FEFEFE"/>
                </a:solidFill>
                <a:latin typeface="Arial" pitchFamily="34" charset="0"/>
                <a:ea typeface="ＭＳ Ｐゴシック" pitchFamily="34" charset="-128"/>
              </a:rPr>
            </a:br>
            <a:r>
              <a:rPr lang="en-US" altLang="en-US" b="1" dirty="0">
                <a:solidFill>
                  <a:srgbClr val="FEFEFE"/>
                </a:solidFill>
                <a:latin typeface="Arial" pitchFamily="34" charset="0"/>
                <a:ea typeface="ＭＳ Ｐゴシック" pitchFamily="34" charset="-128"/>
              </a:rPr>
              <a:t>Sandra Day O’Connor College of Law</a:t>
            </a:r>
            <a:br>
              <a:rPr lang="en-US" altLang="en-US" b="1" dirty="0">
                <a:solidFill>
                  <a:srgbClr val="FEFEFE"/>
                </a:solidFill>
                <a:latin typeface="Arial" pitchFamily="34" charset="0"/>
                <a:ea typeface="ＭＳ Ｐゴシック" pitchFamily="34" charset="-128"/>
              </a:rPr>
            </a:br>
            <a:r>
              <a:rPr lang="en-US" altLang="en-US" b="1" dirty="0">
                <a:solidFill>
                  <a:srgbClr val="FEFEFE"/>
                </a:solidFill>
                <a:latin typeface="Arial" pitchFamily="34" charset="0"/>
                <a:ea typeface="ＭＳ Ｐゴシック" pitchFamily="34" charset="-128"/>
              </a:rPr>
              <a:t>Arizona State University</a:t>
            </a:r>
            <a:br>
              <a:rPr lang="en-US" altLang="en-US" b="1" dirty="0">
                <a:solidFill>
                  <a:srgbClr val="FEFEFE">
                    <a:lumMod val="10000"/>
                  </a:srgbClr>
                </a:solidFill>
                <a:latin typeface="Arial" pitchFamily="34" charset="0"/>
                <a:ea typeface="ＭＳ Ｐゴシック" pitchFamily="34" charset="-128"/>
              </a:rPr>
            </a:br>
            <a:r>
              <a:rPr lang="en-US" altLang="en-US" b="1" dirty="0">
                <a:solidFill>
                  <a:srgbClr val="008877"/>
                </a:solidFill>
                <a:latin typeface="Arial" pitchFamily="34" charset="0"/>
                <a:ea typeface="ＭＳ Ｐゴシック" pitchFamily="34" charset="-128"/>
                <a:hlinkClick r:id="rId3">
                  <a:extLst>
                    <a:ext uri="{A12FA001-AC4F-418D-AE19-62706E023703}">
                      <ahyp:hlinkClr xmlns:ahyp="http://schemas.microsoft.com/office/drawing/2018/hyperlinkcolor" val="tx"/>
                    </a:ext>
                  </a:extLst>
                </a:hlinkClick>
              </a:rPr>
              <a:t>Jennifer.Piatt@asu.edu</a:t>
            </a:r>
            <a:endParaRPr lang="en-US" b="1" dirty="0">
              <a:solidFill>
                <a:srgbClr val="008877"/>
              </a:solidFill>
              <a:latin typeface="Arial" pitchFamily="34" charset="0"/>
              <a:ea typeface="ＭＳ Ｐゴシック" pitchFamily="34" charset="-128"/>
            </a:endParaRPr>
          </a:p>
        </p:txBody>
      </p:sp>
      <p:cxnSp>
        <p:nvCxnSpPr>
          <p:cNvPr id="5" name="Straight Connector 4">
            <a:extLst>
              <a:ext uri="{FF2B5EF4-FFF2-40B4-BE49-F238E27FC236}">
                <a16:creationId xmlns:a16="http://schemas.microsoft.com/office/drawing/2014/main" id="{4A29ACE2-4F5A-7445-42FF-F445ECDC1F61}"/>
              </a:ext>
            </a:extLst>
          </p:cNvPr>
          <p:cNvCxnSpPr/>
          <p:nvPr/>
        </p:nvCxnSpPr>
        <p:spPr>
          <a:xfrm>
            <a:off x="2733139" y="4004098"/>
            <a:ext cx="7656844" cy="0"/>
          </a:xfrm>
          <a:prstGeom prst="line">
            <a:avLst/>
          </a:prstGeom>
        </p:spPr>
        <p:style>
          <a:lnRef idx="1">
            <a:schemeClr val="accent4"/>
          </a:lnRef>
          <a:fillRef idx="0">
            <a:schemeClr val="accent4"/>
          </a:fillRef>
          <a:effectRef idx="0">
            <a:schemeClr val="accent4"/>
          </a:effectRef>
          <a:fontRef idx="minor">
            <a:schemeClr val="tx1"/>
          </a:fontRef>
        </p:style>
      </p:cxnSp>
      <p:pic>
        <p:nvPicPr>
          <p:cNvPr id="6" name="Picture 5">
            <a:extLst>
              <a:ext uri="{FF2B5EF4-FFF2-40B4-BE49-F238E27FC236}">
                <a16:creationId xmlns:a16="http://schemas.microsoft.com/office/drawing/2014/main" id="{D7B59645-245A-42BA-BAA1-EE631A545D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50337" y="4288600"/>
            <a:ext cx="1999487" cy="1999487"/>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B30A04D1-E1E3-5D52-C35D-C840A5A4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495" y="1026580"/>
            <a:ext cx="8661505" cy="5831421"/>
          </a:xfrm>
          <a:prstGeom prst="rect">
            <a:avLst/>
          </a:prstGeom>
        </p:spPr>
      </p:pic>
      <p:sp>
        <p:nvSpPr>
          <p:cNvPr id="4" name="Slide Number Placeholder 3">
            <a:extLst>
              <a:ext uri="{FF2B5EF4-FFF2-40B4-BE49-F238E27FC236}">
                <a16:creationId xmlns:a16="http://schemas.microsoft.com/office/drawing/2014/main" id="{86656001-186D-A521-ECEF-CA3D72B71AAA}"/>
              </a:ext>
            </a:extLst>
          </p:cNvPr>
          <p:cNvSpPr>
            <a:spLocks noGrp="1"/>
          </p:cNvSpPr>
          <p:nvPr>
            <p:ph type="sldNum" sz="quarter" idx="12"/>
          </p:nvPr>
        </p:nvSpPr>
        <p:spPr>
          <a:xfrm>
            <a:off x="9592236" y="242234"/>
            <a:ext cx="791603" cy="540364"/>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37644085-9FBC-9742-AA3B-80A231EC4743}" type="slidenum">
              <a:rPr lang="en-US">
                <a:solidFill>
                  <a:srgbClr val="FEFEFE"/>
                </a:solidFill>
                <a:latin typeface="Arial"/>
              </a:rPr>
              <a:pPr fontAlgn="base">
                <a:spcBef>
                  <a:spcPct val="0"/>
                </a:spcBef>
                <a:spcAft>
                  <a:spcPct val="0"/>
                </a:spcAft>
              </a:pPr>
              <a:t>54</a:t>
            </a:fld>
            <a:endParaRPr lang="en-US" dirty="0">
              <a:solidFill>
                <a:srgbClr val="FEFEFE"/>
              </a:solidFill>
              <a:latin typeface="Arial"/>
            </a:endParaRPr>
          </a:p>
        </p:txBody>
      </p:sp>
      <p:sp>
        <p:nvSpPr>
          <p:cNvPr id="9" name="Title 1">
            <a:extLst>
              <a:ext uri="{FF2B5EF4-FFF2-40B4-BE49-F238E27FC236}">
                <a16:creationId xmlns:a16="http://schemas.microsoft.com/office/drawing/2014/main" id="{7F7FD3BC-FDB5-E573-1E7A-68706C30049A}"/>
              </a:ext>
            </a:extLst>
          </p:cNvPr>
          <p:cNvSpPr txBox="1">
            <a:spLocks/>
          </p:cNvSpPr>
          <p:nvPr/>
        </p:nvSpPr>
        <p:spPr>
          <a:xfrm>
            <a:off x="6410551" y="1026580"/>
            <a:ext cx="3973286" cy="129867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2"/>
                </a:solidFill>
                <a:latin typeface="+mj-lt"/>
                <a:ea typeface="+mj-ea"/>
                <a:cs typeface="+mj-cs"/>
              </a:defRPr>
            </a:lvl1pPr>
          </a:lstStyle>
          <a:p>
            <a:pPr algn="r" fontAlgn="base">
              <a:spcAft>
                <a:spcPct val="0"/>
              </a:spcAft>
            </a:pPr>
            <a:r>
              <a:rPr lang="en-US" sz="2400" b="1" dirty="0">
                <a:solidFill>
                  <a:srgbClr val="008877"/>
                </a:solidFill>
                <a:latin typeface="Trade Gothic Next" panose="020B0503040303020004" pitchFamily="34" charset="0"/>
                <a:hlinkClick r:id="" action="ppaction://noaction">
                  <a:extLst>
                    <a:ext uri="{A12FA001-AC4F-418D-AE19-62706E023703}">
                      <ahyp:hlinkClr xmlns:ahyp="http://schemas.microsoft.com/office/drawing/2018/hyperlinkcolor" val="tx"/>
                    </a:ext>
                  </a:extLst>
                </a:hlinkClick>
              </a:rPr>
              <a:t>Legal Abortions Fell Around </a:t>
            </a:r>
          </a:p>
          <a:p>
            <a:pPr algn="r" fontAlgn="base">
              <a:spcAft>
                <a:spcPct val="0"/>
              </a:spcAft>
            </a:pPr>
            <a:r>
              <a:rPr lang="en-US" sz="2400" b="1" dirty="0">
                <a:solidFill>
                  <a:srgbClr val="008877"/>
                </a:solidFill>
                <a:latin typeface="Trade Gothic Next" panose="020B0503040303020004" pitchFamily="34" charset="0"/>
                <a:hlinkClick r:id="" action="ppaction://noaction">
                  <a:extLst>
                    <a:ext uri="{A12FA001-AC4F-418D-AE19-62706E023703}">
                      <ahyp:hlinkClr xmlns:ahyp="http://schemas.microsoft.com/office/drawing/2018/hyperlinkcolor" val="tx"/>
                    </a:ext>
                  </a:extLst>
                </a:hlinkClick>
              </a:rPr>
              <a:t>6 Percent In Two Months </a:t>
            </a:r>
          </a:p>
          <a:p>
            <a:pPr algn="r" fontAlgn="base">
              <a:spcAft>
                <a:spcPct val="0"/>
              </a:spcAft>
            </a:pPr>
            <a:r>
              <a:rPr lang="en-US" sz="2400" b="1" dirty="0">
                <a:solidFill>
                  <a:srgbClr val="008877"/>
                </a:solidFill>
                <a:latin typeface="Trade Gothic Next" panose="020B0503040303020004" pitchFamily="34" charset="0"/>
                <a:hlinkClick r:id="" action="ppaction://noaction">
                  <a:extLst>
                    <a:ext uri="{A12FA001-AC4F-418D-AE19-62706E023703}">
                      <ahyp:hlinkClr xmlns:ahyp="http://schemas.microsoft.com/office/drawing/2018/hyperlinkcolor" val="tx"/>
                    </a:ext>
                  </a:extLst>
                </a:hlinkClick>
              </a:rPr>
              <a:t>After End of </a:t>
            </a:r>
            <a:r>
              <a:rPr lang="en-US" sz="2400" b="1" i="1" dirty="0">
                <a:solidFill>
                  <a:srgbClr val="008877"/>
                </a:solidFill>
                <a:latin typeface="Trade Gothic Next" panose="020B0503040303020004" pitchFamily="34" charset="0"/>
                <a:hlinkClick r:id="rId4">
                  <a:extLst>
                    <a:ext uri="{A12FA001-AC4F-418D-AE19-62706E023703}">
                      <ahyp:hlinkClr xmlns:ahyp="http://schemas.microsoft.com/office/drawing/2018/hyperlinkcolor" val="tx"/>
                    </a:ext>
                  </a:extLst>
                </a:hlinkClick>
              </a:rPr>
              <a:t>Roe</a:t>
            </a:r>
            <a:endParaRPr lang="en-US" sz="1800" b="1" dirty="0">
              <a:solidFill>
                <a:srgbClr val="404040"/>
              </a:solidFill>
              <a:latin typeface="Trade Gothic Next" panose="020B0503040303020004" pitchFamily="34" charset="0"/>
            </a:endParaRPr>
          </a:p>
        </p:txBody>
      </p:sp>
      <p:sp>
        <p:nvSpPr>
          <p:cNvPr id="14" name="Title 1">
            <a:extLst>
              <a:ext uri="{FF2B5EF4-FFF2-40B4-BE49-F238E27FC236}">
                <a16:creationId xmlns:a16="http://schemas.microsoft.com/office/drawing/2014/main" id="{FC8CF574-1F5C-4733-B463-CA1EF66DA016}"/>
              </a:ext>
            </a:extLst>
          </p:cNvPr>
          <p:cNvSpPr txBox="1">
            <a:spLocks/>
          </p:cNvSpPr>
          <p:nvPr/>
        </p:nvSpPr>
        <p:spPr bwMode="auto">
          <a:xfrm>
            <a:off x="4356327" y="167046"/>
            <a:ext cx="60275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spcBef>
                <a:spcPct val="0"/>
              </a:spcBef>
              <a:spcAft>
                <a:spcPct val="0"/>
              </a:spcAft>
              <a:defRPr sz="3600" b="1"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sz="2600" b="1">
                <a:solidFill>
                  <a:schemeClr val="tx1"/>
                </a:solidFill>
                <a:latin typeface="Arial" pitchFamily="34" charset="0"/>
              </a:defRPr>
            </a:lvl6pPr>
            <a:lvl7pPr marL="914400" algn="l" defTabSz="457200" rtl="0" fontAlgn="base">
              <a:spcBef>
                <a:spcPct val="0"/>
              </a:spcBef>
              <a:spcAft>
                <a:spcPct val="0"/>
              </a:spcAft>
              <a:defRPr sz="2600" b="1">
                <a:solidFill>
                  <a:schemeClr val="tx1"/>
                </a:solidFill>
                <a:latin typeface="Arial" pitchFamily="34" charset="0"/>
              </a:defRPr>
            </a:lvl7pPr>
            <a:lvl8pPr marL="1371600" algn="l" defTabSz="457200" rtl="0" fontAlgn="base">
              <a:spcBef>
                <a:spcPct val="0"/>
              </a:spcBef>
              <a:spcAft>
                <a:spcPct val="0"/>
              </a:spcAft>
              <a:defRPr sz="2600" b="1">
                <a:solidFill>
                  <a:schemeClr val="tx1"/>
                </a:solidFill>
                <a:latin typeface="Arial" pitchFamily="34" charset="0"/>
              </a:defRPr>
            </a:lvl8pPr>
            <a:lvl9pPr marL="1828800" algn="l" defTabSz="457200" rtl="0" fontAlgn="base">
              <a:spcBef>
                <a:spcPct val="0"/>
              </a:spcBef>
              <a:spcAft>
                <a:spcPct val="0"/>
              </a:spcAft>
              <a:defRPr sz="2600" b="1">
                <a:solidFill>
                  <a:schemeClr val="tx1"/>
                </a:solidFill>
                <a:latin typeface="Arial" pitchFamily="34" charset="0"/>
              </a:defRPr>
            </a:lvl9pPr>
          </a:lstStyle>
          <a:p>
            <a:pPr algn="r"/>
            <a:r>
              <a:rPr lang="en-US" sz="4000" dirty="0">
                <a:solidFill>
                  <a:srgbClr val="404040"/>
                </a:solidFill>
              </a:rPr>
              <a:t>Abortion Post-</a:t>
            </a:r>
            <a:r>
              <a:rPr lang="en-US" sz="4000" i="1" dirty="0">
                <a:solidFill>
                  <a:srgbClr val="404040"/>
                </a:solidFill>
              </a:rPr>
              <a:t>Dobbs</a:t>
            </a:r>
            <a:r>
              <a:rPr lang="en-US" sz="4000" dirty="0">
                <a:solidFill>
                  <a:srgbClr val="404040"/>
                </a:solidFill>
              </a:rPr>
              <a:t> </a:t>
            </a:r>
          </a:p>
        </p:txBody>
      </p:sp>
      <p:sp>
        <p:nvSpPr>
          <p:cNvPr id="15" name="TextBox 14">
            <a:extLst>
              <a:ext uri="{FF2B5EF4-FFF2-40B4-BE49-F238E27FC236}">
                <a16:creationId xmlns:a16="http://schemas.microsoft.com/office/drawing/2014/main" id="{D70152FA-9B4D-27C4-93E8-94A807C9C27A}"/>
              </a:ext>
            </a:extLst>
          </p:cNvPr>
          <p:cNvSpPr txBox="1"/>
          <p:nvPr/>
        </p:nvSpPr>
        <p:spPr>
          <a:xfrm>
            <a:off x="6868887" y="6330435"/>
            <a:ext cx="3514951" cy="646331"/>
          </a:xfrm>
          <a:prstGeom prst="rect">
            <a:avLst/>
          </a:prstGeom>
          <a:noFill/>
        </p:spPr>
        <p:txBody>
          <a:bodyPr wrap="square" rtlCol="0">
            <a:spAutoFit/>
          </a:bodyPr>
          <a:lstStyle/>
          <a:p>
            <a:pPr algn="r" defTabSz="457200" eaLnBrk="0" fontAlgn="base" hangingPunct="0">
              <a:spcBef>
                <a:spcPct val="0"/>
              </a:spcBef>
              <a:spcAft>
                <a:spcPct val="0"/>
              </a:spcAft>
            </a:pPr>
            <a:r>
              <a:rPr lang="en-US" b="1" dirty="0">
                <a:solidFill>
                  <a:srgbClr val="404040"/>
                </a:solidFill>
                <a:latin typeface="Trade Gothic Next" panose="020B0503040303020004" pitchFamily="34" charset="0"/>
                <a:ea typeface="ＭＳ Ｐゴシック" pitchFamily="34" charset="-128"/>
              </a:rPr>
              <a:t>New York Times (Oct. 30, 2022)</a:t>
            </a:r>
            <a:endParaRPr lang="en-US" dirty="0">
              <a:solidFill>
                <a:srgbClr val="404040"/>
              </a:solidFill>
              <a:latin typeface="Arial" pitchFamily="34" charset="0"/>
              <a:ea typeface="ＭＳ Ｐゴシック" pitchFamily="34" charset="-128"/>
            </a:endParaRPr>
          </a:p>
        </p:txBody>
      </p:sp>
    </p:spTree>
    <p:extLst>
      <p:ext uri="{BB962C8B-B14F-4D97-AF65-F5344CB8AC3E}">
        <p14:creationId xmlns:p14="http://schemas.microsoft.com/office/powerpoint/2010/main" val="423365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656001-186D-A521-ECEF-CA3D72B71AAA}"/>
              </a:ext>
            </a:extLst>
          </p:cNvPr>
          <p:cNvSpPr>
            <a:spLocks noGrp="1"/>
          </p:cNvSpPr>
          <p:nvPr>
            <p:ph type="sldNum" sz="quarter" idx="12"/>
          </p:nvPr>
        </p:nvSpPr>
        <p:spPr>
          <a:xfrm>
            <a:off x="9592236" y="242234"/>
            <a:ext cx="791603" cy="540364"/>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37644085-9FBC-9742-AA3B-80A231EC4743}" type="slidenum">
              <a:rPr lang="en-US">
                <a:solidFill>
                  <a:srgbClr val="FEFEFE"/>
                </a:solidFill>
                <a:latin typeface="Arial"/>
              </a:rPr>
              <a:pPr fontAlgn="base">
                <a:spcBef>
                  <a:spcPct val="0"/>
                </a:spcBef>
                <a:spcAft>
                  <a:spcPct val="0"/>
                </a:spcAft>
              </a:pPr>
              <a:t>55</a:t>
            </a:fld>
            <a:endParaRPr lang="en-US" dirty="0">
              <a:solidFill>
                <a:srgbClr val="FEFEFE"/>
              </a:solidFill>
              <a:latin typeface="Arial"/>
            </a:endParaRPr>
          </a:p>
        </p:txBody>
      </p:sp>
      <p:pic>
        <p:nvPicPr>
          <p:cNvPr id="3" name="Picture 2" descr="Table&#10;&#10;Description automatically generated">
            <a:extLst>
              <a:ext uri="{FF2B5EF4-FFF2-40B4-BE49-F238E27FC236}">
                <a16:creationId xmlns:a16="http://schemas.microsoft.com/office/drawing/2014/main" id="{89768D28-D7FC-B76F-2C07-644FAEF3C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972" y="957944"/>
            <a:ext cx="8665029" cy="5910943"/>
          </a:xfrm>
          <a:prstGeom prst="rect">
            <a:avLst/>
          </a:prstGeom>
        </p:spPr>
      </p:pic>
      <p:sp>
        <p:nvSpPr>
          <p:cNvPr id="9" name="Title 1">
            <a:extLst>
              <a:ext uri="{FF2B5EF4-FFF2-40B4-BE49-F238E27FC236}">
                <a16:creationId xmlns:a16="http://schemas.microsoft.com/office/drawing/2014/main" id="{7F7FD3BC-FDB5-E573-1E7A-68706C30049A}"/>
              </a:ext>
            </a:extLst>
          </p:cNvPr>
          <p:cNvSpPr txBox="1">
            <a:spLocks/>
          </p:cNvSpPr>
          <p:nvPr/>
        </p:nvSpPr>
        <p:spPr>
          <a:xfrm>
            <a:off x="3951515" y="1"/>
            <a:ext cx="6716486" cy="957943"/>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2"/>
                </a:solidFill>
                <a:latin typeface="+mj-lt"/>
                <a:ea typeface="+mj-ea"/>
                <a:cs typeface="+mj-cs"/>
              </a:defRPr>
            </a:lvl1pPr>
          </a:lstStyle>
          <a:p>
            <a:pPr algn="r" fontAlgn="base">
              <a:spcAft>
                <a:spcPct val="0"/>
              </a:spcAft>
            </a:pPr>
            <a:r>
              <a:rPr lang="en-US" sz="2400" b="1" dirty="0">
                <a:solidFill>
                  <a:srgbClr val="008877"/>
                </a:solidFill>
                <a:latin typeface="Trade Gothic Next" panose="020B0503040303020004" pitchFamily="34" charset="0"/>
                <a:hlinkClick r:id="rId4">
                  <a:extLst>
                    <a:ext uri="{A12FA001-AC4F-418D-AE19-62706E023703}">
                      <ahyp:hlinkClr xmlns:ahyp="http://schemas.microsoft.com/office/drawing/2018/hyperlinkcolor" val="tx"/>
                    </a:ext>
                  </a:extLst>
                </a:hlinkClick>
              </a:rPr>
              <a:t>Requests for Self-managed Medication Abortion Before and After </a:t>
            </a:r>
            <a:r>
              <a:rPr lang="en-US" sz="2400" b="1" i="1" dirty="0">
                <a:solidFill>
                  <a:srgbClr val="008877"/>
                </a:solidFill>
                <a:latin typeface="Trade Gothic Next" panose="020B0503040303020004" pitchFamily="34" charset="0"/>
                <a:hlinkClick r:id="rId4">
                  <a:extLst>
                    <a:ext uri="{A12FA001-AC4F-418D-AE19-62706E023703}">
                      <ahyp:hlinkClr xmlns:ahyp="http://schemas.microsoft.com/office/drawing/2018/hyperlinkcolor" val="tx"/>
                    </a:ext>
                  </a:extLst>
                </a:hlinkClick>
              </a:rPr>
              <a:t>Dobbs</a:t>
            </a:r>
            <a:r>
              <a:rPr lang="en-US" sz="2400" b="1" dirty="0">
                <a:solidFill>
                  <a:srgbClr val="404040"/>
                </a:solidFill>
                <a:latin typeface="Trade Gothic Next" panose="020B0503040303020004" pitchFamily="34" charset="0"/>
              </a:rPr>
              <a:t>, JAMA (Nov. 1, 2022)</a:t>
            </a:r>
          </a:p>
        </p:txBody>
      </p:sp>
    </p:spTree>
    <p:extLst>
      <p:ext uri="{BB962C8B-B14F-4D97-AF65-F5344CB8AC3E}">
        <p14:creationId xmlns:p14="http://schemas.microsoft.com/office/powerpoint/2010/main" val="2201217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C7275C-F09C-4CB8-9B3C-1ABCE5AB6D0E}"/>
              </a:ext>
            </a:extLst>
          </p:cNvPr>
          <p:cNvPicPr>
            <a:picLocks noChangeAspect="1"/>
          </p:cNvPicPr>
          <p:nvPr/>
        </p:nvPicPr>
        <p:blipFill>
          <a:blip r:embed="rId3"/>
          <a:stretch>
            <a:fillRect/>
          </a:stretch>
        </p:blipFill>
        <p:spPr>
          <a:xfrm>
            <a:off x="2124747" y="1180569"/>
            <a:ext cx="6027510" cy="5663984"/>
          </a:xfrm>
          <a:prstGeom prst="rect">
            <a:avLst/>
          </a:prstGeom>
        </p:spPr>
      </p:pic>
      <p:sp>
        <p:nvSpPr>
          <p:cNvPr id="4" name="Slide Number Placeholder 3">
            <a:extLst>
              <a:ext uri="{FF2B5EF4-FFF2-40B4-BE49-F238E27FC236}">
                <a16:creationId xmlns:a16="http://schemas.microsoft.com/office/drawing/2014/main" id="{86656001-186D-A521-ECEF-CA3D72B71AAA}"/>
              </a:ext>
            </a:extLst>
          </p:cNvPr>
          <p:cNvSpPr>
            <a:spLocks noGrp="1"/>
          </p:cNvSpPr>
          <p:nvPr>
            <p:ph type="sldNum" sz="quarter" idx="12"/>
          </p:nvPr>
        </p:nvSpPr>
        <p:spPr>
          <a:xfrm>
            <a:off x="9592236" y="242234"/>
            <a:ext cx="791603" cy="540364"/>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fld id="{37644085-9FBC-9742-AA3B-80A231EC4743}" type="slidenum">
              <a:rPr lang="en-US">
                <a:solidFill>
                  <a:srgbClr val="FEFEFE"/>
                </a:solidFill>
                <a:latin typeface="Arial"/>
              </a:rPr>
              <a:pPr fontAlgn="base">
                <a:spcBef>
                  <a:spcPct val="0"/>
                </a:spcBef>
                <a:spcAft>
                  <a:spcPct val="0"/>
                </a:spcAft>
              </a:pPr>
              <a:t>56</a:t>
            </a:fld>
            <a:endParaRPr lang="en-US" dirty="0">
              <a:solidFill>
                <a:srgbClr val="FEFEFE"/>
              </a:solidFill>
              <a:latin typeface="Arial"/>
            </a:endParaRPr>
          </a:p>
        </p:txBody>
      </p:sp>
      <p:sp>
        <p:nvSpPr>
          <p:cNvPr id="9" name="Title 1">
            <a:extLst>
              <a:ext uri="{FF2B5EF4-FFF2-40B4-BE49-F238E27FC236}">
                <a16:creationId xmlns:a16="http://schemas.microsoft.com/office/drawing/2014/main" id="{7F7FD3BC-FDB5-E573-1E7A-68706C30049A}"/>
              </a:ext>
            </a:extLst>
          </p:cNvPr>
          <p:cNvSpPr txBox="1">
            <a:spLocks/>
          </p:cNvSpPr>
          <p:nvPr/>
        </p:nvSpPr>
        <p:spPr>
          <a:xfrm>
            <a:off x="7979885" y="1180569"/>
            <a:ext cx="2403953" cy="4905884"/>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2"/>
                </a:solidFill>
                <a:latin typeface="+mj-lt"/>
                <a:ea typeface="+mj-ea"/>
                <a:cs typeface="+mj-cs"/>
              </a:defRPr>
            </a:lvl1pPr>
          </a:lstStyle>
          <a:p>
            <a:pPr fontAlgn="base">
              <a:spcAft>
                <a:spcPct val="0"/>
              </a:spcAft>
            </a:pPr>
            <a:r>
              <a:rPr lang="en-US" sz="2600" b="1" dirty="0">
                <a:solidFill>
                  <a:srgbClr val="008877"/>
                </a:solidFill>
                <a:latin typeface="Trade Gothic Next" panose="020B0503040303020004" pitchFamily="34" charset="0"/>
              </a:rPr>
              <a:t>“</a:t>
            </a:r>
            <a:r>
              <a:rPr lang="en-US" sz="2600" b="1" dirty="0">
                <a:solidFill>
                  <a:srgbClr val="008877"/>
                </a:solidFill>
                <a:latin typeface="Trade Gothic Next" panose="020B0503040303020004" pitchFamily="34" charset="0"/>
                <a:hlinkClick r:id="rId4">
                  <a:extLst>
                    <a:ext uri="{A12FA001-AC4F-418D-AE19-62706E023703}">
                      <ahyp:hlinkClr xmlns:ahyp="http://schemas.microsoft.com/office/drawing/2018/hyperlinkcolor" val="tx"/>
                    </a:ext>
                  </a:extLst>
                </a:hlinkClick>
              </a:rPr>
              <a:t>Putting both studies together, there were about 2,000 fewer abortions per month, compared with April, when abortion was legal in every state.</a:t>
            </a:r>
            <a:r>
              <a:rPr lang="en-US" sz="2600" b="1" dirty="0">
                <a:solidFill>
                  <a:srgbClr val="008877"/>
                </a:solidFill>
                <a:latin typeface="Trade Gothic Next" panose="020B0503040303020004" pitchFamily="34" charset="0"/>
              </a:rPr>
              <a:t>”</a:t>
            </a:r>
            <a:endParaRPr lang="en-US" sz="2600" b="1" dirty="0">
              <a:solidFill>
                <a:srgbClr val="404040"/>
              </a:solidFill>
              <a:latin typeface="Trade Gothic Next" panose="020B0503040303020004" pitchFamily="34" charset="0"/>
            </a:endParaRPr>
          </a:p>
        </p:txBody>
      </p:sp>
      <p:sp>
        <p:nvSpPr>
          <p:cNvPr id="14" name="Title 1">
            <a:extLst>
              <a:ext uri="{FF2B5EF4-FFF2-40B4-BE49-F238E27FC236}">
                <a16:creationId xmlns:a16="http://schemas.microsoft.com/office/drawing/2014/main" id="{FC8CF574-1F5C-4733-B463-CA1EF66DA016}"/>
              </a:ext>
            </a:extLst>
          </p:cNvPr>
          <p:cNvSpPr txBox="1">
            <a:spLocks/>
          </p:cNvSpPr>
          <p:nvPr/>
        </p:nvSpPr>
        <p:spPr bwMode="auto">
          <a:xfrm>
            <a:off x="4640490" y="162870"/>
            <a:ext cx="602751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algn="l" defTabSz="457200" rtl="0" eaLnBrk="0" fontAlgn="base" hangingPunct="0">
              <a:spcBef>
                <a:spcPct val="0"/>
              </a:spcBef>
              <a:spcAft>
                <a:spcPct val="0"/>
              </a:spcAft>
              <a:defRPr sz="3600" b="1"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sz="2600" b="1">
                <a:solidFill>
                  <a:schemeClr val="tx1"/>
                </a:solidFill>
                <a:latin typeface="Arial" pitchFamily="34" charset="0"/>
              </a:defRPr>
            </a:lvl6pPr>
            <a:lvl7pPr marL="914400" algn="l" defTabSz="457200" rtl="0" fontAlgn="base">
              <a:spcBef>
                <a:spcPct val="0"/>
              </a:spcBef>
              <a:spcAft>
                <a:spcPct val="0"/>
              </a:spcAft>
              <a:defRPr sz="2600" b="1">
                <a:solidFill>
                  <a:schemeClr val="tx1"/>
                </a:solidFill>
                <a:latin typeface="Arial" pitchFamily="34" charset="0"/>
              </a:defRPr>
            </a:lvl7pPr>
            <a:lvl8pPr marL="1371600" algn="l" defTabSz="457200" rtl="0" fontAlgn="base">
              <a:spcBef>
                <a:spcPct val="0"/>
              </a:spcBef>
              <a:spcAft>
                <a:spcPct val="0"/>
              </a:spcAft>
              <a:defRPr sz="2600" b="1">
                <a:solidFill>
                  <a:schemeClr val="tx1"/>
                </a:solidFill>
                <a:latin typeface="Arial" pitchFamily="34" charset="0"/>
              </a:defRPr>
            </a:lvl8pPr>
            <a:lvl9pPr marL="1828800" algn="l" defTabSz="457200" rtl="0" fontAlgn="base">
              <a:spcBef>
                <a:spcPct val="0"/>
              </a:spcBef>
              <a:spcAft>
                <a:spcPct val="0"/>
              </a:spcAft>
              <a:defRPr sz="2600" b="1">
                <a:solidFill>
                  <a:schemeClr val="tx1"/>
                </a:solidFill>
                <a:latin typeface="Arial" pitchFamily="34" charset="0"/>
              </a:defRPr>
            </a:lvl9pPr>
          </a:lstStyle>
          <a:p>
            <a:pPr algn="ctr"/>
            <a:r>
              <a:rPr lang="en-US" sz="4000" dirty="0">
                <a:solidFill>
                  <a:srgbClr val="404040"/>
                </a:solidFill>
              </a:rPr>
              <a:t>Abortion Post-</a:t>
            </a:r>
            <a:r>
              <a:rPr lang="en-US" sz="4000" i="1" dirty="0">
                <a:solidFill>
                  <a:srgbClr val="404040"/>
                </a:solidFill>
              </a:rPr>
              <a:t>Dobbs</a:t>
            </a:r>
            <a:r>
              <a:rPr lang="en-US" sz="4000" dirty="0">
                <a:solidFill>
                  <a:srgbClr val="404040"/>
                </a:solidFill>
              </a:rPr>
              <a:t> </a:t>
            </a:r>
          </a:p>
        </p:txBody>
      </p:sp>
      <p:sp>
        <p:nvSpPr>
          <p:cNvPr id="15" name="TextBox 14">
            <a:extLst>
              <a:ext uri="{FF2B5EF4-FFF2-40B4-BE49-F238E27FC236}">
                <a16:creationId xmlns:a16="http://schemas.microsoft.com/office/drawing/2014/main" id="{D70152FA-9B4D-27C4-93E8-94A807C9C27A}"/>
              </a:ext>
            </a:extLst>
          </p:cNvPr>
          <p:cNvSpPr txBox="1"/>
          <p:nvPr/>
        </p:nvSpPr>
        <p:spPr>
          <a:xfrm>
            <a:off x="6972301" y="6330435"/>
            <a:ext cx="3411537" cy="646331"/>
          </a:xfrm>
          <a:prstGeom prst="rect">
            <a:avLst/>
          </a:prstGeom>
          <a:noFill/>
        </p:spPr>
        <p:txBody>
          <a:bodyPr wrap="square" rtlCol="0">
            <a:spAutoFit/>
          </a:bodyPr>
          <a:lstStyle/>
          <a:p>
            <a:pPr algn="r" defTabSz="457200" eaLnBrk="0" fontAlgn="base" hangingPunct="0">
              <a:spcBef>
                <a:spcPct val="0"/>
              </a:spcBef>
              <a:spcAft>
                <a:spcPct val="0"/>
              </a:spcAft>
            </a:pPr>
            <a:r>
              <a:rPr lang="en-US" b="1" dirty="0">
                <a:solidFill>
                  <a:srgbClr val="404040"/>
                </a:solidFill>
                <a:latin typeface="Trade Gothic Next" panose="020B0503040303020004" pitchFamily="34" charset="0"/>
                <a:ea typeface="ＭＳ Ｐゴシック" pitchFamily="34" charset="-128"/>
              </a:rPr>
              <a:t>New York Times (Nov. 1, 2022)</a:t>
            </a:r>
            <a:endParaRPr lang="en-US" dirty="0">
              <a:solidFill>
                <a:srgbClr val="404040"/>
              </a:solidFill>
              <a:latin typeface="Arial" pitchFamily="34" charset="0"/>
              <a:ea typeface="ＭＳ Ｐゴシック" pitchFamily="34" charset="-128"/>
            </a:endParaRPr>
          </a:p>
        </p:txBody>
      </p:sp>
    </p:spTree>
    <p:extLst>
      <p:ext uri="{BB962C8B-B14F-4D97-AF65-F5344CB8AC3E}">
        <p14:creationId xmlns:p14="http://schemas.microsoft.com/office/powerpoint/2010/main" val="2211879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CC6E-D322-4695-B205-749635048989}"/>
              </a:ext>
            </a:extLst>
          </p:cNvPr>
          <p:cNvSpPr>
            <a:spLocks noGrp="1"/>
          </p:cNvSpPr>
          <p:nvPr>
            <p:ph type="title"/>
          </p:nvPr>
        </p:nvSpPr>
        <p:spPr>
          <a:xfrm>
            <a:off x="2617512" y="3429001"/>
            <a:ext cx="7589520" cy="769441"/>
          </a:xfrm>
        </p:spPr>
        <p:txBody>
          <a:bodyPr/>
          <a:lstStyle/>
          <a:p>
            <a:pPr algn="ctr"/>
            <a:r>
              <a:rPr lang="en-US" dirty="0"/>
              <a:t>Federal Preemption</a:t>
            </a:r>
          </a:p>
        </p:txBody>
      </p:sp>
    </p:spTree>
    <p:extLst>
      <p:ext uri="{BB962C8B-B14F-4D97-AF65-F5344CB8AC3E}">
        <p14:creationId xmlns:p14="http://schemas.microsoft.com/office/powerpoint/2010/main" val="1739840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1684" y="1"/>
            <a:ext cx="5758781" cy="884187"/>
          </a:xfrm>
        </p:spPr>
        <p:txBody>
          <a:bodyPr anchor="ctr">
            <a:noAutofit/>
          </a:bodyPr>
          <a:lstStyle/>
          <a:p>
            <a:pPr algn="r"/>
            <a:r>
              <a:rPr lang="en-US" sz="4000" dirty="0"/>
              <a:t>FDA Preemption</a:t>
            </a:r>
            <a:endParaRPr lang="en-US" sz="3200" dirty="0"/>
          </a:p>
        </p:txBody>
      </p:sp>
      <p:sp>
        <p:nvSpPr>
          <p:cNvPr id="3" name="Title 1">
            <a:extLst>
              <a:ext uri="{FF2B5EF4-FFF2-40B4-BE49-F238E27FC236}">
                <a16:creationId xmlns:a16="http://schemas.microsoft.com/office/drawing/2014/main" id="{B6A12C6F-495C-0398-77A7-B7F6393BB6D2}"/>
              </a:ext>
            </a:extLst>
          </p:cNvPr>
          <p:cNvSpPr txBox="1">
            <a:spLocks/>
          </p:cNvSpPr>
          <p:nvPr/>
        </p:nvSpPr>
        <p:spPr bwMode="auto">
          <a:xfrm>
            <a:off x="2139470" y="1047987"/>
            <a:ext cx="8320994" cy="1877437"/>
          </a:xfrm>
          <a:prstGeom prst="rect">
            <a:avLst/>
          </a:prstGeom>
          <a:noFill/>
          <a:ln w="28575">
            <a:solidFill>
              <a:schemeClr val="bg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algn="l" defTabSz="457200" rtl="0" eaLnBrk="0" fontAlgn="base" hangingPunct="0">
              <a:spcBef>
                <a:spcPct val="0"/>
              </a:spcBef>
              <a:spcAft>
                <a:spcPct val="0"/>
              </a:spcAft>
              <a:defRPr sz="2600" b="1"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sz="2600" b="1">
                <a:solidFill>
                  <a:schemeClr val="tx1"/>
                </a:solidFill>
                <a:latin typeface="Arial" pitchFamily="34" charset="0"/>
              </a:defRPr>
            </a:lvl6pPr>
            <a:lvl7pPr marL="914400" algn="l" defTabSz="457200" rtl="0" fontAlgn="base">
              <a:spcBef>
                <a:spcPct val="0"/>
              </a:spcBef>
              <a:spcAft>
                <a:spcPct val="0"/>
              </a:spcAft>
              <a:defRPr sz="2600" b="1">
                <a:solidFill>
                  <a:schemeClr val="tx1"/>
                </a:solidFill>
                <a:latin typeface="Arial" pitchFamily="34" charset="0"/>
              </a:defRPr>
            </a:lvl7pPr>
            <a:lvl8pPr marL="1371600" algn="l" defTabSz="457200" rtl="0" fontAlgn="base">
              <a:spcBef>
                <a:spcPct val="0"/>
              </a:spcBef>
              <a:spcAft>
                <a:spcPct val="0"/>
              </a:spcAft>
              <a:defRPr sz="2600" b="1">
                <a:solidFill>
                  <a:schemeClr val="tx1"/>
                </a:solidFill>
                <a:latin typeface="Arial" pitchFamily="34" charset="0"/>
              </a:defRPr>
            </a:lvl8pPr>
            <a:lvl9pPr marL="1828800" algn="l" defTabSz="457200" rtl="0" fontAlgn="base">
              <a:spcBef>
                <a:spcPct val="0"/>
              </a:spcBef>
              <a:spcAft>
                <a:spcPct val="0"/>
              </a:spcAft>
              <a:defRPr sz="2600" b="1">
                <a:solidFill>
                  <a:schemeClr val="tx1"/>
                </a:solidFill>
                <a:latin typeface="Arial" pitchFamily="34" charset="0"/>
              </a:defRPr>
            </a:lvl9pPr>
          </a:lstStyle>
          <a:p>
            <a:pPr algn="ctr"/>
            <a:r>
              <a:rPr lang="en-US" sz="1100" dirty="0">
                <a:solidFill>
                  <a:srgbClr val="008877">
                    <a:lumMod val="75000"/>
                  </a:srgbClr>
                </a:solidFill>
              </a:rPr>
              <a:t>  </a:t>
            </a:r>
          </a:p>
          <a:p>
            <a:pPr algn="ctr"/>
            <a:r>
              <a:rPr lang="en-US" sz="2000" dirty="0">
                <a:solidFill>
                  <a:srgbClr val="008877">
                    <a:lumMod val="75000"/>
                  </a:srgbClr>
                </a:solidFill>
              </a:rPr>
              <a:t>PATHWAY:</a:t>
            </a:r>
          </a:p>
          <a:p>
            <a:pPr algn="ctr"/>
            <a:r>
              <a:rPr lang="en-US" sz="2000" b="0" dirty="0">
                <a:solidFill>
                  <a:srgbClr val="404040"/>
                </a:solidFill>
              </a:rPr>
              <a:t>FDA’s authority to approve safe &amp; effective drugs for circulation in interstate commerce </a:t>
            </a:r>
            <a:r>
              <a:rPr lang="en-US" sz="2000" b="0" dirty="0">
                <a:solidFill>
                  <a:srgbClr val="008877"/>
                </a:solidFill>
                <a:hlinkClick r:id="rId3">
                  <a:extLst>
                    <a:ext uri="{A12FA001-AC4F-418D-AE19-62706E023703}">
                      <ahyp:hlinkClr xmlns:ahyp="http://schemas.microsoft.com/office/drawing/2018/hyperlinkcolor" val="tx"/>
                    </a:ext>
                  </a:extLst>
                </a:hlinkClick>
              </a:rPr>
              <a:t>may preempt </a:t>
            </a:r>
            <a:r>
              <a:rPr lang="en-US" sz="2000" b="0" dirty="0">
                <a:solidFill>
                  <a:srgbClr val="404040"/>
                </a:solidFill>
              </a:rPr>
              <a:t>contradictory state laws seeking to </a:t>
            </a:r>
          </a:p>
          <a:p>
            <a:pPr algn="ctr"/>
            <a:r>
              <a:rPr lang="en-US" sz="2000" b="0" dirty="0">
                <a:solidFill>
                  <a:srgbClr val="404040"/>
                </a:solidFill>
              </a:rPr>
              <a:t>limit or restrict medication abortion access, enabling access to </a:t>
            </a:r>
          </a:p>
          <a:p>
            <a:pPr algn="ctr"/>
            <a:r>
              <a:rPr lang="en-US" sz="2000" b="0" dirty="0">
                <a:solidFill>
                  <a:srgbClr val="404040"/>
                </a:solidFill>
              </a:rPr>
              <a:t>medication abortion nationally.</a:t>
            </a:r>
          </a:p>
          <a:p>
            <a:pPr algn="ctr"/>
            <a:r>
              <a:rPr lang="en-US" sz="1100" b="0" dirty="0">
                <a:solidFill>
                  <a:srgbClr val="404040"/>
                </a:solidFill>
              </a:rPr>
              <a:t>  </a:t>
            </a:r>
          </a:p>
        </p:txBody>
      </p:sp>
      <p:sp>
        <p:nvSpPr>
          <p:cNvPr id="6" name="Content Placeholder 2">
            <a:extLst>
              <a:ext uri="{FF2B5EF4-FFF2-40B4-BE49-F238E27FC236}">
                <a16:creationId xmlns:a16="http://schemas.microsoft.com/office/drawing/2014/main" id="{A2586779-BD22-8954-B028-F8B0947B5B77}"/>
              </a:ext>
            </a:extLst>
          </p:cNvPr>
          <p:cNvSpPr txBox="1">
            <a:spLocks/>
          </p:cNvSpPr>
          <p:nvPr/>
        </p:nvSpPr>
        <p:spPr>
          <a:xfrm>
            <a:off x="2139470" y="3089221"/>
            <a:ext cx="3798947" cy="1371600"/>
          </a:xfrm>
          <a:prstGeom prst="rect">
            <a:avLst/>
          </a:prstGeom>
          <a:ln w="28575">
            <a:solidFill>
              <a:schemeClr val="accent1"/>
            </a:solidFill>
          </a:ln>
        </p:spPr>
        <p:txBody>
          <a:bodyPr anchor="ctr"/>
          <a:lstStyle>
            <a:lvl1pPr marL="342900" indent="-571500" algn="l" defTabSz="457200" rtl="0" eaLnBrk="0" fontAlgn="base" hangingPunct="0">
              <a:spcBef>
                <a:spcPct val="0"/>
              </a:spcBef>
              <a:spcAft>
                <a:spcPts val="1000"/>
              </a:spcAft>
              <a:buClr>
                <a:srgbClr val="707070"/>
              </a:buClr>
              <a:defRPr sz="1600" b="1" kern="1200">
                <a:solidFill>
                  <a:schemeClr val="tx1"/>
                </a:solidFill>
                <a:latin typeface="Arial"/>
                <a:ea typeface="ＭＳ Ｐゴシック" charset="0"/>
                <a:cs typeface="ＭＳ Ｐゴシック" charset="0"/>
              </a:defRPr>
            </a:lvl1pPr>
            <a:lvl2pPr marL="228600" indent="-228600" algn="l" defTabSz="457200" rtl="0" eaLnBrk="0" fontAlgn="base" hangingPunct="0">
              <a:spcBef>
                <a:spcPct val="0"/>
              </a:spcBef>
              <a:spcAft>
                <a:spcPts val="1000"/>
              </a:spcAft>
              <a:buClr>
                <a:schemeClr val="tx1"/>
              </a:buClr>
              <a:buFont typeface="Lucida Grande" charset="0"/>
              <a:buChar char="»"/>
              <a:defRPr sz="1600" b="1" kern="1200">
                <a:solidFill>
                  <a:schemeClr val="bg2"/>
                </a:solidFill>
                <a:latin typeface="Arial"/>
                <a:ea typeface="ＭＳ Ｐゴシック" charset="0"/>
                <a:cs typeface="+mn-cs"/>
              </a:defRPr>
            </a:lvl2pPr>
            <a:lvl3pPr marL="228600" indent="685800" algn="l" defTabSz="457200" rtl="0" eaLnBrk="0" fontAlgn="base" hangingPunct="0">
              <a:lnSpc>
                <a:spcPct val="120000"/>
              </a:lnSpc>
              <a:spcBef>
                <a:spcPct val="0"/>
              </a:spcBef>
              <a:spcAft>
                <a:spcPts val="300"/>
              </a:spcAft>
              <a:defRPr sz="1400" kern="1200">
                <a:solidFill>
                  <a:schemeClr val="tx1"/>
                </a:solidFill>
                <a:latin typeface="Arial"/>
                <a:ea typeface="ＭＳ Ｐゴシック" charset="0"/>
                <a:cs typeface="+mn-cs"/>
              </a:defRPr>
            </a:lvl3pPr>
            <a:lvl4pPr marL="457200" indent="-228600" algn="l" defTabSz="457200" rtl="0" eaLnBrk="0" fontAlgn="base" hangingPunct="0">
              <a:lnSpc>
                <a:spcPct val="120000"/>
              </a:lnSpc>
              <a:spcBef>
                <a:spcPct val="0"/>
              </a:spcBef>
              <a:spcAft>
                <a:spcPts val="300"/>
              </a:spcAft>
              <a:buFont typeface="Lucida Grande" charset="0"/>
              <a:buChar char="»"/>
              <a:defRPr sz="1200" kern="1200">
                <a:solidFill>
                  <a:schemeClr val="tx1"/>
                </a:solidFill>
                <a:latin typeface="Arial"/>
                <a:ea typeface="ＭＳ Ｐゴシック" charset="0"/>
                <a:cs typeface="+mn-cs"/>
              </a:defRPr>
            </a:lvl4pPr>
            <a:lvl5pPr marL="457200" indent="-228600" algn="l" defTabSz="457200" rtl="0" eaLnBrk="0" fontAlgn="base" hangingPunct="0">
              <a:lnSpc>
                <a:spcPct val="120000"/>
              </a:lnSpc>
              <a:spcBef>
                <a:spcPts val="300"/>
              </a:spcBef>
              <a:spcAft>
                <a:spcPts val="300"/>
              </a:spcAft>
              <a:buFont typeface="Arial" pitchFamily="34" charset="0"/>
              <a:defRPr lang="en-US" sz="1200" kern="1200" dirty="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indent="-1588" algn="ctr">
              <a:spcAft>
                <a:spcPts val="0"/>
              </a:spcAft>
            </a:pPr>
            <a:r>
              <a:rPr lang="en-US" sz="2000" dirty="0">
                <a:solidFill>
                  <a:srgbClr val="247CBB"/>
                </a:solidFill>
              </a:rPr>
              <a:t>COVERAGE:</a:t>
            </a:r>
          </a:p>
          <a:p>
            <a:pPr marL="1588" indent="-1588" algn="ctr">
              <a:spcAft>
                <a:spcPts val="0"/>
              </a:spcAft>
            </a:pPr>
            <a:r>
              <a:rPr lang="en-US" sz="2000" b="0" dirty="0">
                <a:solidFill>
                  <a:srgbClr val="404040"/>
                </a:solidFill>
              </a:rPr>
              <a:t>Pregnant individuals seeking abortion </a:t>
            </a:r>
            <a:r>
              <a:rPr lang="en-US" sz="2000" b="0" dirty="0">
                <a:solidFill>
                  <a:srgbClr val="008877"/>
                </a:solidFill>
                <a:hlinkClick r:id="rId4">
                  <a:extLst>
                    <a:ext uri="{A12FA001-AC4F-418D-AE19-62706E023703}">
                      <ahyp:hlinkClr xmlns:ahyp="http://schemas.microsoft.com/office/drawing/2018/hyperlinkcolor" val="tx"/>
                    </a:ext>
                  </a:extLst>
                </a:hlinkClick>
              </a:rPr>
              <a:t>up to 10 weeks gestation</a:t>
            </a:r>
            <a:r>
              <a:rPr lang="en-US" sz="2000" b="0" dirty="0">
                <a:solidFill>
                  <a:srgbClr val="FEFEFE">
                    <a:lumMod val="10000"/>
                  </a:srgbClr>
                </a:solidFill>
              </a:rPr>
              <a:t>.</a:t>
            </a:r>
          </a:p>
        </p:txBody>
      </p:sp>
      <p:sp>
        <p:nvSpPr>
          <p:cNvPr id="8" name="TextBox 7">
            <a:extLst>
              <a:ext uri="{FF2B5EF4-FFF2-40B4-BE49-F238E27FC236}">
                <a16:creationId xmlns:a16="http://schemas.microsoft.com/office/drawing/2014/main" id="{5A5BE4AA-F5AC-A8BA-E76F-7C5A66CABE4C}"/>
              </a:ext>
            </a:extLst>
          </p:cNvPr>
          <p:cNvSpPr txBox="1"/>
          <p:nvPr/>
        </p:nvSpPr>
        <p:spPr>
          <a:xfrm>
            <a:off x="2139470" y="4694657"/>
            <a:ext cx="3798947" cy="1920240"/>
          </a:xfrm>
          <a:prstGeom prst="rect">
            <a:avLst/>
          </a:prstGeom>
          <a:noFill/>
          <a:ln w="28575">
            <a:solidFill>
              <a:schemeClr val="accent5"/>
            </a:solidFill>
          </a:ln>
        </p:spPr>
        <p:txBody>
          <a:bodyPr wrap="square" rtlCol="0" anchor="ctr">
            <a:spAutoFit/>
          </a:bodyPr>
          <a:lstStyle/>
          <a:p>
            <a:pPr algn="ctr" defTabSz="457200" eaLnBrk="0" fontAlgn="base" hangingPunct="0">
              <a:spcBef>
                <a:spcPct val="0"/>
              </a:spcBef>
              <a:spcAft>
                <a:spcPct val="0"/>
              </a:spcAft>
            </a:pPr>
            <a:r>
              <a:rPr lang="en-US" sz="2000" b="1" dirty="0">
                <a:solidFill>
                  <a:srgbClr val="8F6CAB"/>
                </a:solidFill>
                <a:latin typeface="Arial" pitchFamily="34" charset="0"/>
                <a:ea typeface="ＭＳ Ｐゴシック" pitchFamily="34" charset="-128"/>
              </a:rPr>
              <a:t>CAVEATS:</a:t>
            </a:r>
          </a:p>
          <a:p>
            <a:pPr algn="ctr" defTabSz="457200" eaLnBrk="0" fontAlgn="base" hangingPunct="0">
              <a:spcBef>
                <a:spcPct val="0"/>
              </a:spcBef>
              <a:spcAft>
                <a:spcPct val="0"/>
              </a:spcAft>
            </a:pPr>
            <a:r>
              <a:rPr lang="en-US" sz="2000" dirty="0">
                <a:solidFill>
                  <a:srgbClr val="009999"/>
                </a:solidFill>
                <a:latin typeface="Arial" pitchFamily="34" charset="0"/>
                <a:ea typeface="ＭＳ Ｐゴシック" pitchFamily="34" charset="-128"/>
                <a:hlinkClick r:id="rId5">
                  <a:extLst>
                    <a:ext uri="{A12FA001-AC4F-418D-AE19-62706E023703}">
                      <ahyp:hlinkClr xmlns:ahyp="http://schemas.microsoft.com/office/drawing/2018/hyperlinkcolor" val="tx"/>
                    </a:ext>
                  </a:extLst>
                </a:hlinkClick>
              </a:rPr>
              <a:t>Litigation</a:t>
            </a:r>
            <a:r>
              <a:rPr lang="en-US" sz="2000" dirty="0">
                <a:solidFill>
                  <a:srgbClr val="404040"/>
                </a:solidFill>
                <a:latin typeface="Arial" pitchFamily="34" charset="0"/>
                <a:ea typeface="ＭＳ Ｐゴシック" pitchFamily="34" charset="-128"/>
              </a:rPr>
              <a:t> has emerged regarding the extent of </a:t>
            </a:r>
            <a:r>
              <a:rPr lang="en-US" sz="2000" dirty="0">
                <a:solidFill>
                  <a:srgbClr val="009999"/>
                </a:solidFill>
                <a:latin typeface="Arial" pitchFamily="34" charset="0"/>
                <a:ea typeface="ＭＳ Ｐゴシック" pitchFamily="34" charset="-128"/>
                <a:hlinkClick r:id="rId6">
                  <a:extLst>
                    <a:ext uri="{A12FA001-AC4F-418D-AE19-62706E023703}">
                      <ahyp:hlinkClr xmlns:ahyp="http://schemas.microsoft.com/office/drawing/2018/hyperlinkcolor" val="tx"/>
                    </a:ext>
                  </a:extLst>
                </a:hlinkClick>
              </a:rPr>
              <a:t>FDA authority</a:t>
            </a:r>
            <a:r>
              <a:rPr lang="en-US" sz="2000" dirty="0">
                <a:solidFill>
                  <a:srgbClr val="404040"/>
                </a:solidFill>
                <a:latin typeface="Arial" pitchFamily="34" charset="0"/>
                <a:ea typeface="ＭＳ Ｐゴシック" pitchFamily="34" charset="-128"/>
              </a:rPr>
              <a:t> and preemption vis-à-vis state authority over the practice of medicine.</a:t>
            </a:r>
          </a:p>
        </p:txBody>
      </p:sp>
      <p:grpSp>
        <p:nvGrpSpPr>
          <p:cNvPr id="4" name="Group 3">
            <a:extLst>
              <a:ext uri="{FF2B5EF4-FFF2-40B4-BE49-F238E27FC236}">
                <a16:creationId xmlns:a16="http://schemas.microsoft.com/office/drawing/2014/main" id="{D5765998-E203-39E3-E3A7-8BC97B3D4F20}"/>
              </a:ext>
            </a:extLst>
          </p:cNvPr>
          <p:cNvGrpSpPr/>
          <p:nvPr/>
        </p:nvGrpSpPr>
        <p:grpSpPr>
          <a:xfrm>
            <a:off x="6096000" y="3089221"/>
            <a:ext cx="4364464" cy="3561942"/>
            <a:chOff x="4729584" y="3593297"/>
            <a:chExt cx="4100652" cy="2886168"/>
          </a:xfrm>
        </p:grpSpPr>
        <p:pic>
          <p:nvPicPr>
            <p:cNvPr id="5" name="Picture 4" descr="Medications, Tablets, Medicine, Cure">
              <a:extLst>
                <a:ext uri="{FF2B5EF4-FFF2-40B4-BE49-F238E27FC236}">
                  <a16:creationId xmlns:a16="http://schemas.microsoft.com/office/drawing/2014/main" id="{CFC3D550-7BEB-0AAB-BC9B-05F7DCA99B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29584" y="3593297"/>
              <a:ext cx="4100652" cy="28861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17818B8-92C7-4DEB-8D02-1368EA378D63}"/>
                </a:ext>
              </a:extLst>
            </p:cNvPr>
            <p:cNvPicPr>
              <a:picLocks noChangeAspect="1"/>
            </p:cNvPicPr>
            <p:nvPr/>
          </p:nvPicPr>
          <p:blipFill>
            <a:blip r:embed="rId8"/>
            <a:stretch>
              <a:fillRect/>
            </a:stretch>
          </p:blipFill>
          <p:spPr>
            <a:xfrm>
              <a:off x="5455091" y="4396276"/>
              <a:ext cx="2649638" cy="1422820"/>
            </a:xfrm>
            <a:prstGeom prst="rect">
              <a:avLst/>
            </a:prstGeom>
          </p:spPr>
        </p:pic>
      </p:grpSp>
    </p:spTree>
    <p:extLst>
      <p:ext uri="{BB962C8B-B14F-4D97-AF65-F5344CB8AC3E}">
        <p14:creationId xmlns:p14="http://schemas.microsoft.com/office/powerpoint/2010/main" val="2046926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A71DDA-ACFE-4C93-87BF-A5E800458739}"/>
              </a:ext>
            </a:extLst>
          </p:cNvPr>
          <p:cNvSpPr>
            <a:spLocks noGrp="1"/>
          </p:cNvSpPr>
          <p:nvPr>
            <p:ph sz="half" idx="1"/>
          </p:nvPr>
        </p:nvSpPr>
        <p:spPr>
          <a:xfrm>
            <a:off x="2325659" y="2338150"/>
            <a:ext cx="3696863" cy="4062651"/>
          </a:xfrm>
        </p:spPr>
        <p:txBody>
          <a:bodyPr/>
          <a:lstStyle/>
          <a:p>
            <a:pPr marL="0" indent="0" algn="ctr"/>
            <a:r>
              <a:rPr lang="en-US" sz="2400" b="0" dirty="0">
                <a:solidFill>
                  <a:schemeClr val="bg2"/>
                </a:solidFill>
              </a:rPr>
              <a:t>In a challenge by anti-abortion medical associations, Judge Matthew </a:t>
            </a:r>
            <a:r>
              <a:rPr lang="en-US" sz="2400" b="0" dirty="0" err="1">
                <a:solidFill>
                  <a:schemeClr val="bg2"/>
                </a:solidFill>
              </a:rPr>
              <a:t>Kacsmaryk</a:t>
            </a:r>
            <a:r>
              <a:rPr lang="en-US" sz="2400" b="0" dirty="0">
                <a:solidFill>
                  <a:schemeClr val="bg2"/>
                </a:solidFill>
              </a:rPr>
              <a:t>, an appointee of President Donald Trump, stayed FDA’s approval of medication abortion drug mifepristone in an attempt to remove it from the U.S. marketplace. </a:t>
            </a:r>
          </a:p>
        </p:txBody>
      </p:sp>
      <p:sp>
        <p:nvSpPr>
          <p:cNvPr id="4" name="Title 3">
            <a:extLst>
              <a:ext uri="{FF2B5EF4-FFF2-40B4-BE49-F238E27FC236}">
                <a16:creationId xmlns:a16="http://schemas.microsoft.com/office/drawing/2014/main" id="{021CC4F2-8BA6-4C13-902A-944BA67DCACD}"/>
              </a:ext>
            </a:extLst>
          </p:cNvPr>
          <p:cNvSpPr>
            <a:spLocks noGrp="1"/>
          </p:cNvSpPr>
          <p:nvPr>
            <p:ph type="title"/>
          </p:nvPr>
        </p:nvSpPr>
        <p:spPr>
          <a:xfrm>
            <a:off x="2325658" y="1205904"/>
            <a:ext cx="7946136" cy="861774"/>
          </a:xfrm>
        </p:spPr>
        <p:txBody>
          <a:bodyPr/>
          <a:lstStyle/>
          <a:p>
            <a:pPr algn="ctr"/>
            <a:r>
              <a:rPr lang="en-US" sz="3200" i="1" dirty="0">
                <a:solidFill>
                  <a:schemeClr val="accent1"/>
                </a:solidFill>
              </a:rPr>
              <a:t>Alliance for Hippocratic Medicine v. FDA </a:t>
            </a:r>
            <a:r>
              <a:rPr lang="en-US" sz="2400" dirty="0">
                <a:solidFill>
                  <a:schemeClr val="accent1"/>
                </a:solidFill>
              </a:rPr>
              <a:t>(N.D. Tex., Apr. 7, 2023)</a:t>
            </a:r>
          </a:p>
        </p:txBody>
      </p:sp>
      <p:sp>
        <p:nvSpPr>
          <p:cNvPr id="5" name="Slide Number Placeholder 4">
            <a:extLst>
              <a:ext uri="{FF2B5EF4-FFF2-40B4-BE49-F238E27FC236}">
                <a16:creationId xmlns:a16="http://schemas.microsoft.com/office/drawing/2014/main" id="{479C58B3-AA71-42C7-93C0-BECA8D732C4D}"/>
              </a:ext>
            </a:extLst>
          </p:cNvPr>
          <p:cNvSpPr>
            <a:spLocks noGrp="1"/>
          </p:cNvSpPr>
          <p:nvPr>
            <p:ph type="sldNum" sz="quarter" idx="10"/>
          </p:nvPr>
        </p:nvSpPr>
        <p:spPr/>
        <p:txBody>
          <a:bodyPr/>
          <a:lstStyle/>
          <a:p>
            <a:pPr defTabSz="457200" fontAlgn="base">
              <a:spcBef>
                <a:spcPct val="0"/>
              </a:spcBef>
              <a:spcAft>
                <a:spcPct val="0"/>
              </a:spcAft>
              <a:defRPr/>
            </a:pPr>
            <a:fld id="{D27234BD-E5D5-49A8-9EB3-4AA9430271CB}" type="slidenum">
              <a:rPr lang="en-US" altLang="en-US">
                <a:latin typeface="Arial" pitchFamily="34" charset="0"/>
                <a:ea typeface="ＭＳ Ｐゴシック" pitchFamily="34" charset="-128"/>
              </a:rPr>
              <a:pPr defTabSz="457200" fontAlgn="base">
                <a:spcBef>
                  <a:spcPct val="0"/>
                </a:spcBef>
                <a:spcAft>
                  <a:spcPct val="0"/>
                </a:spcAft>
                <a:defRPr/>
              </a:pPr>
              <a:t>59</a:t>
            </a:fld>
            <a:endParaRPr lang="en-US" altLang="en-US" dirty="0">
              <a:latin typeface="Arial" pitchFamily="34" charset="0"/>
              <a:ea typeface="ＭＳ Ｐゴシック" pitchFamily="34" charset="-128"/>
            </a:endParaRPr>
          </a:p>
        </p:txBody>
      </p:sp>
      <p:pic>
        <p:nvPicPr>
          <p:cNvPr id="13" name="Picture 2" descr="&lt;p&gt;Judge Matthew Kacsmaryk during his Senate confirmation hearing in 2019 &lt;/p&gt;">
            <a:extLst>
              <a:ext uri="{FF2B5EF4-FFF2-40B4-BE49-F238E27FC236}">
                <a16:creationId xmlns:a16="http://schemas.microsoft.com/office/drawing/2014/main" id="{01ECCCDF-D6B2-46BA-9255-765D6DE78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481" y="2727193"/>
            <a:ext cx="4308404" cy="32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966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659" y="2116459"/>
            <a:ext cx="4469702" cy="288541"/>
          </a:xfrm>
        </p:spPr>
        <p:txBody>
          <a:bodyPr/>
          <a:lstStyle/>
          <a:p>
            <a:r>
              <a:rPr lang="en-US" sz="1875" dirty="0"/>
              <a:t>Presenter</a:t>
            </a:r>
          </a:p>
        </p:txBody>
      </p:sp>
      <p:sp>
        <p:nvSpPr>
          <p:cNvPr id="5" name="Slide Number Placeholder 4"/>
          <p:cNvSpPr>
            <a:spLocks noGrp="1"/>
          </p:cNvSpPr>
          <p:nvPr>
            <p:ph type="sldNum" sz="quarter" idx="12"/>
          </p:nvPr>
        </p:nvSpPr>
        <p:spPr/>
        <p:txBody>
          <a:bodyPr/>
          <a:lstStyle/>
          <a:p>
            <a:pPr defTabSz="257175" fontAlgn="base">
              <a:spcBef>
                <a:spcPct val="0"/>
              </a:spcBef>
              <a:spcAft>
                <a:spcPct val="0"/>
              </a:spcAft>
              <a:defRPr/>
            </a:pPr>
            <a:fld id="{A4AE216E-30EE-794D-82EB-E7F5CCC91463}" type="slidenum">
              <a:rPr lang="en-US">
                <a:solidFill>
                  <a:srgbClr val="FEFEFE"/>
                </a:solidFill>
                <a:ea typeface="MS PGothic" pitchFamily="34" charset="-128"/>
              </a:rPr>
              <a:pPr defTabSz="257175" fontAlgn="base">
                <a:spcBef>
                  <a:spcPct val="0"/>
                </a:spcBef>
                <a:spcAft>
                  <a:spcPct val="0"/>
                </a:spcAft>
                <a:defRPr/>
              </a:pPr>
              <a:t>6</a:t>
            </a:fld>
            <a:endParaRPr lang="en-US">
              <a:solidFill>
                <a:srgbClr val="FEFEFE"/>
              </a:solidFill>
              <a:ea typeface="MS PGothic" pitchFamily="34" charset="-128"/>
            </a:endParaRPr>
          </a:p>
        </p:txBody>
      </p:sp>
      <p:sp>
        <p:nvSpPr>
          <p:cNvPr id="6" name="Rectangle 5"/>
          <p:cNvSpPr/>
          <p:nvPr/>
        </p:nvSpPr>
        <p:spPr>
          <a:xfrm>
            <a:off x="5120889" y="2574741"/>
            <a:ext cx="4738438" cy="1246495"/>
          </a:xfrm>
          <a:prstGeom prst="rect">
            <a:avLst/>
          </a:prstGeom>
        </p:spPr>
        <p:txBody>
          <a:bodyPr wrap="square">
            <a:spAutoFit/>
          </a:bodyPr>
          <a:lstStyle/>
          <a:p>
            <a:pPr fontAlgn="base">
              <a:spcBef>
                <a:spcPct val="0"/>
              </a:spcBef>
              <a:spcAft>
                <a:spcPts val="563"/>
              </a:spcAft>
            </a:pPr>
            <a:r>
              <a:rPr lang="en-US" sz="1875" b="1" dirty="0">
                <a:solidFill>
                  <a:srgbClr val="008877"/>
                </a:solidFill>
                <a:latin typeface="Arial"/>
                <a:ea typeface="MS PGothic" pitchFamily="34" charset="-128"/>
              </a:rPr>
              <a:t>Adam </a:t>
            </a:r>
            <a:r>
              <a:rPr lang="en-US" sz="1875" b="1" dirty="0" err="1">
                <a:solidFill>
                  <a:srgbClr val="008877"/>
                </a:solidFill>
                <a:latin typeface="Arial"/>
                <a:ea typeface="MS PGothic" pitchFamily="34" charset="-128"/>
              </a:rPr>
              <a:t>Herpolsheimer</a:t>
            </a:r>
            <a:r>
              <a:rPr lang="en-US" sz="1875" b="1" dirty="0">
                <a:solidFill>
                  <a:srgbClr val="008877"/>
                </a:solidFill>
                <a:latin typeface="Arial"/>
                <a:ea typeface="MS PGothic" pitchFamily="34" charset="-128"/>
              </a:rPr>
              <a:t>, </a:t>
            </a:r>
            <a:r>
              <a:rPr lang="en-US" sz="1875" dirty="0">
                <a:solidFill>
                  <a:srgbClr val="404040"/>
                </a:solidFill>
                <a:latin typeface="Arial"/>
                <a:ea typeface="MS PGothic" pitchFamily="34" charset="-128"/>
              </a:rPr>
              <a:t>J.D., Law and Policy Analyst, Center for Public Health Law Research, Temple University Beasley School of Law</a:t>
            </a:r>
          </a:p>
        </p:txBody>
      </p:sp>
      <p:pic>
        <p:nvPicPr>
          <p:cNvPr id="2050" name="Picture 2">
            <a:extLst>
              <a:ext uri="{FF2B5EF4-FFF2-40B4-BE49-F238E27FC236}">
                <a16:creationId xmlns:a16="http://schemas.microsoft.com/office/drawing/2014/main" id="{C73957F4-1002-81C6-93A5-B890E5752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00" t="9800" r="7200" b="14300"/>
          <a:stretch/>
        </p:blipFill>
        <p:spPr bwMode="auto">
          <a:xfrm>
            <a:off x="3280659" y="2512588"/>
            <a:ext cx="1543050" cy="1832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27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CC4F2-8BA6-4C13-902A-944BA67DCACD}"/>
              </a:ext>
            </a:extLst>
          </p:cNvPr>
          <p:cNvSpPr>
            <a:spLocks noGrp="1"/>
          </p:cNvSpPr>
          <p:nvPr>
            <p:ph type="title"/>
          </p:nvPr>
        </p:nvSpPr>
        <p:spPr>
          <a:xfrm>
            <a:off x="5514110" y="113392"/>
            <a:ext cx="4992343" cy="738664"/>
          </a:xfrm>
        </p:spPr>
        <p:txBody>
          <a:bodyPr/>
          <a:lstStyle/>
          <a:p>
            <a:pPr algn="ctr"/>
            <a:r>
              <a:rPr lang="en-US" sz="2400" i="1" dirty="0"/>
              <a:t>Alliance for Hippocratic Medicine v. FDA </a:t>
            </a:r>
            <a:r>
              <a:rPr lang="en-US" sz="2400" dirty="0"/>
              <a:t>(N.D. Tex., Apr. 7, 2023)</a:t>
            </a:r>
          </a:p>
        </p:txBody>
      </p:sp>
      <p:sp>
        <p:nvSpPr>
          <p:cNvPr id="5" name="Slide Number Placeholder 4">
            <a:extLst>
              <a:ext uri="{FF2B5EF4-FFF2-40B4-BE49-F238E27FC236}">
                <a16:creationId xmlns:a16="http://schemas.microsoft.com/office/drawing/2014/main" id="{479C58B3-AA71-42C7-93C0-BECA8D732C4D}"/>
              </a:ext>
            </a:extLst>
          </p:cNvPr>
          <p:cNvSpPr>
            <a:spLocks noGrp="1"/>
          </p:cNvSpPr>
          <p:nvPr>
            <p:ph type="sldNum" sz="quarter" idx="10"/>
          </p:nvPr>
        </p:nvSpPr>
        <p:spPr/>
        <p:txBody>
          <a:bodyPr/>
          <a:lstStyle/>
          <a:p>
            <a:pPr defTabSz="457200" fontAlgn="base">
              <a:spcBef>
                <a:spcPct val="0"/>
              </a:spcBef>
              <a:spcAft>
                <a:spcPct val="0"/>
              </a:spcAft>
              <a:defRPr/>
            </a:pPr>
            <a:fld id="{D27234BD-E5D5-49A8-9EB3-4AA9430271CB}" type="slidenum">
              <a:rPr lang="en-US" altLang="en-US">
                <a:latin typeface="Arial" pitchFamily="34" charset="0"/>
                <a:ea typeface="ＭＳ Ｐゴシック" pitchFamily="34" charset="-128"/>
              </a:rPr>
              <a:pPr defTabSz="457200" fontAlgn="base">
                <a:spcBef>
                  <a:spcPct val="0"/>
                </a:spcBef>
                <a:spcAft>
                  <a:spcPct val="0"/>
                </a:spcAft>
                <a:defRPr/>
              </a:pPr>
              <a:t>60</a:t>
            </a:fld>
            <a:endParaRPr lang="en-US" altLang="en-US" dirty="0">
              <a:latin typeface="Arial" pitchFamily="34" charset="0"/>
              <a:ea typeface="ＭＳ Ｐゴシック" pitchFamily="34" charset="-128"/>
            </a:endParaRPr>
          </a:p>
        </p:txBody>
      </p:sp>
      <p:sp>
        <p:nvSpPr>
          <p:cNvPr id="9" name="TextBox 8">
            <a:extLst>
              <a:ext uri="{FF2B5EF4-FFF2-40B4-BE49-F238E27FC236}">
                <a16:creationId xmlns:a16="http://schemas.microsoft.com/office/drawing/2014/main" id="{EE41356C-BA62-48D9-828F-597F751ED52B}"/>
              </a:ext>
            </a:extLst>
          </p:cNvPr>
          <p:cNvSpPr txBox="1"/>
          <p:nvPr/>
        </p:nvSpPr>
        <p:spPr>
          <a:xfrm>
            <a:off x="2436543" y="1448031"/>
            <a:ext cx="7711912" cy="1384995"/>
          </a:xfrm>
          <a:prstGeom prst="rect">
            <a:avLst/>
          </a:prstGeom>
          <a:noFill/>
        </p:spPr>
        <p:txBody>
          <a:bodyPr wrap="square" rtlCol="0">
            <a:spAutoFit/>
          </a:bodyPr>
          <a:lstStyle/>
          <a:p>
            <a:pPr algn="ctr" defTabSz="457200" eaLnBrk="0" fontAlgn="base" hangingPunct="0">
              <a:spcBef>
                <a:spcPct val="0"/>
              </a:spcBef>
              <a:spcAft>
                <a:spcPct val="0"/>
              </a:spcAft>
            </a:pPr>
            <a:r>
              <a:rPr lang="en-US" sz="2800" dirty="0">
                <a:solidFill>
                  <a:srgbClr val="247CBB"/>
                </a:solidFill>
                <a:latin typeface="Arial" pitchFamily="34" charset="0"/>
                <a:ea typeface="ＭＳ Ｐゴシック" pitchFamily="34" charset="-128"/>
              </a:rPr>
              <a:t>FDA originally approved mifepristone in 2020 under an approval pathway aimed at providing more stringent control of the drug (“subpart H”).</a:t>
            </a:r>
          </a:p>
        </p:txBody>
      </p:sp>
      <p:sp>
        <p:nvSpPr>
          <p:cNvPr id="2" name="TextBox 1">
            <a:extLst>
              <a:ext uri="{FF2B5EF4-FFF2-40B4-BE49-F238E27FC236}">
                <a16:creationId xmlns:a16="http://schemas.microsoft.com/office/drawing/2014/main" id="{CD876F46-70F2-4F03-8E85-7340FD77B680}"/>
              </a:ext>
            </a:extLst>
          </p:cNvPr>
          <p:cNvSpPr txBox="1"/>
          <p:nvPr/>
        </p:nvSpPr>
        <p:spPr>
          <a:xfrm>
            <a:off x="6578544" y="3202207"/>
            <a:ext cx="3814618" cy="3170099"/>
          </a:xfrm>
          <a:prstGeom prst="rect">
            <a:avLst/>
          </a:prstGeom>
          <a:noFill/>
        </p:spPr>
        <p:txBody>
          <a:bodyPr wrap="square" rtlCol="0">
            <a:spAutoFit/>
          </a:bodyPr>
          <a:lstStyle/>
          <a:p>
            <a:pPr defTabSz="457200" eaLnBrk="0" fontAlgn="base" hangingPunct="0">
              <a:spcBef>
                <a:spcPct val="0"/>
              </a:spcBef>
              <a:spcAft>
                <a:spcPct val="0"/>
              </a:spcAft>
            </a:pPr>
            <a:r>
              <a:rPr lang="en-US" sz="2000" dirty="0">
                <a:solidFill>
                  <a:srgbClr val="008877"/>
                </a:solidFill>
                <a:latin typeface="Arial" pitchFamily="34" charset="0"/>
                <a:ea typeface="ＭＳ Ｐゴシック" pitchFamily="34" charset="-128"/>
              </a:rPr>
              <a:t>According to Judge </a:t>
            </a:r>
            <a:r>
              <a:rPr lang="en-US" sz="2000" dirty="0" err="1">
                <a:solidFill>
                  <a:srgbClr val="008877"/>
                </a:solidFill>
                <a:latin typeface="Arial" pitchFamily="34" charset="0"/>
                <a:ea typeface="ＭＳ Ｐゴシック" pitchFamily="34" charset="-128"/>
              </a:rPr>
              <a:t>Kacsmaryk</a:t>
            </a:r>
            <a:r>
              <a:rPr lang="en-US" sz="2000" dirty="0">
                <a:solidFill>
                  <a:srgbClr val="008877"/>
                </a:solidFill>
                <a:latin typeface="Arial" pitchFamily="34" charset="0"/>
                <a:ea typeface="ＭＳ Ｐゴシック" pitchFamily="34" charset="-128"/>
              </a:rPr>
              <a:t>, the Subpart H approval was unlawful because:</a:t>
            </a:r>
          </a:p>
          <a:p>
            <a:pPr marL="342900" indent="-342900" defTabSz="457200" eaLnBrk="0" fontAlgn="base" hangingPunct="0">
              <a:spcBef>
                <a:spcPct val="0"/>
              </a:spcBef>
              <a:spcAft>
                <a:spcPct val="0"/>
              </a:spcAft>
              <a:buFont typeface="Arial" panose="020B0604020202020204" pitchFamily="34" charset="0"/>
              <a:buChar char="•"/>
            </a:pPr>
            <a:r>
              <a:rPr lang="en-US" sz="2000" dirty="0">
                <a:solidFill>
                  <a:srgbClr val="008877"/>
                </a:solidFill>
                <a:latin typeface="Arial" pitchFamily="34" charset="0"/>
                <a:ea typeface="ＭＳ Ｐゴシック" pitchFamily="34" charset="-128"/>
              </a:rPr>
              <a:t>Pregnancy is not an “illness,” and</a:t>
            </a:r>
          </a:p>
          <a:p>
            <a:pPr marL="342900" indent="-342900" defTabSz="457200" eaLnBrk="0" fontAlgn="base" hangingPunct="0">
              <a:spcBef>
                <a:spcPct val="0"/>
              </a:spcBef>
              <a:spcAft>
                <a:spcPct val="0"/>
              </a:spcAft>
              <a:buFont typeface="Arial" panose="020B0604020202020204" pitchFamily="34" charset="0"/>
              <a:buChar char="•"/>
            </a:pPr>
            <a:r>
              <a:rPr lang="en-US" sz="2000" dirty="0">
                <a:solidFill>
                  <a:srgbClr val="008877"/>
                </a:solidFill>
                <a:latin typeface="Arial" pitchFamily="34" charset="0"/>
                <a:ea typeface="ＭＳ Ｐゴシック" pitchFamily="34" charset="-128"/>
              </a:rPr>
              <a:t>Drugs for medication abortion “do not provide a ‘meaningful therapeutic benefit’” above surgical abortion.</a:t>
            </a:r>
          </a:p>
        </p:txBody>
      </p:sp>
      <p:graphicFrame>
        <p:nvGraphicFramePr>
          <p:cNvPr id="10" name="Diagram 9">
            <a:extLst>
              <a:ext uri="{FF2B5EF4-FFF2-40B4-BE49-F238E27FC236}">
                <a16:creationId xmlns:a16="http://schemas.microsoft.com/office/drawing/2014/main" id="{8D8C6143-4081-4DD5-AFCF-89C411D4D7A3}"/>
              </a:ext>
            </a:extLst>
          </p:cNvPr>
          <p:cNvGraphicFramePr/>
          <p:nvPr/>
        </p:nvGraphicFramePr>
        <p:xfrm>
          <a:off x="2244037" y="2974207"/>
          <a:ext cx="4424412" cy="303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1069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CC4F2-8BA6-4C13-902A-944BA67DCACD}"/>
              </a:ext>
            </a:extLst>
          </p:cNvPr>
          <p:cNvSpPr>
            <a:spLocks noGrp="1"/>
          </p:cNvSpPr>
          <p:nvPr>
            <p:ph type="title"/>
          </p:nvPr>
        </p:nvSpPr>
        <p:spPr>
          <a:xfrm>
            <a:off x="5514110" y="113392"/>
            <a:ext cx="4992343" cy="738664"/>
          </a:xfrm>
        </p:spPr>
        <p:txBody>
          <a:bodyPr/>
          <a:lstStyle/>
          <a:p>
            <a:pPr algn="ctr"/>
            <a:r>
              <a:rPr lang="en-US" sz="2400" i="1" dirty="0"/>
              <a:t>Alliance for Hippocratic Medicine v. FDA </a:t>
            </a:r>
            <a:r>
              <a:rPr lang="en-US" sz="2400" dirty="0"/>
              <a:t>(N.D. Tex., Apr. 7, 2023)</a:t>
            </a:r>
          </a:p>
        </p:txBody>
      </p:sp>
      <p:sp>
        <p:nvSpPr>
          <p:cNvPr id="5" name="Slide Number Placeholder 4">
            <a:extLst>
              <a:ext uri="{FF2B5EF4-FFF2-40B4-BE49-F238E27FC236}">
                <a16:creationId xmlns:a16="http://schemas.microsoft.com/office/drawing/2014/main" id="{479C58B3-AA71-42C7-93C0-BECA8D732C4D}"/>
              </a:ext>
            </a:extLst>
          </p:cNvPr>
          <p:cNvSpPr>
            <a:spLocks noGrp="1"/>
          </p:cNvSpPr>
          <p:nvPr>
            <p:ph type="sldNum" sz="quarter" idx="10"/>
          </p:nvPr>
        </p:nvSpPr>
        <p:spPr/>
        <p:txBody>
          <a:bodyPr/>
          <a:lstStyle/>
          <a:p>
            <a:pPr defTabSz="457200" fontAlgn="base">
              <a:spcBef>
                <a:spcPct val="0"/>
              </a:spcBef>
              <a:spcAft>
                <a:spcPct val="0"/>
              </a:spcAft>
              <a:defRPr/>
            </a:pPr>
            <a:fld id="{D27234BD-E5D5-49A8-9EB3-4AA9430271CB}" type="slidenum">
              <a:rPr lang="en-US" altLang="en-US">
                <a:latin typeface="Arial" pitchFamily="34" charset="0"/>
                <a:ea typeface="ＭＳ Ｐゴシック" pitchFamily="34" charset="-128"/>
              </a:rPr>
              <a:pPr defTabSz="457200" fontAlgn="base">
                <a:spcBef>
                  <a:spcPct val="0"/>
                </a:spcBef>
                <a:spcAft>
                  <a:spcPct val="0"/>
                </a:spcAft>
                <a:defRPr/>
              </a:pPr>
              <a:t>61</a:t>
            </a:fld>
            <a:endParaRPr lang="en-US" altLang="en-US" dirty="0">
              <a:latin typeface="Arial" pitchFamily="34" charset="0"/>
              <a:ea typeface="ＭＳ Ｐゴシック" pitchFamily="34" charset="-128"/>
            </a:endParaRPr>
          </a:p>
        </p:txBody>
      </p:sp>
      <p:graphicFrame>
        <p:nvGraphicFramePr>
          <p:cNvPr id="7" name="Diagram 6">
            <a:extLst>
              <a:ext uri="{FF2B5EF4-FFF2-40B4-BE49-F238E27FC236}">
                <a16:creationId xmlns:a16="http://schemas.microsoft.com/office/drawing/2014/main" id="{68457F13-9499-4FED-8FF1-AA07DBB62CED}"/>
              </a:ext>
            </a:extLst>
          </p:cNvPr>
          <p:cNvGraphicFramePr/>
          <p:nvPr/>
        </p:nvGraphicFramePr>
        <p:xfrm>
          <a:off x="2249144" y="2918169"/>
          <a:ext cx="8091054" cy="369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F50A1694-EA30-4656-8304-62B9C9778351}"/>
              </a:ext>
            </a:extLst>
          </p:cNvPr>
          <p:cNvSpPr txBox="1"/>
          <p:nvPr/>
        </p:nvSpPr>
        <p:spPr>
          <a:xfrm>
            <a:off x="2530764" y="1348508"/>
            <a:ext cx="7412093" cy="1569660"/>
          </a:xfrm>
          <a:prstGeom prst="rect">
            <a:avLst/>
          </a:prstGeom>
          <a:noFill/>
        </p:spPr>
        <p:txBody>
          <a:bodyPr wrap="square" rtlCol="0">
            <a:spAutoFit/>
          </a:bodyPr>
          <a:lstStyle/>
          <a:p>
            <a:pPr algn="ctr" defTabSz="457200" eaLnBrk="0" fontAlgn="base" hangingPunct="0">
              <a:spcBef>
                <a:spcPct val="0"/>
              </a:spcBef>
              <a:spcAft>
                <a:spcPct val="0"/>
              </a:spcAft>
            </a:pPr>
            <a:r>
              <a:rPr lang="en-US" sz="2400" b="1" u="sng" dirty="0">
                <a:solidFill>
                  <a:srgbClr val="247CBB"/>
                </a:solidFill>
                <a:latin typeface="Arial" pitchFamily="34" charset="0"/>
                <a:ea typeface="ＭＳ Ｐゴシック" pitchFamily="34" charset="-128"/>
              </a:rPr>
              <a:t>Standing</a:t>
            </a:r>
            <a:r>
              <a:rPr lang="en-US" sz="2400" dirty="0">
                <a:solidFill>
                  <a:srgbClr val="404040"/>
                </a:solidFill>
                <a:latin typeface="Arial" pitchFamily="34" charset="0"/>
                <a:ea typeface="ＭＳ Ｐゴシック" pitchFamily="34" charset="-128"/>
              </a:rPr>
              <a:t> </a:t>
            </a:r>
          </a:p>
          <a:p>
            <a:pPr algn="ctr" defTabSz="457200" eaLnBrk="0" fontAlgn="base" hangingPunct="0">
              <a:spcBef>
                <a:spcPct val="0"/>
              </a:spcBef>
              <a:spcAft>
                <a:spcPct val="0"/>
              </a:spcAft>
            </a:pPr>
            <a:r>
              <a:rPr lang="en-US" sz="2400" dirty="0">
                <a:solidFill>
                  <a:srgbClr val="404040"/>
                </a:solidFill>
                <a:latin typeface="Arial" pitchFamily="34" charset="0"/>
                <a:ea typeface="ＭＳ Ｐゴシック" pitchFamily="34" charset="-128"/>
              </a:rPr>
              <a:t>Plaintiffs need to initially prove a concrete and particularized injury has occurred, or imminently will occur, that is traceable back to the defendant.</a:t>
            </a:r>
          </a:p>
        </p:txBody>
      </p:sp>
    </p:spTree>
    <p:extLst>
      <p:ext uri="{BB962C8B-B14F-4D97-AF65-F5344CB8AC3E}">
        <p14:creationId xmlns:p14="http://schemas.microsoft.com/office/powerpoint/2010/main" val="654850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CC4F2-8BA6-4C13-902A-944BA67DCACD}"/>
              </a:ext>
            </a:extLst>
          </p:cNvPr>
          <p:cNvSpPr>
            <a:spLocks noGrp="1"/>
          </p:cNvSpPr>
          <p:nvPr>
            <p:ph type="title"/>
          </p:nvPr>
        </p:nvSpPr>
        <p:spPr>
          <a:xfrm>
            <a:off x="5514110" y="113392"/>
            <a:ext cx="4992343" cy="738664"/>
          </a:xfrm>
        </p:spPr>
        <p:txBody>
          <a:bodyPr/>
          <a:lstStyle/>
          <a:p>
            <a:pPr algn="ctr"/>
            <a:r>
              <a:rPr lang="en-US" sz="2400" i="1" dirty="0"/>
              <a:t>Alliance for Hippocratic Medicine v. FDA </a:t>
            </a:r>
            <a:r>
              <a:rPr lang="en-US" sz="2400" dirty="0"/>
              <a:t>(N.D. Tex., Apr. 7, 2023)</a:t>
            </a:r>
          </a:p>
        </p:txBody>
      </p:sp>
      <p:sp>
        <p:nvSpPr>
          <p:cNvPr id="5" name="Slide Number Placeholder 4">
            <a:extLst>
              <a:ext uri="{FF2B5EF4-FFF2-40B4-BE49-F238E27FC236}">
                <a16:creationId xmlns:a16="http://schemas.microsoft.com/office/drawing/2014/main" id="{479C58B3-AA71-42C7-93C0-BECA8D732C4D}"/>
              </a:ext>
            </a:extLst>
          </p:cNvPr>
          <p:cNvSpPr>
            <a:spLocks noGrp="1"/>
          </p:cNvSpPr>
          <p:nvPr>
            <p:ph type="sldNum" sz="quarter" idx="10"/>
          </p:nvPr>
        </p:nvSpPr>
        <p:spPr/>
        <p:txBody>
          <a:bodyPr/>
          <a:lstStyle/>
          <a:p>
            <a:pPr defTabSz="457200" fontAlgn="base">
              <a:spcBef>
                <a:spcPct val="0"/>
              </a:spcBef>
              <a:spcAft>
                <a:spcPct val="0"/>
              </a:spcAft>
              <a:defRPr/>
            </a:pPr>
            <a:fld id="{D27234BD-E5D5-49A8-9EB3-4AA9430271CB}" type="slidenum">
              <a:rPr lang="en-US" altLang="en-US">
                <a:latin typeface="Arial" pitchFamily="34" charset="0"/>
                <a:ea typeface="ＭＳ Ｐゴシック" pitchFamily="34" charset="-128"/>
              </a:rPr>
              <a:pPr defTabSz="457200" fontAlgn="base">
                <a:spcBef>
                  <a:spcPct val="0"/>
                </a:spcBef>
                <a:spcAft>
                  <a:spcPct val="0"/>
                </a:spcAft>
                <a:defRPr/>
              </a:pPr>
              <a:t>62</a:t>
            </a:fld>
            <a:endParaRPr lang="en-US" altLang="en-US" dirty="0">
              <a:latin typeface="Arial" pitchFamily="34" charset="0"/>
              <a:ea typeface="ＭＳ Ｐゴシック" pitchFamily="34" charset="-128"/>
            </a:endParaRPr>
          </a:p>
        </p:txBody>
      </p:sp>
      <p:sp>
        <p:nvSpPr>
          <p:cNvPr id="2" name="TextBox 1">
            <a:extLst>
              <a:ext uri="{FF2B5EF4-FFF2-40B4-BE49-F238E27FC236}">
                <a16:creationId xmlns:a16="http://schemas.microsoft.com/office/drawing/2014/main" id="{9EA02949-9425-4109-96D9-BED1730D5F59}"/>
              </a:ext>
            </a:extLst>
          </p:cNvPr>
          <p:cNvSpPr txBox="1"/>
          <p:nvPr/>
        </p:nvSpPr>
        <p:spPr>
          <a:xfrm>
            <a:off x="2092940" y="1121467"/>
            <a:ext cx="6015685" cy="5447645"/>
          </a:xfrm>
          <a:prstGeom prst="rect">
            <a:avLst/>
          </a:prstGeom>
          <a:noFill/>
        </p:spPr>
        <p:txBody>
          <a:bodyPr wrap="square" rtlCol="0">
            <a:spAutoFit/>
          </a:bodyPr>
          <a:lstStyle/>
          <a:p>
            <a:pPr algn="ctr" defTabSz="457200" eaLnBrk="0" fontAlgn="base" hangingPunct="0">
              <a:spcBef>
                <a:spcPct val="0"/>
              </a:spcBef>
              <a:spcAft>
                <a:spcPct val="0"/>
              </a:spcAft>
            </a:pPr>
            <a:r>
              <a:rPr lang="en-US" sz="2800" b="1" dirty="0">
                <a:solidFill>
                  <a:srgbClr val="404040"/>
                </a:solidFill>
                <a:latin typeface="Arial" pitchFamily="34" charset="0"/>
                <a:ea typeface="ＭＳ Ｐゴシック" pitchFamily="34" charset="-128"/>
              </a:rPr>
              <a:t>Federal Comstock Act (1873):</a:t>
            </a:r>
          </a:p>
          <a:p>
            <a:pPr algn="ctr" defTabSz="457200" eaLnBrk="0" fontAlgn="base" hangingPunct="0">
              <a:spcBef>
                <a:spcPct val="0"/>
              </a:spcBef>
              <a:spcAft>
                <a:spcPct val="0"/>
              </a:spcAft>
            </a:pPr>
            <a:endParaRPr lang="en-US" sz="2000" dirty="0">
              <a:solidFill>
                <a:srgbClr val="404040"/>
              </a:solidFill>
              <a:latin typeface="Arial" pitchFamily="34" charset="0"/>
              <a:ea typeface="ＭＳ Ｐゴシック" pitchFamily="34" charset="-128"/>
            </a:endParaRPr>
          </a:p>
          <a:p>
            <a:pPr algn="ctr" defTabSz="457200" eaLnBrk="0" fontAlgn="base" hangingPunct="0">
              <a:spcBef>
                <a:spcPct val="0"/>
              </a:spcBef>
              <a:spcAft>
                <a:spcPct val="0"/>
              </a:spcAft>
            </a:pPr>
            <a:r>
              <a:rPr lang="en-US" sz="2000" dirty="0">
                <a:solidFill>
                  <a:srgbClr val="404040"/>
                </a:solidFill>
                <a:latin typeface="Arial" pitchFamily="34" charset="0"/>
                <a:ea typeface="ＭＳ Ｐゴシック" pitchFamily="34" charset="-128"/>
              </a:rPr>
              <a:t>“Every article or thing designed, adapted, or intended for producing abortion, or for any indecent or immoral use; and . . .</a:t>
            </a:r>
          </a:p>
          <a:p>
            <a:pPr algn="ctr" defTabSz="457200" eaLnBrk="0" fontAlgn="base" hangingPunct="0">
              <a:spcBef>
                <a:spcPct val="0"/>
              </a:spcBef>
              <a:spcAft>
                <a:spcPct val="0"/>
              </a:spcAft>
            </a:pPr>
            <a:endParaRPr lang="en-US" sz="2000" dirty="0">
              <a:solidFill>
                <a:srgbClr val="404040"/>
              </a:solidFill>
              <a:latin typeface="Arial" pitchFamily="34" charset="0"/>
              <a:ea typeface="ＭＳ Ｐゴシック" pitchFamily="34" charset="-128"/>
            </a:endParaRPr>
          </a:p>
          <a:p>
            <a:pPr algn="ctr" defTabSz="457200" eaLnBrk="0" fontAlgn="base" hangingPunct="0">
              <a:spcBef>
                <a:spcPct val="0"/>
              </a:spcBef>
              <a:spcAft>
                <a:spcPct val="0"/>
              </a:spcAft>
            </a:pPr>
            <a:r>
              <a:rPr lang="en-US" sz="2000" dirty="0">
                <a:solidFill>
                  <a:srgbClr val="404040"/>
                </a:solidFill>
                <a:latin typeface="Arial" pitchFamily="34" charset="0"/>
                <a:ea typeface="ＭＳ Ｐゴシック" pitchFamily="34" charset="-128"/>
              </a:rPr>
              <a:t>Every article, instrument, substance, drug, medicine, or thing which is advertised or described in a manner calculated to lead another to use or apply it for producing abortion, or for any indecent or immoral purpose; . . .</a:t>
            </a:r>
          </a:p>
          <a:p>
            <a:pPr algn="ctr" defTabSz="457200" eaLnBrk="0" fontAlgn="base" hangingPunct="0">
              <a:spcBef>
                <a:spcPct val="0"/>
              </a:spcBef>
              <a:spcAft>
                <a:spcPct val="0"/>
              </a:spcAft>
            </a:pPr>
            <a:endParaRPr lang="en-US" sz="2000" dirty="0">
              <a:solidFill>
                <a:srgbClr val="404040"/>
              </a:solidFill>
              <a:latin typeface="Arial" pitchFamily="34" charset="0"/>
              <a:ea typeface="ＭＳ Ｐゴシック" pitchFamily="34" charset="-128"/>
            </a:endParaRPr>
          </a:p>
          <a:p>
            <a:pPr algn="ctr" defTabSz="457200" eaLnBrk="0" fontAlgn="base" hangingPunct="0">
              <a:spcBef>
                <a:spcPct val="0"/>
              </a:spcBef>
              <a:spcAft>
                <a:spcPct val="0"/>
              </a:spcAft>
            </a:pPr>
            <a:r>
              <a:rPr lang="en-US" sz="2000" dirty="0">
                <a:solidFill>
                  <a:srgbClr val="404040"/>
                </a:solidFill>
                <a:latin typeface="Arial" pitchFamily="34" charset="0"/>
                <a:ea typeface="ＭＳ Ｐゴシック" pitchFamily="34" charset="-128"/>
              </a:rPr>
              <a:t>Is declared to be nonmailable matter and shall not be conveyed in the mails or delivered from any post office or by any letter carrier.”</a:t>
            </a:r>
          </a:p>
          <a:p>
            <a:pPr algn="ctr" defTabSz="457200" eaLnBrk="0" fontAlgn="base" hangingPunct="0">
              <a:spcBef>
                <a:spcPct val="0"/>
              </a:spcBef>
              <a:spcAft>
                <a:spcPct val="0"/>
              </a:spcAft>
            </a:pPr>
            <a:endParaRPr lang="en-US" sz="2000" dirty="0">
              <a:solidFill>
                <a:srgbClr val="404040"/>
              </a:solidFill>
              <a:latin typeface="Arial" pitchFamily="34" charset="0"/>
              <a:ea typeface="ＭＳ Ｐゴシック" pitchFamily="34" charset="-128"/>
            </a:endParaRPr>
          </a:p>
          <a:p>
            <a:pPr algn="ctr" defTabSz="457200" eaLnBrk="0" fontAlgn="base" hangingPunct="0">
              <a:spcBef>
                <a:spcPct val="0"/>
              </a:spcBef>
              <a:spcAft>
                <a:spcPct val="0"/>
              </a:spcAft>
            </a:pPr>
            <a:r>
              <a:rPr lang="en-US" sz="2000" dirty="0">
                <a:solidFill>
                  <a:srgbClr val="404040"/>
                </a:solidFill>
                <a:latin typeface="Arial" pitchFamily="34" charset="0"/>
                <a:ea typeface="ＭＳ Ｐゴシック" pitchFamily="34" charset="-128"/>
              </a:rPr>
              <a:t>18 U.S.C. §1461.</a:t>
            </a:r>
          </a:p>
        </p:txBody>
      </p:sp>
      <p:pic>
        <p:nvPicPr>
          <p:cNvPr id="8194" name="Picture 2" descr="Free Envelope Letter photo and picture">
            <a:extLst>
              <a:ext uri="{FF2B5EF4-FFF2-40B4-BE49-F238E27FC236}">
                <a16:creationId xmlns:a16="http://schemas.microsoft.com/office/drawing/2014/main" id="{7FCEB97E-46F6-4213-80B6-5C5EFB726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0364" y="1066548"/>
            <a:ext cx="2286088" cy="556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006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CC4F2-8BA6-4C13-902A-944BA67DCACD}"/>
              </a:ext>
            </a:extLst>
          </p:cNvPr>
          <p:cNvSpPr>
            <a:spLocks noGrp="1"/>
          </p:cNvSpPr>
          <p:nvPr>
            <p:ph type="title"/>
          </p:nvPr>
        </p:nvSpPr>
        <p:spPr>
          <a:xfrm>
            <a:off x="5514110" y="113392"/>
            <a:ext cx="4992343" cy="738664"/>
          </a:xfrm>
        </p:spPr>
        <p:txBody>
          <a:bodyPr/>
          <a:lstStyle/>
          <a:p>
            <a:pPr algn="ctr"/>
            <a:r>
              <a:rPr lang="en-US" sz="2400" i="1" dirty="0"/>
              <a:t>Alliance for Hippocratic Medicine v. FDA </a:t>
            </a:r>
            <a:r>
              <a:rPr lang="en-US" sz="2400" dirty="0"/>
              <a:t>(N.D. Tex., Apr. 7, 2023)</a:t>
            </a:r>
          </a:p>
        </p:txBody>
      </p:sp>
      <p:sp>
        <p:nvSpPr>
          <p:cNvPr id="5" name="Slide Number Placeholder 4">
            <a:extLst>
              <a:ext uri="{FF2B5EF4-FFF2-40B4-BE49-F238E27FC236}">
                <a16:creationId xmlns:a16="http://schemas.microsoft.com/office/drawing/2014/main" id="{479C58B3-AA71-42C7-93C0-BECA8D732C4D}"/>
              </a:ext>
            </a:extLst>
          </p:cNvPr>
          <p:cNvSpPr>
            <a:spLocks noGrp="1"/>
          </p:cNvSpPr>
          <p:nvPr>
            <p:ph type="sldNum" sz="quarter" idx="10"/>
          </p:nvPr>
        </p:nvSpPr>
        <p:spPr/>
        <p:txBody>
          <a:bodyPr/>
          <a:lstStyle/>
          <a:p>
            <a:pPr defTabSz="457200" fontAlgn="base">
              <a:spcBef>
                <a:spcPct val="0"/>
              </a:spcBef>
              <a:spcAft>
                <a:spcPct val="0"/>
              </a:spcAft>
              <a:defRPr/>
            </a:pPr>
            <a:fld id="{D27234BD-E5D5-49A8-9EB3-4AA9430271CB}" type="slidenum">
              <a:rPr lang="en-US" altLang="en-US">
                <a:latin typeface="Arial" pitchFamily="34" charset="0"/>
                <a:ea typeface="ＭＳ Ｐゴシック" pitchFamily="34" charset="-128"/>
              </a:rPr>
              <a:pPr defTabSz="457200" fontAlgn="base">
                <a:spcBef>
                  <a:spcPct val="0"/>
                </a:spcBef>
                <a:spcAft>
                  <a:spcPct val="0"/>
                </a:spcAft>
                <a:defRPr/>
              </a:pPr>
              <a:t>63</a:t>
            </a:fld>
            <a:endParaRPr lang="en-US" altLang="en-US" dirty="0">
              <a:latin typeface="Arial" pitchFamily="34" charset="0"/>
              <a:ea typeface="ＭＳ Ｐゴシック" pitchFamily="34" charset="-128"/>
            </a:endParaRPr>
          </a:p>
        </p:txBody>
      </p:sp>
      <p:pic>
        <p:nvPicPr>
          <p:cNvPr id="7170" name="Picture 2" descr="Art, Cartoon, Cowboy, Duel, Gunslinger">
            <a:extLst>
              <a:ext uri="{FF2B5EF4-FFF2-40B4-BE49-F238E27FC236}">
                <a16:creationId xmlns:a16="http://schemas.microsoft.com/office/drawing/2014/main" id="{CC8730A6-71E0-4077-B73E-64AE22479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187" y="1261098"/>
            <a:ext cx="8118014" cy="3730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F914D9-89E0-4720-93C2-EEEF3BE47E6E}"/>
              </a:ext>
            </a:extLst>
          </p:cNvPr>
          <p:cNvSpPr txBox="1"/>
          <p:nvPr/>
        </p:nvSpPr>
        <p:spPr>
          <a:xfrm>
            <a:off x="2557670" y="5279431"/>
            <a:ext cx="2822713" cy="1200329"/>
          </a:xfrm>
          <a:prstGeom prst="rect">
            <a:avLst/>
          </a:prstGeom>
          <a:noFill/>
        </p:spPr>
        <p:txBody>
          <a:bodyPr wrap="square" rtlCol="0">
            <a:spAutoFit/>
          </a:bodyPr>
          <a:lstStyle/>
          <a:p>
            <a:pPr algn="ctr" defTabSz="457200" eaLnBrk="0" fontAlgn="base" hangingPunct="0">
              <a:spcBef>
                <a:spcPct val="0"/>
              </a:spcBef>
              <a:spcAft>
                <a:spcPct val="0"/>
              </a:spcAft>
            </a:pPr>
            <a:r>
              <a:rPr lang="en-US" b="1" u="sng" dirty="0">
                <a:solidFill>
                  <a:srgbClr val="404040"/>
                </a:solidFill>
                <a:latin typeface="Arial" pitchFamily="34" charset="0"/>
                <a:ea typeface="ＭＳ Ｐゴシック" pitchFamily="34" charset="-128"/>
              </a:rPr>
              <a:t>Judge </a:t>
            </a:r>
            <a:r>
              <a:rPr lang="en-US" b="1" u="sng" dirty="0" err="1">
                <a:solidFill>
                  <a:srgbClr val="404040"/>
                </a:solidFill>
                <a:latin typeface="Arial" pitchFamily="34" charset="0"/>
                <a:ea typeface="ＭＳ Ｐゴシック" pitchFamily="34" charset="-128"/>
              </a:rPr>
              <a:t>Kacsmaryk</a:t>
            </a:r>
            <a:r>
              <a:rPr lang="en-US" dirty="0">
                <a:solidFill>
                  <a:srgbClr val="404040"/>
                </a:solidFill>
                <a:latin typeface="Arial" pitchFamily="34" charset="0"/>
                <a:ea typeface="ＭＳ Ｐゴシック" pitchFamily="34" charset="-128"/>
              </a:rPr>
              <a:t>: Mifepristone approval enables violation of the Comstock Act</a:t>
            </a:r>
          </a:p>
        </p:txBody>
      </p:sp>
      <p:sp>
        <p:nvSpPr>
          <p:cNvPr id="6" name="TextBox 5">
            <a:extLst>
              <a:ext uri="{FF2B5EF4-FFF2-40B4-BE49-F238E27FC236}">
                <a16:creationId xmlns:a16="http://schemas.microsoft.com/office/drawing/2014/main" id="{81A4C585-0432-4C3B-A02E-166AD0479529}"/>
              </a:ext>
            </a:extLst>
          </p:cNvPr>
          <p:cNvSpPr txBox="1"/>
          <p:nvPr/>
        </p:nvSpPr>
        <p:spPr>
          <a:xfrm>
            <a:off x="6414055" y="5140931"/>
            <a:ext cx="3949147" cy="1477328"/>
          </a:xfrm>
          <a:prstGeom prst="rect">
            <a:avLst/>
          </a:prstGeom>
          <a:noFill/>
        </p:spPr>
        <p:txBody>
          <a:bodyPr wrap="square" rtlCol="0">
            <a:spAutoFit/>
          </a:bodyPr>
          <a:lstStyle/>
          <a:p>
            <a:pPr algn="ctr" defTabSz="457200" eaLnBrk="0" fontAlgn="base" hangingPunct="0">
              <a:spcBef>
                <a:spcPct val="0"/>
              </a:spcBef>
              <a:spcAft>
                <a:spcPct val="0"/>
              </a:spcAft>
            </a:pPr>
            <a:r>
              <a:rPr lang="en-US" b="1" u="sng" dirty="0">
                <a:solidFill>
                  <a:srgbClr val="FEFEFE">
                    <a:lumMod val="10000"/>
                  </a:srgbClr>
                </a:solidFill>
                <a:latin typeface="Arial" pitchFamily="34" charset="0"/>
                <a:ea typeface="ＭＳ Ｐゴシック" pitchFamily="34" charset="-128"/>
              </a:rPr>
              <a:t>DOJ</a:t>
            </a:r>
            <a:r>
              <a:rPr lang="en-US" b="1" dirty="0">
                <a:solidFill>
                  <a:srgbClr val="FEFEFE">
                    <a:lumMod val="10000"/>
                  </a:srgbClr>
                </a:solidFill>
                <a:latin typeface="Arial" pitchFamily="34" charset="0"/>
                <a:ea typeface="ＭＳ Ｐゴシック" pitchFamily="34" charset="-128"/>
              </a:rPr>
              <a:t>: </a:t>
            </a:r>
            <a:r>
              <a:rPr lang="en-US" dirty="0">
                <a:solidFill>
                  <a:srgbClr val="FEFEFE">
                    <a:lumMod val="10000"/>
                  </a:srgbClr>
                </a:solidFill>
                <a:latin typeface="Arial" pitchFamily="34" charset="0"/>
                <a:ea typeface="ＭＳ Ｐゴシック" pitchFamily="34" charset="-128"/>
              </a:rPr>
              <a:t>Courts read an “unlawful” requirement into the Comstock Act, and mailing mifepristone does not necessarily mean an unlawful abortion is going to occur.</a:t>
            </a:r>
          </a:p>
        </p:txBody>
      </p:sp>
    </p:spTree>
    <p:extLst>
      <p:ext uri="{BB962C8B-B14F-4D97-AF65-F5344CB8AC3E}">
        <p14:creationId xmlns:p14="http://schemas.microsoft.com/office/powerpoint/2010/main" val="3514659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A71DDA-ACFE-4C93-87BF-A5E800458739}"/>
              </a:ext>
            </a:extLst>
          </p:cNvPr>
          <p:cNvSpPr>
            <a:spLocks noGrp="1"/>
          </p:cNvSpPr>
          <p:nvPr>
            <p:ph sz="half" idx="1"/>
          </p:nvPr>
        </p:nvSpPr>
        <p:spPr>
          <a:xfrm>
            <a:off x="2441762" y="2567226"/>
            <a:ext cx="7906156" cy="1723549"/>
          </a:xfrm>
        </p:spPr>
        <p:txBody>
          <a:bodyPr anchor="ctr"/>
          <a:lstStyle/>
          <a:p>
            <a:pPr marL="0" indent="0" algn="ctr"/>
            <a:r>
              <a:rPr lang="en-US" sz="2800" b="0" dirty="0">
                <a:solidFill>
                  <a:schemeClr val="bg2"/>
                </a:solidFill>
              </a:rPr>
              <a:t>The court preliminarily enjoined FDA from “altering the status quo and rights as it relates to the availability of Mifepristone” in the 17 challenging states and Washington, D.C. </a:t>
            </a:r>
          </a:p>
        </p:txBody>
      </p:sp>
      <p:sp>
        <p:nvSpPr>
          <p:cNvPr id="4" name="Title 3">
            <a:extLst>
              <a:ext uri="{FF2B5EF4-FFF2-40B4-BE49-F238E27FC236}">
                <a16:creationId xmlns:a16="http://schemas.microsoft.com/office/drawing/2014/main" id="{021CC4F2-8BA6-4C13-902A-944BA67DCACD}"/>
              </a:ext>
            </a:extLst>
          </p:cNvPr>
          <p:cNvSpPr>
            <a:spLocks noGrp="1"/>
          </p:cNvSpPr>
          <p:nvPr>
            <p:ph type="title"/>
          </p:nvPr>
        </p:nvSpPr>
        <p:spPr>
          <a:xfrm>
            <a:off x="2441761" y="1238964"/>
            <a:ext cx="7906157" cy="1046440"/>
          </a:xfrm>
        </p:spPr>
        <p:txBody>
          <a:bodyPr/>
          <a:lstStyle/>
          <a:p>
            <a:pPr algn="ctr"/>
            <a:r>
              <a:rPr lang="en-US" sz="3400" i="1" dirty="0"/>
              <a:t>Washington v. FDA </a:t>
            </a:r>
            <a:r>
              <a:rPr lang="en-US" sz="3400" dirty="0"/>
              <a:t>(E.D. Wash., Apr. 7, 2023)</a:t>
            </a:r>
          </a:p>
        </p:txBody>
      </p:sp>
      <p:sp>
        <p:nvSpPr>
          <p:cNvPr id="5" name="Slide Number Placeholder 4">
            <a:extLst>
              <a:ext uri="{FF2B5EF4-FFF2-40B4-BE49-F238E27FC236}">
                <a16:creationId xmlns:a16="http://schemas.microsoft.com/office/drawing/2014/main" id="{479C58B3-AA71-42C7-93C0-BECA8D732C4D}"/>
              </a:ext>
            </a:extLst>
          </p:cNvPr>
          <p:cNvSpPr>
            <a:spLocks noGrp="1"/>
          </p:cNvSpPr>
          <p:nvPr>
            <p:ph type="sldNum" sz="quarter" idx="10"/>
          </p:nvPr>
        </p:nvSpPr>
        <p:spPr/>
        <p:txBody>
          <a:bodyPr/>
          <a:lstStyle/>
          <a:p>
            <a:pPr defTabSz="457200" fontAlgn="base">
              <a:spcBef>
                <a:spcPct val="0"/>
              </a:spcBef>
              <a:spcAft>
                <a:spcPct val="0"/>
              </a:spcAft>
              <a:defRPr/>
            </a:pPr>
            <a:fld id="{D27234BD-E5D5-49A8-9EB3-4AA9430271CB}" type="slidenum">
              <a:rPr lang="en-US" altLang="en-US">
                <a:latin typeface="Arial" pitchFamily="34" charset="0"/>
                <a:ea typeface="ＭＳ Ｐゴシック" pitchFamily="34" charset="-128"/>
              </a:rPr>
              <a:pPr defTabSz="457200" fontAlgn="base">
                <a:spcBef>
                  <a:spcPct val="0"/>
                </a:spcBef>
                <a:spcAft>
                  <a:spcPct val="0"/>
                </a:spcAft>
                <a:defRPr/>
              </a:pPr>
              <a:t>64</a:t>
            </a:fld>
            <a:endParaRPr lang="en-US" altLang="en-US" dirty="0">
              <a:latin typeface="Arial" pitchFamily="34" charset="0"/>
              <a:ea typeface="ＭＳ Ｐゴシック" pitchFamily="34" charset="-128"/>
            </a:endParaRPr>
          </a:p>
        </p:txBody>
      </p:sp>
      <p:pic>
        <p:nvPicPr>
          <p:cNvPr id="6" name="Picture 5">
            <a:extLst>
              <a:ext uri="{FF2B5EF4-FFF2-40B4-BE49-F238E27FC236}">
                <a16:creationId xmlns:a16="http://schemas.microsoft.com/office/drawing/2014/main" id="{306DA1D1-D6B5-4022-BA45-728992373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1" y="4597122"/>
            <a:ext cx="8669408" cy="2260878"/>
          </a:xfrm>
          <a:prstGeom prst="rect">
            <a:avLst/>
          </a:prstGeom>
        </p:spPr>
      </p:pic>
    </p:spTree>
    <p:extLst>
      <p:ext uri="{BB962C8B-B14F-4D97-AF65-F5344CB8AC3E}">
        <p14:creationId xmlns:p14="http://schemas.microsoft.com/office/powerpoint/2010/main" val="75554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E4BA-5605-49F2-8C81-1184AC943942}"/>
              </a:ext>
            </a:extLst>
          </p:cNvPr>
          <p:cNvSpPr>
            <a:spLocks noGrp="1"/>
          </p:cNvSpPr>
          <p:nvPr>
            <p:ph type="title"/>
          </p:nvPr>
        </p:nvSpPr>
        <p:spPr>
          <a:xfrm>
            <a:off x="2851264" y="1767007"/>
            <a:ext cx="6966990" cy="3323987"/>
          </a:xfrm>
        </p:spPr>
        <p:txBody>
          <a:bodyPr/>
          <a:lstStyle/>
          <a:p>
            <a:pPr algn="ctr"/>
            <a:r>
              <a:rPr lang="en-US" sz="7200" i="1" dirty="0">
                <a:solidFill>
                  <a:schemeClr val="bg2"/>
                </a:solidFill>
              </a:rPr>
              <a:t>Where does mifepristone stand, legally?</a:t>
            </a:r>
          </a:p>
        </p:txBody>
      </p:sp>
      <p:sp>
        <p:nvSpPr>
          <p:cNvPr id="3" name="Slide Number Placeholder 2">
            <a:extLst>
              <a:ext uri="{FF2B5EF4-FFF2-40B4-BE49-F238E27FC236}">
                <a16:creationId xmlns:a16="http://schemas.microsoft.com/office/drawing/2014/main" id="{1AFFC26B-9319-455E-8648-3A5AEB4FF99E}"/>
              </a:ext>
            </a:extLst>
          </p:cNvPr>
          <p:cNvSpPr>
            <a:spLocks noGrp="1"/>
          </p:cNvSpPr>
          <p:nvPr>
            <p:ph type="sldNum" sz="quarter" idx="10"/>
          </p:nvPr>
        </p:nvSpPr>
        <p:spPr/>
        <p:txBody>
          <a:bodyPr/>
          <a:lstStyle/>
          <a:p>
            <a:pPr defTabSz="457200" fontAlgn="base">
              <a:spcBef>
                <a:spcPct val="0"/>
              </a:spcBef>
              <a:spcAft>
                <a:spcPct val="0"/>
              </a:spcAft>
              <a:defRPr/>
            </a:pPr>
            <a:fld id="{8EE6D391-7BFF-4B79-A03B-4D784B0E7A2C}" type="slidenum">
              <a:rPr lang="en-US" altLang="en-US">
                <a:latin typeface="Arial" pitchFamily="34" charset="0"/>
                <a:ea typeface="ＭＳ Ｐゴシック" pitchFamily="34" charset="-128"/>
              </a:rPr>
              <a:pPr defTabSz="457200" fontAlgn="base">
                <a:spcBef>
                  <a:spcPct val="0"/>
                </a:spcBef>
                <a:spcAft>
                  <a:spcPct val="0"/>
                </a:spcAft>
                <a:defRPr/>
              </a:pPr>
              <a:t>65</a:t>
            </a:fld>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39650839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0021" y="-311"/>
            <a:ext cx="6175313" cy="935852"/>
          </a:xfrm>
        </p:spPr>
        <p:txBody>
          <a:bodyPr>
            <a:normAutofit fontScale="90000"/>
          </a:bodyPr>
          <a:lstStyle/>
          <a:p>
            <a:pPr algn="r"/>
            <a:r>
              <a:rPr lang="en-US" sz="3600" dirty="0"/>
              <a:t>Emergency Medical Treatment &amp; Active Labor Act (EMTALA)</a:t>
            </a:r>
          </a:p>
        </p:txBody>
      </p:sp>
      <p:sp>
        <p:nvSpPr>
          <p:cNvPr id="3" name="Title 1">
            <a:extLst>
              <a:ext uri="{FF2B5EF4-FFF2-40B4-BE49-F238E27FC236}">
                <a16:creationId xmlns:a16="http://schemas.microsoft.com/office/drawing/2014/main" id="{9885A1FE-707E-AF94-A71C-ED78B4EFF587}"/>
              </a:ext>
            </a:extLst>
          </p:cNvPr>
          <p:cNvSpPr txBox="1">
            <a:spLocks/>
          </p:cNvSpPr>
          <p:nvPr/>
        </p:nvSpPr>
        <p:spPr bwMode="auto">
          <a:xfrm>
            <a:off x="2100542" y="1057310"/>
            <a:ext cx="8465737" cy="1920240"/>
          </a:xfrm>
          <a:prstGeom prst="rect">
            <a:avLst/>
          </a:prstGeom>
          <a:noFill/>
          <a:ln w="31750">
            <a:solidFill>
              <a:schemeClr val="bg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algn="l" defTabSz="457200" rtl="0" eaLnBrk="0" fontAlgn="base" hangingPunct="0">
              <a:spcBef>
                <a:spcPct val="0"/>
              </a:spcBef>
              <a:spcAft>
                <a:spcPct val="0"/>
              </a:spcAft>
              <a:defRPr sz="2600" b="1"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sz="2600" b="1">
                <a:solidFill>
                  <a:schemeClr val="tx1"/>
                </a:solidFill>
                <a:latin typeface="Arial" pitchFamily="34" charset="0"/>
              </a:defRPr>
            </a:lvl6pPr>
            <a:lvl7pPr marL="914400" algn="l" defTabSz="457200" rtl="0" fontAlgn="base">
              <a:spcBef>
                <a:spcPct val="0"/>
              </a:spcBef>
              <a:spcAft>
                <a:spcPct val="0"/>
              </a:spcAft>
              <a:defRPr sz="2600" b="1">
                <a:solidFill>
                  <a:schemeClr val="tx1"/>
                </a:solidFill>
                <a:latin typeface="Arial" pitchFamily="34" charset="0"/>
              </a:defRPr>
            </a:lvl7pPr>
            <a:lvl8pPr marL="1371600" algn="l" defTabSz="457200" rtl="0" fontAlgn="base">
              <a:spcBef>
                <a:spcPct val="0"/>
              </a:spcBef>
              <a:spcAft>
                <a:spcPct val="0"/>
              </a:spcAft>
              <a:defRPr sz="2600" b="1">
                <a:solidFill>
                  <a:schemeClr val="tx1"/>
                </a:solidFill>
                <a:latin typeface="Arial" pitchFamily="34" charset="0"/>
              </a:defRPr>
            </a:lvl8pPr>
            <a:lvl9pPr marL="1828800" algn="l" defTabSz="457200" rtl="0" fontAlgn="base">
              <a:spcBef>
                <a:spcPct val="0"/>
              </a:spcBef>
              <a:spcAft>
                <a:spcPct val="0"/>
              </a:spcAft>
              <a:defRPr sz="2600" b="1">
                <a:solidFill>
                  <a:schemeClr val="tx1"/>
                </a:solidFill>
                <a:latin typeface="Arial" pitchFamily="34" charset="0"/>
              </a:defRPr>
            </a:lvl9pPr>
          </a:lstStyle>
          <a:p>
            <a:pPr algn="ctr"/>
            <a:r>
              <a:rPr lang="en-US" sz="2000" dirty="0">
                <a:solidFill>
                  <a:srgbClr val="008877">
                    <a:lumMod val="75000"/>
                  </a:srgbClr>
                </a:solidFill>
              </a:rPr>
              <a:t>PATHWAY:</a:t>
            </a:r>
            <a:endParaRPr lang="en-US" sz="2000" dirty="0">
              <a:solidFill>
                <a:srgbClr val="404040"/>
              </a:solidFill>
            </a:endParaRPr>
          </a:p>
          <a:p>
            <a:pPr algn="ctr"/>
            <a:r>
              <a:rPr lang="en-US" sz="2000" b="0" dirty="0">
                <a:solidFill>
                  <a:srgbClr val="404040"/>
                </a:solidFill>
              </a:rPr>
              <a:t>EMTALA requires most U.S. hospitals to provide screening &amp; stabilizing emergency care. On July 11, 2022, </a:t>
            </a:r>
            <a:r>
              <a:rPr lang="en-US" sz="2000" b="0" dirty="0">
                <a:solidFill>
                  <a:srgbClr val="008877"/>
                </a:solidFill>
                <a:hlinkClick r:id="rId3">
                  <a:extLst>
                    <a:ext uri="{A12FA001-AC4F-418D-AE19-62706E023703}">
                      <ahyp:hlinkClr xmlns:ahyp="http://schemas.microsoft.com/office/drawing/2018/hyperlinkcolor" val="tx"/>
                    </a:ext>
                  </a:extLst>
                </a:hlinkClick>
              </a:rPr>
              <a:t>HHS confirmed </a:t>
            </a:r>
            <a:r>
              <a:rPr lang="en-US" sz="2000" b="0" dirty="0">
                <a:solidFill>
                  <a:srgbClr val="404040"/>
                </a:solidFill>
              </a:rPr>
              <a:t>that physicians may conclude life-saving abortion care is necessary under EMTALA when pregnant patients present with an “emergency medical condition” (EMC). </a:t>
            </a:r>
            <a:r>
              <a:rPr lang="en-US" sz="2000" b="0" dirty="0">
                <a:solidFill>
                  <a:srgbClr val="008877"/>
                </a:solidFill>
                <a:hlinkClick r:id="rId4">
                  <a:extLst>
                    <a:ext uri="{A12FA001-AC4F-418D-AE19-62706E023703}">
                      <ahyp:hlinkClr xmlns:ahyp="http://schemas.microsoft.com/office/drawing/2018/hyperlinkcolor" val="tx"/>
                    </a:ext>
                  </a:extLst>
                </a:hlinkClick>
              </a:rPr>
              <a:t>EMTALA expressly preempts conflicting state laws</a:t>
            </a:r>
            <a:r>
              <a:rPr lang="en-US" sz="2000" b="0" dirty="0">
                <a:solidFill>
                  <a:srgbClr val="404040"/>
                </a:solidFill>
              </a:rPr>
              <a:t>. </a:t>
            </a:r>
          </a:p>
        </p:txBody>
      </p:sp>
      <p:sp>
        <p:nvSpPr>
          <p:cNvPr id="6" name="Rectangle 5">
            <a:extLst>
              <a:ext uri="{FF2B5EF4-FFF2-40B4-BE49-F238E27FC236}">
                <a16:creationId xmlns:a16="http://schemas.microsoft.com/office/drawing/2014/main" id="{1213F1B5-DEF7-4494-CC1D-958B7953FCF2}"/>
              </a:ext>
            </a:extLst>
          </p:cNvPr>
          <p:cNvSpPr/>
          <p:nvPr/>
        </p:nvSpPr>
        <p:spPr>
          <a:xfrm>
            <a:off x="2114829" y="3049836"/>
            <a:ext cx="4215520" cy="1440619"/>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srgbClr val="FEFEFE"/>
              </a:solidFill>
              <a:latin typeface="Arial"/>
            </a:endParaRPr>
          </a:p>
        </p:txBody>
      </p:sp>
      <p:sp>
        <p:nvSpPr>
          <p:cNvPr id="7" name="Rectangle 6">
            <a:extLst>
              <a:ext uri="{FF2B5EF4-FFF2-40B4-BE49-F238E27FC236}">
                <a16:creationId xmlns:a16="http://schemas.microsoft.com/office/drawing/2014/main" id="{412A1517-CF41-7A99-955F-97EEC3D46ECF}"/>
              </a:ext>
            </a:extLst>
          </p:cNvPr>
          <p:cNvSpPr/>
          <p:nvPr/>
        </p:nvSpPr>
        <p:spPr>
          <a:xfrm>
            <a:off x="2105025" y="4612991"/>
            <a:ext cx="4215521" cy="1998648"/>
          </a:xfrm>
          <a:prstGeom prst="rect">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srgbClr val="FEFEFE"/>
              </a:solidFill>
              <a:latin typeface="Arial"/>
            </a:endParaRPr>
          </a:p>
        </p:txBody>
      </p:sp>
      <p:pic>
        <p:nvPicPr>
          <p:cNvPr id="8" name="Picture 7">
            <a:extLst>
              <a:ext uri="{FF2B5EF4-FFF2-40B4-BE49-F238E27FC236}">
                <a16:creationId xmlns:a16="http://schemas.microsoft.com/office/drawing/2014/main" id="{343B3068-8E34-0AC5-D610-3CF8EF0A5104}"/>
              </a:ext>
            </a:extLst>
          </p:cNvPr>
          <p:cNvPicPr>
            <a:picLocks noChangeAspect="1"/>
          </p:cNvPicPr>
          <p:nvPr/>
        </p:nvPicPr>
        <p:blipFill>
          <a:blip r:embed="rId5"/>
          <a:stretch>
            <a:fillRect/>
          </a:stretch>
        </p:blipFill>
        <p:spPr>
          <a:xfrm>
            <a:off x="6979091" y="4396276"/>
            <a:ext cx="2649638" cy="1422820"/>
          </a:xfrm>
          <a:prstGeom prst="rect">
            <a:avLst/>
          </a:prstGeom>
        </p:spPr>
      </p:pic>
      <p:sp>
        <p:nvSpPr>
          <p:cNvPr id="10" name="Content Placeholder 2">
            <a:extLst>
              <a:ext uri="{FF2B5EF4-FFF2-40B4-BE49-F238E27FC236}">
                <a16:creationId xmlns:a16="http://schemas.microsoft.com/office/drawing/2014/main" id="{2877C94A-4F9A-A2D5-6F27-99EA9AEF1154}"/>
              </a:ext>
            </a:extLst>
          </p:cNvPr>
          <p:cNvSpPr txBox="1">
            <a:spLocks/>
          </p:cNvSpPr>
          <p:nvPr/>
        </p:nvSpPr>
        <p:spPr>
          <a:xfrm>
            <a:off x="2051865" y="3100088"/>
            <a:ext cx="4268680" cy="1296189"/>
          </a:xfrm>
          <a:prstGeom prst="rect">
            <a:avLst/>
          </a:prstGeom>
        </p:spPr>
        <p:txBody>
          <a:bodyPr/>
          <a:lstStyle>
            <a:lvl1pPr marL="342900" indent="-571500" algn="l" defTabSz="457200" rtl="0" eaLnBrk="0" fontAlgn="base" hangingPunct="0">
              <a:spcBef>
                <a:spcPct val="0"/>
              </a:spcBef>
              <a:spcAft>
                <a:spcPts val="1000"/>
              </a:spcAft>
              <a:buClr>
                <a:srgbClr val="707070"/>
              </a:buClr>
              <a:defRPr sz="1600" b="1" kern="1200">
                <a:solidFill>
                  <a:schemeClr val="tx1"/>
                </a:solidFill>
                <a:latin typeface="Arial"/>
                <a:ea typeface="ＭＳ Ｐゴシック" charset="0"/>
                <a:cs typeface="ＭＳ Ｐゴシック" charset="0"/>
              </a:defRPr>
            </a:lvl1pPr>
            <a:lvl2pPr marL="228600" indent="-228600" algn="l" defTabSz="457200" rtl="0" eaLnBrk="0" fontAlgn="base" hangingPunct="0">
              <a:spcBef>
                <a:spcPct val="0"/>
              </a:spcBef>
              <a:spcAft>
                <a:spcPts val="1000"/>
              </a:spcAft>
              <a:buClr>
                <a:schemeClr val="tx1"/>
              </a:buClr>
              <a:buFont typeface="Lucida Grande" charset="0"/>
              <a:buChar char="»"/>
              <a:defRPr sz="1600" b="1" kern="1200">
                <a:solidFill>
                  <a:schemeClr val="bg2"/>
                </a:solidFill>
                <a:latin typeface="Arial"/>
                <a:ea typeface="ＭＳ Ｐゴシック" charset="0"/>
                <a:cs typeface="+mn-cs"/>
              </a:defRPr>
            </a:lvl2pPr>
            <a:lvl3pPr marL="228600" indent="685800" algn="l" defTabSz="457200" rtl="0" eaLnBrk="0" fontAlgn="base" hangingPunct="0">
              <a:lnSpc>
                <a:spcPct val="120000"/>
              </a:lnSpc>
              <a:spcBef>
                <a:spcPct val="0"/>
              </a:spcBef>
              <a:spcAft>
                <a:spcPts val="300"/>
              </a:spcAft>
              <a:defRPr sz="1400" kern="1200">
                <a:solidFill>
                  <a:schemeClr val="tx1"/>
                </a:solidFill>
                <a:latin typeface="Arial"/>
                <a:ea typeface="ＭＳ Ｐゴシック" charset="0"/>
                <a:cs typeface="+mn-cs"/>
              </a:defRPr>
            </a:lvl3pPr>
            <a:lvl4pPr marL="457200" indent="-228600" algn="l" defTabSz="457200" rtl="0" eaLnBrk="0" fontAlgn="base" hangingPunct="0">
              <a:lnSpc>
                <a:spcPct val="120000"/>
              </a:lnSpc>
              <a:spcBef>
                <a:spcPct val="0"/>
              </a:spcBef>
              <a:spcAft>
                <a:spcPts val="300"/>
              </a:spcAft>
              <a:buFont typeface="Lucida Grande" charset="0"/>
              <a:buChar char="»"/>
              <a:defRPr sz="1200" kern="1200">
                <a:solidFill>
                  <a:schemeClr val="tx1"/>
                </a:solidFill>
                <a:latin typeface="Arial"/>
                <a:ea typeface="ＭＳ Ｐゴシック" charset="0"/>
                <a:cs typeface="+mn-cs"/>
              </a:defRPr>
            </a:lvl4pPr>
            <a:lvl5pPr marL="457200" indent="-228600" algn="l" defTabSz="457200" rtl="0" eaLnBrk="0" fontAlgn="base" hangingPunct="0">
              <a:lnSpc>
                <a:spcPct val="120000"/>
              </a:lnSpc>
              <a:spcBef>
                <a:spcPts val="300"/>
              </a:spcBef>
              <a:spcAft>
                <a:spcPts val="300"/>
              </a:spcAft>
              <a:buFont typeface="Arial" pitchFamily="34" charset="0"/>
              <a:defRPr lang="en-US" sz="1200" kern="1200" dirty="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588" indent="-1588" algn="ctr">
              <a:spcAft>
                <a:spcPts val="0"/>
              </a:spcAft>
            </a:pPr>
            <a:r>
              <a:rPr lang="en-US" sz="2000" dirty="0">
                <a:solidFill>
                  <a:srgbClr val="247CBB"/>
                </a:solidFill>
              </a:rPr>
              <a:t>COVERAGE:</a:t>
            </a:r>
          </a:p>
          <a:p>
            <a:pPr marL="1588" indent="-1588" algn="ctr">
              <a:spcAft>
                <a:spcPts val="0"/>
              </a:spcAft>
            </a:pPr>
            <a:r>
              <a:rPr lang="en-US" sz="2000" b="0" dirty="0">
                <a:solidFill>
                  <a:srgbClr val="404040"/>
                </a:solidFill>
              </a:rPr>
              <a:t>Pregnant patients with an EMC necessitating abortion as treatment at most hospitals.</a:t>
            </a:r>
          </a:p>
        </p:txBody>
      </p:sp>
      <p:sp>
        <p:nvSpPr>
          <p:cNvPr id="11" name="TextBox 10">
            <a:extLst>
              <a:ext uri="{FF2B5EF4-FFF2-40B4-BE49-F238E27FC236}">
                <a16:creationId xmlns:a16="http://schemas.microsoft.com/office/drawing/2014/main" id="{1340253C-6A33-ED15-A521-6145D8A7B0FE}"/>
              </a:ext>
            </a:extLst>
          </p:cNvPr>
          <p:cNvSpPr txBox="1"/>
          <p:nvPr/>
        </p:nvSpPr>
        <p:spPr>
          <a:xfrm>
            <a:off x="2114829" y="4631056"/>
            <a:ext cx="4205716" cy="1938992"/>
          </a:xfrm>
          <a:prstGeom prst="rect">
            <a:avLst/>
          </a:prstGeom>
          <a:noFill/>
        </p:spPr>
        <p:txBody>
          <a:bodyPr wrap="square" rtlCol="0">
            <a:spAutoFit/>
          </a:bodyPr>
          <a:lstStyle/>
          <a:p>
            <a:pPr algn="ctr" defTabSz="457200" eaLnBrk="0" fontAlgn="base" hangingPunct="0">
              <a:spcBef>
                <a:spcPct val="0"/>
              </a:spcBef>
              <a:spcAft>
                <a:spcPct val="0"/>
              </a:spcAft>
            </a:pPr>
            <a:r>
              <a:rPr lang="en-US" sz="2000" b="1" dirty="0">
                <a:solidFill>
                  <a:srgbClr val="8F6CAB"/>
                </a:solidFill>
                <a:latin typeface="Arial" pitchFamily="34" charset="0"/>
                <a:ea typeface="ＭＳ Ｐゴシック" pitchFamily="34" charset="-128"/>
              </a:rPr>
              <a:t>CAVEATS:</a:t>
            </a:r>
          </a:p>
          <a:p>
            <a:pPr algn="ctr" defTabSz="457200" eaLnBrk="0" fontAlgn="base" hangingPunct="0">
              <a:spcBef>
                <a:spcPct val="0"/>
              </a:spcBef>
              <a:spcAft>
                <a:spcPct val="0"/>
              </a:spcAft>
            </a:pPr>
            <a:r>
              <a:rPr lang="en-US" sz="2000" dirty="0">
                <a:solidFill>
                  <a:srgbClr val="404040"/>
                </a:solidFill>
                <a:latin typeface="Arial" pitchFamily="34" charset="0"/>
                <a:ea typeface="ＭＳ Ｐゴシック" pitchFamily="34" charset="-128"/>
              </a:rPr>
              <a:t>Litigation may determine </a:t>
            </a:r>
            <a:r>
              <a:rPr lang="en-US" sz="2000" dirty="0">
                <a:solidFill>
                  <a:srgbClr val="008877"/>
                </a:solidFill>
                <a:latin typeface="Arial" pitchFamily="34" charset="0"/>
                <a:ea typeface="ＭＳ Ｐゴシック" pitchFamily="34" charset="-128"/>
                <a:hlinkClick r:id="rId6">
                  <a:extLst>
                    <a:ext uri="{A12FA001-AC4F-418D-AE19-62706E023703}">
                      <ahyp:hlinkClr xmlns:ahyp="http://schemas.microsoft.com/office/drawing/2018/hyperlinkcolor" val="tx"/>
                    </a:ext>
                  </a:extLst>
                </a:hlinkClick>
              </a:rPr>
              <a:t>what is considered an EMC</a:t>
            </a:r>
            <a:r>
              <a:rPr lang="en-US" sz="2000" dirty="0">
                <a:solidFill>
                  <a:srgbClr val="404040"/>
                </a:solidFill>
                <a:latin typeface="Arial" pitchFamily="34" charset="0"/>
                <a:ea typeface="ＭＳ Ｐゴシック" pitchFamily="34" charset="-128"/>
              </a:rPr>
              <a:t> or how state &amp; federal laws intersect. In select challenges (TX, ID), </a:t>
            </a:r>
            <a:r>
              <a:rPr lang="en-US" sz="2000" dirty="0">
                <a:solidFill>
                  <a:srgbClr val="008877"/>
                </a:solidFill>
                <a:latin typeface="Arial" pitchFamily="34" charset="0"/>
                <a:ea typeface="ＭＳ Ｐゴシック" pitchFamily="34" charset="-128"/>
                <a:hlinkClick r:id="rId7">
                  <a:extLst>
                    <a:ext uri="{A12FA001-AC4F-418D-AE19-62706E023703}">
                      <ahyp:hlinkClr xmlns:ahyp="http://schemas.microsoft.com/office/drawing/2018/hyperlinkcolor" val="tx"/>
                    </a:ext>
                  </a:extLst>
                </a:hlinkClick>
              </a:rPr>
              <a:t>federal courts have issued contradictory opinions</a:t>
            </a:r>
            <a:r>
              <a:rPr lang="en-US" sz="2000" dirty="0">
                <a:solidFill>
                  <a:srgbClr val="404040"/>
                </a:solidFill>
                <a:latin typeface="Arial" pitchFamily="34" charset="0"/>
                <a:ea typeface="ＭＳ Ｐゴシック" pitchFamily="34" charset="-128"/>
              </a:rPr>
              <a:t>.</a:t>
            </a:r>
          </a:p>
        </p:txBody>
      </p:sp>
      <p:grpSp>
        <p:nvGrpSpPr>
          <p:cNvPr id="4" name="Group 3">
            <a:extLst>
              <a:ext uri="{FF2B5EF4-FFF2-40B4-BE49-F238E27FC236}">
                <a16:creationId xmlns:a16="http://schemas.microsoft.com/office/drawing/2014/main" id="{6ED15FB0-A9E5-E3CF-25BF-55FBCE3B10F4}"/>
              </a:ext>
            </a:extLst>
          </p:cNvPr>
          <p:cNvGrpSpPr/>
          <p:nvPr/>
        </p:nvGrpSpPr>
        <p:grpSpPr>
          <a:xfrm>
            <a:off x="6413720" y="3049835"/>
            <a:ext cx="4215520" cy="3698278"/>
            <a:chOff x="4727146" y="3726901"/>
            <a:chExt cx="4242998" cy="2973707"/>
          </a:xfrm>
        </p:grpSpPr>
        <p:pic>
          <p:nvPicPr>
            <p:cNvPr id="12" name="Picture 11">
              <a:extLst>
                <a:ext uri="{FF2B5EF4-FFF2-40B4-BE49-F238E27FC236}">
                  <a16:creationId xmlns:a16="http://schemas.microsoft.com/office/drawing/2014/main" id="{A0916DF8-6D51-E6C3-5343-1ECA17A7FE7C}"/>
                </a:ext>
              </a:extLst>
            </p:cNvPr>
            <p:cNvPicPr>
              <a:picLocks noChangeAspect="1"/>
            </p:cNvPicPr>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4727146" y="3726901"/>
              <a:ext cx="4162792" cy="2886739"/>
            </a:xfrm>
            <a:prstGeom prst="rect">
              <a:avLst/>
            </a:prstGeom>
          </p:spPr>
        </p:pic>
        <p:pic>
          <p:nvPicPr>
            <p:cNvPr id="13" name="Picture 12" descr="Logo&#10;&#10;Description automatically generated">
              <a:extLst>
                <a:ext uri="{FF2B5EF4-FFF2-40B4-BE49-F238E27FC236}">
                  <a16:creationId xmlns:a16="http://schemas.microsoft.com/office/drawing/2014/main" id="{D85AFC1D-7204-95C1-63FA-368B4F632071}"/>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6809" b="91489" l="0" r="100000">
                          <a14:foregroundMark x1="36992" y1="8936" x2="48780" y2="6809"/>
                          <a14:foregroundMark x1="48780" y1="6809" x2="57317" y2="6809"/>
                          <a14:foregroundMark x1="57317" y1="6809" x2="39837" y2="8936"/>
                          <a14:foregroundMark x1="34959" y1="89362" x2="47967" y2="91489"/>
                          <a14:foregroundMark x1="47967" y1="91489" x2="58130" y2="91064"/>
                          <a14:foregroundMark x1="58130" y1="91064" x2="45122" y2="91915"/>
                        </a14:backgroundRemoval>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7239313" y="5047129"/>
              <a:ext cx="1730831" cy="1653479"/>
            </a:xfrm>
            <a:prstGeom prst="rect">
              <a:avLst/>
            </a:prstGeom>
          </p:spPr>
        </p:pic>
        <p:pic>
          <p:nvPicPr>
            <p:cNvPr id="14" name="Picture 13" descr="A person in a hospital bed&#10;&#10;Description automatically generated with low confidence">
              <a:extLst>
                <a:ext uri="{FF2B5EF4-FFF2-40B4-BE49-F238E27FC236}">
                  <a16:creationId xmlns:a16="http://schemas.microsoft.com/office/drawing/2014/main" id="{AB5F154C-7ED7-D507-2D46-8E551488F0EF}"/>
                </a:ext>
              </a:extLst>
            </p:cNvPr>
            <p:cNvPicPr>
              <a:picLocks noChangeAspect="1"/>
            </p:cNvPicPr>
            <p:nvPr/>
          </p:nvPicPr>
          <p:blipFill>
            <a:blip r:embed="rId13" cstate="email">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4727146" y="3730604"/>
              <a:ext cx="1607716" cy="1071810"/>
            </a:xfrm>
            <a:prstGeom prst="rect">
              <a:avLst/>
            </a:prstGeom>
          </p:spPr>
        </p:pic>
      </p:grpSp>
    </p:spTree>
    <p:extLst>
      <p:ext uri="{BB962C8B-B14F-4D97-AF65-F5344CB8AC3E}">
        <p14:creationId xmlns:p14="http://schemas.microsoft.com/office/powerpoint/2010/main" val="2546690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CC6E-D322-4695-B205-749635048989}"/>
              </a:ext>
            </a:extLst>
          </p:cNvPr>
          <p:cNvSpPr>
            <a:spLocks noGrp="1"/>
          </p:cNvSpPr>
          <p:nvPr>
            <p:ph type="title"/>
          </p:nvPr>
        </p:nvSpPr>
        <p:spPr>
          <a:xfrm>
            <a:off x="2551251" y="2959129"/>
            <a:ext cx="7589520" cy="1538883"/>
          </a:xfrm>
        </p:spPr>
        <p:txBody>
          <a:bodyPr/>
          <a:lstStyle/>
          <a:p>
            <a:pPr algn="ctr"/>
            <a:r>
              <a:rPr lang="en-US" dirty="0"/>
              <a:t>State Preemption of Local Authorities</a:t>
            </a:r>
          </a:p>
        </p:txBody>
      </p:sp>
    </p:spTree>
    <p:extLst>
      <p:ext uri="{BB962C8B-B14F-4D97-AF65-F5344CB8AC3E}">
        <p14:creationId xmlns:p14="http://schemas.microsoft.com/office/powerpoint/2010/main" val="2608812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4F45-3A42-2EDB-E9AA-1BE1B5DFDFCF}"/>
              </a:ext>
            </a:extLst>
          </p:cNvPr>
          <p:cNvSpPr>
            <a:spLocks noGrp="1"/>
          </p:cNvSpPr>
          <p:nvPr>
            <p:ph type="title"/>
          </p:nvPr>
        </p:nvSpPr>
        <p:spPr>
          <a:xfrm>
            <a:off x="2164080" y="1213810"/>
            <a:ext cx="8338143" cy="1846659"/>
          </a:xfrm>
          <a:ln w="31750">
            <a:solidFill>
              <a:schemeClr val="bg2">
                <a:lumMod val="75000"/>
              </a:schemeClr>
            </a:solidFill>
          </a:ln>
        </p:spPr>
        <p:txBody>
          <a:bodyPr anchor="ctr"/>
          <a:lstStyle/>
          <a:p>
            <a:pPr algn="ctr">
              <a:spcAft>
                <a:spcPts val="0"/>
              </a:spcAft>
            </a:pPr>
            <a:r>
              <a:rPr lang="en-US" sz="2000" dirty="0">
                <a:solidFill>
                  <a:schemeClr val="bg2">
                    <a:lumMod val="75000"/>
                  </a:schemeClr>
                </a:solidFill>
              </a:rPr>
              <a:t>PATHWAY:</a:t>
            </a:r>
            <a:br>
              <a:rPr lang="en-US" sz="2000" b="0" dirty="0">
                <a:solidFill>
                  <a:schemeClr val="bg1">
                    <a:lumMod val="10000"/>
                  </a:schemeClr>
                </a:solidFill>
              </a:rPr>
            </a:br>
            <a:r>
              <a:rPr lang="en-US" sz="2000" b="0" dirty="0"/>
              <a:t>Prosecutors have near-absolute discretion over when to prosecute individuals for abortion-related crimes. Post-</a:t>
            </a:r>
            <a:r>
              <a:rPr lang="en-US" sz="2000" b="0" i="1" dirty="0"/>
              <a:t>Dobbs</a:t>
            </a:r>
            <a:r>
              <a:rPr lang="en-US" sz="2000" b="0" dirty="0"/>
              <a:t>, </a:t>
            </a:r>
            <a:r>
              <a:rPr lang="en-US" sz="2000" b="0" dirty="0">
                <a:solidFill>
                  <a:schemeClr val="bg2"/>
                </a:solidFill>
                <a:hlinkClick r:id="rId3">
                  <a:extLst>
                    <a:ext uri="{A12FA001-AC4F-418D-AE19-62706E023703}">
                      <ahyp:hlinkClr xmlns:ahyp="http://schemas.microsoft.com/office/drawing/2018/hyperlinkcolor" val="tx"/>
                    </a:ext>
                  </a:extLst>
                </a:hlinkClick>
              </a:rPr>
              <a:t>90+ elected state prosecutors</a:t>
            </a:r>
            <a:r>
              <a:rPr lang="en-US" sz="2000" b="0" dirty="0"/>
              <a:t> have pledged not to enforce their states’ abortion bans or restrictions. Some </a:t>
            </a:r>
            <a:r>
              <a:rPr lang="en-US" sz="2000" b="0" dirty="0">
                <a:solidFill>
                  <a:schemeClr val="bg2"/>
                </a:solidFill>
                <a:hlinkClick r:id="rId4">
                  <a:extLst>
                    <a:ext uri="{A12FA001-AC4F-418D-AE19-62706E023703}">
                      <ahyp:hlinkClr xmlns:ahyp="http://schemas.microsoft.com/office/drawing/2018/hyperlinkcolor" val="tx"/>
                    </a:ext>
                  </a:extLst>
                </a:hlinkClick>
              </a:rPr>
              <a:t>police chiefs</a:t>
            </a:r>
            <a:r>
              <a:rPr lang="en-US" sz="2000" b="0" dirty="0">
                <a:solidFill>
                  <a:schemeClr val="bg2"/>
                </a:solidFill>
              </a:rPr>
              <a:t> </a:t>
            </a:r>
            <a:r>
              <a:rPr lang="en-US" sz="2000" b="0" dirty="0"/>
              <a:t>&amp; </a:t>
            </a:r>
            <a:r>
              <a:rPr lang="en-US" sz="2000" b="0" dirty="0">
                <a:solidFill>
                  <a:schemeClr val="bg2"/>
                </a:solidFill>
                <a:hlinkClick r:id="rId5">
                  <a:extLst>
                    <a:ext uri="{A12FA001-AC4F-418D-AE19-62706E023703}">
                      <ahyp:hlinkClr xmlns:ahyp="http://schemas.microsoft.com/office/drawing/2018/hyperlinkcolor" val="tx"/>
                    </a:ext>
                  </a:extLst>
                </a:hlinkClick>
              </a:rPr>
              <a:t>city councils</a:t>
            </a:r>
            <a:r>
              <a:rPr lang="en-US" sz="2000" b="0" dirty="0">
                <a:solidFill>
                  <a:schemeClr val="bg2"/>
                </a:solidFill>
              </a:rPr>
              <a:t> </a:t>
            </a:r>
            <a:r>
              <a:rPr lang="en-US" sz="2000" b="0" dirty="0"/>
              <a:t>have also issued memos providing for the de-prioritization of police enforcement of abortion bans.</a:t>
            </a:r>
          </a:p>
        </p:txBody>
      </p:sp>
      <p:sp>
        <p:nvSpPr>
          <p:cNvPr id="3" name="Content Placeholder 2">
            <a:extLst>
              <a:ext uri="{FF2B5EF4-FFF2-40B4-BE49-F238E27FC236}">
                <a16:creationId xmlns:a16="http://schemas.microsoft.com/office/drawing/2014/main" id="{4759D3B9-76AB-1C1F-6AFC-BE7D9011318C}"/>
              </a:ext>
            </a:extLst>
          </p:cNvPr>
          <p:cNvSpPr>
            <a:spLocks noGrp="1"/>
          </p:cNvSpPr>
          <p:nvPr>
            <p:ph sz="quarter" idx="13"/>
          </p:nvPr>
        </p:nvSpPr>
        <p:spPr>
          <a:xfrm>
            <a:off x="2164077" y="3687847"/>
            <a:ext cx="4103802" cy="584775"/>
          </a:xfrm>
        </p:spPr>
        <p:txBody>
          <a:bodyPr anchor="ctr"/>
          <a:lstStyle/>
          <a:p>
            <a:pPr marL="1588" indent="-1588" algn="ctr">
              <a:spcAft>
                <a:spcPts val="0"/>
              </a:spcAft>
            </a:pPr>
            <a:r>
              <a:rPr lang="en-US" sz="1900" b="0" dirty="0"/>
              <a:t>Highly variable &amp; dependent on jurisdiction.</a:t>
            </a:r>
          </a:p>
        </p:txBody>
      </p:sp>
      <p:sp>
        <p:nvSpPr>
          <p:cNvPr id="4" name="Slide Number Placeholder 3">
            <a:extLst>
              <a:ext uri="{FF2B5EF4-FFF2-40B4-BE49-F238E27FC236}">
                <a16:creationId xmlns:a16="http://schemas.microsoft.com/office/drawing/2014/main" id="{0D318BB7-75E6-1CF8-EA31-4CF649F67096}"/>
              </a:ext>
            </a:extLst>
          </p:cNvPr>
          <p:cNvSpPr>
            <a:spLocks noGrp="1"/>
          </p:cNvSpPr>
          <p:nvPr>
            <p:ph type="sldNum" sz="quarter" idx="14"/>
          </p:nvPr>
        </p:nvSpPr>
        <p:spPr/>
        <p:txBody>
          <a:bodyPr/>
          <a:lstStyle/>
          <a:p>
            <a:pPr defTabSz="457200" fontAlgn="base">
              <a:spcBef>
                <a:spcPct val="0"/>
              </a:spcBef>
              <a:spcAft>
                <a:spcPct val="0"/>
              </a:spcAft>
              <a:defRPr/>
            </a:pPr>
            <a:fld id="{7000609E-496C-4BB8-B06B-D7F8DDF68865}" type="slidenum">
              <a:rPr lang="en-US" altLang="en-US">
                <a:latin typeface="Arial" pitchFamily="34" charset="0"/>
                <a:ea typeface="ＭＳ Ｐゴシック" pitchFamily="34" charset="-128"/>
              </a:rPr>
              <a:pPr defTabSz="457200" fontAlgn="base">
                <a:spcBef>
                  <a:spcPct val="0"/>
                </a:spcBef>
                <a:spcAft>
                  <a:spcPct val="0"/>
                </a:spcAft>
                <a:defRPr/>
              </a:pPr>
              <a:t>68</a:t>
            </a:fld>
            <a:endParaRPr lang="en-US" altLang="en-US" dirty="0">
              <a:latin typeface="Arial" pitchFamily="34" charset="0"/>
              <a:ea typeface="ＭＳ Ｐゴシック" pitchFamily="34" charset="-128"/>
            </a:endParaRPr>
          </a:p>
        </p:txBody>
      </p:sp>
      <p:sp>
        <p:nvSpPr>
          <p:cNvPr id="6" name="Title 1">
            <a:extLst>
              <a:ext uri="{FF2B5EF4-FFF2-40B4-BE49-F238E27FC236}">
                <a16:creationId xmlns:a16="http://schemas.microsoft.com/office/drawing/2014/main" id="{2FC3B488-1E74-CFC5-48D1-71D504D12BE6}"/>
              </a:ext>
            </a:extLst>
          </p:cNvPr>
          <p:cNvSpPr txBox="1">
            <a:spLocks/>
          </p:cNvSpPr>
          <p:nvPr/>
        </p:nvSpPr>
        <p:spPr bwMode="auto">
          <a:xfrm>
            <a:off x="5197506" y="180201"/>
            <a:ext cx="53047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algn="l" defTabSz="457200" rtl="0" eaLnBrk="0" fontAlgn="base" hangingPunct="0">
              <a:spcBef>
                <a:spcPct val="0"/>
              </a:spcBef>
              <a:spcAft>
                <a:spcPct val="0"/>
              </a:spcAft>
              <a:defRPr sz="3600" b="1"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sz="2600" b="1">
                <a:solidFill>
                  <a:schemeClr val="tx1"/>
                </a:solidFill>
                <a:latin typeface="Arial" pitchFamily="34" charset="0"/>
                <a:ea typeface="ＭＳ Ｐゴシック" charset="0"/>
                <a:cs typeface="ＭＳ Ｐゴシック" charset="0"/>
              </a:defRPr>
            </a:lvl5pPr>
            <a:lvl6pPr marL="457200" algn="l" defTabSz="457200" rtl="0" fontAlgn="base">
              <a:spcBef>
                <a:spcPct val="0"/>
              </a:spcBef>
              <a:spcAft>
                <a:spcPct val="0"/>
              </a:spcAft>
              <a:defRPr sz="2600" b="1">
                <a:solidFill>
                  <a:schemeClr val="tx1"/>
                </a:solidFill>
                <a:latin typeface="Arial" pitchFamily="34" charset="0"/>
              </a:defRPr>
            </a:lvl6pPr>
            <a:lvl7pPr marL="914400" algn="l" defTabSz="457200" rtl="0" fontAlgn="base">
              <a:spcBef>
                <a:spcPct val="0"/>
              </a:spcBef>
              <a:spcAft>
                <a:spcPct val="0"/>
              </a:spcAft>
              <a:defRPr sz="2600" b="1">
                <a:solidFill>
                  <a:schemeClr val="tx1"/>
                </a:solidFill>
                <a:latin typeface="Arial" pitchFamily="34" charset="0"/>
              </a:defRPr>
            </a:lvl7pPr>
            <a:lvl8pPr marL="1371600" algn="l" defTabSz="457200" rtl="0" fontAlgn="base">
              <a:spcBef>
                <a:spcPct val="0"/>
              </a:spcBef>
              <a:spcAft>
                <a:spcPct val="0"/>
              </a:spcAft>
              <a:defRPr sz="2600" b="1">
                <a:solidFill>
                  <a:schemeClr val="tx1"/>
                </a:solidFill>
                <a:latin typeface="Arial" pitchFamily="34" charset="0"/>
              </a:defRPr>
            </a:lvl8pPr>
            <a:lvl9pPr marL="1828800" algn="l" defTabSz="457200" rtl="0" fontAlgn="base">
              <a:spcBef>
                <a:spcPct val="0"/>
              </a:spcBef>
              <a:spcAft>
                <a:spcPct val="0"/>
              </a:spcAft>
              <a:defRPr sz="2600" b="1">
                <a:solidFill>
                  <a:schemeClr val="tx1"/>
                </a:solidFill>
                <a:latin typeface="Arial" pitchFamily="34" charset="0"/>
              </a:defRPr>
            </a:lvl9pPr>
          </a:lstStyle>
          <a:p>
            <a:pPr algn="r"/>
            <a:r>
              <a:rPr lang="en-US" dirty="0">
                <a:solidFill>
                  <a:srgbClr val="404040"/>
                </a:solidFill>
              </a:rPr>
              <a:t>Enforcement Discretion</a:t>
            </a:r>
          </a:p>
        </p:txBody>
      </p:sp>
      <p:sp>
        <p:nvSpPr>
          <p:cNvPr id="8" name="Rectangle 7">
            <a:extLst>
              <a:ext uri="{FF2B5EF4-FFF2-40B4-BE49-F238E27FC236}">
                <a16:creationId xmlns:a16="http://schemas.microsoft.com/office/drawing/2014/main" id="{0F0E3F65-214E-F4B7-EE16-25B88E7E0578}"/>
              </a:ext>
            </a:extLst>
          </p:cNvPr>
          <p:cNvSpPr/>
          <p:nvPr/>
        </p:nvSpPr>
        <p:spPr>
          <a:xfrm>
            <a:off x="2164077" y="3309258"/>
            <a:ext cx="4103802" cy="1045029"/>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srgbClr val="FEFEFE"/>
              </a:solidFill>
              <a:latin typeface="Arial"/>
            </a:endParaRPr>
          </a:p>
        </p:txBody>
      </p:sp>
      <p:sp>
        <p:nvSpPr>
          <p:cNvPr id="13" name="TextBox 12">
            <a:extLst>
              <a:ext uri="{FF2B5EF4-FFF2-40B4-BE49-F238E27FC236}">
                <a16:creationId xmlns:a16="http://schemas.microsoft.com/office/drawing/2014/main" id="{AEC9EB2E-F6A6-9A27-A287-A5FA463269DA}"/>
              </a:ext>
            </a:extLst>
          </p:cNvPr>
          <p:cNvSpPr txBox="1"/>
          <p:nvPr/>
        </p:nvSpPr>
        <p:spPr>
          <a:xfrm>
            <a:off x="2200444" y="4959366"/>
            <a:ext cx="4054484" cy="1754326"/>
          </a:xfrm>
          <a:prstGeom prst="rect">
            <a:avLst/>
          </a:prstGeom>
          <a:noFill/>
        </p:spPr>
        <p:txBody>
          <a:bodyPr wrap="square" rtlCol="0">
            <a:spAutoFit/>
          </a:bodyPr>
          <a:lstStyle/>
          <a:p>
            <a:pPr algn="ctr" defTabSz="457200" eaLnBrk="0" fontAlgn="base" hangingPunct="0">
              <a:spcBef>
                <a:spcPct val="0"/>
              </a:spcBef>
              <a:spcAft>
                <a:spcPts val="600"/>
              </a:spcAft>
            </a:pPr>
            <a:r>
              <a:rPr lang="en-US" dirty="0">
                <a:solidFill>
                  <a:srgbClr val="404040"/>
                </a:solidFill>
                <a:latin typeface="Arial" pitchFamily="34" charset="0"/>
                <a:ea typeface="ＭＳ Ｐゴシック" pitchFamily="34" charset="-128"/>
              </a:rPr>
              <a:t>Governors can </a:t>
            </a:r>
            <a:r>
              <a:rPr lang="en-US" dirty="0">
                <a:solidFill>
                  <a:srgbClr val="008877"/>
                </a:solidFill>
                <a:latin typeface="Arial" pitchFamily="34" charset="0"/>
                <a:ea typeface="ＭＳ Ｐゴシック" pitchFamily="34" charset="-128"/>
                <a:hlinkClick r:id="rId6">
                  <a:extLst>
                    <a:ext uri="{A12FA001-AC4F-418D-AE19-62706E023703}">
                      <ahyp:hlinkClr xmlns:ahyp="http://schemas.microsoft.com/office/drawing/2018/hyperlinkcolor" val="tx"/>
                    </a:ext>
                  </a:extLst>
                </a:hlinkClick>
              </a:rPr>
              <a:t>suspend prosecutors </a:t>
            </a:r>
            <a:r>
              <a:rPr lang="en-US" dirty="0">
                <a:solidFill>
                  <a:srgbClr val="404040"/>
                </a:solidFill>
                <a:latin typeface="Arial" pitchFamily="34" charset="0"/>
                <a:ea typeface="ＭＳ Ｐゴシック" pitchFamily="34" charset="-128"/>
              </a:rPr>
              <a:t>for refusing to prosecute abortions. Prosecutors are elected officials with fixed or limited terms—newly elected prosecutors may take different stances from their predecessors.</a:t>
            </a:r>
          </a:p>
        </p:txBody>
      </p:sp>
      <p:sp>
        <p:nvSpPr>
          <p:cNvPr id="14" name="Rectangle 13">
            <a:extLst>
              <a:ext uri="{FF2B5EF4-FFF2-40B4-BE49-F238E27FC236}">
                <a16:creationId xmlns:a16="http://schemas.microsoft.com/office/drawing/2014/main" id="{D611064D-C1B8-B829-E8A9-0218D9A1DB7C}"/>
              </a:ext>
            </a:extLst>
          </p:cNvPr>
          <p:cNvSpPr/>
          <p:nvPr/>
        </p:nvSpPr>
        <p:spPr>
          <a:xfrm>
            <a:off x="2164079" y="4506687"/>
            <a:ext cx="4103801" cy="2204583"/>
          </a:xfrm>
          <a:prstGeom prst="rect">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en-US" dirty="0">
              <a:solidFill>
                <a:srgbClr val="FEFEFE"/>
              </a:solidFill>
              <a:latin typeface="Arial"/>
            </a:endParaRPr>
          </a:p>
        </p:txBody>
      </p:sp>
      <p:pic>
        <p:nvPicPr>
          <p:cNvPr id="7" name="Picture 6">
            <a:extLst>
              <a:ext uri="{FF2B5EF4-FFF2-40B4-BE49-F238E27FC236}">
                <a16:creationId xmlns:a16="http://schemas.microsoft.com/office/drawing/2014/main" id="{6275C9FA-B982-0C7F-A8FE-76AA8D472D2B}"/>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400800" y="3309257"/>
            <a:ext cx="4103802" cy="3402012"/>
          </a:xfrm>
          <a:prstGeom prst="rect">
            <a:avLst/>
          </a:prstGeom>
        </p:spPr>
      </p:pic>
      <p:sp>
        <p:nvSpPr>
          <p:cNvPr id="9" name="TextBox 8">
            <a:extLst>
              <a:ext uri="{FF2B5EF4-FFF2-40B4-BE49-F238E27FC236}">
                <a16:creationId xmlns:a16="http://schemas.microsoft.com/office/drawing/2014/main" id="{5CF66991-AE3D-8787-8DA4-9EEF204537DA}"/>
              </a:ext>
            </a:extLst>
          </p:cNvPr>
          <p:cNvSpPr txBox="1"/>
          <p:nvPr/>
        </p:nvSpPr>
        <p:spPr>
          <a:xfrm>
            <a:off x="2857901" y="3364896"/>
            <a:ext cx="2655492" cy="400110"/>
          </a:xfrm>
          <a:prstGeom prst="rect">
            <a:avLst/>
          </a:prstGeom>
          <a:noFill/>
        </p:spPr>
        <p:txBody>
          <a:bodyPr wrap="square" rtlCol="0" anchor="ctr">
            <a:spAutoFit/>
          </a:bodyPr>
          <a:lstStyle/>
          <a:p>
            <a:pPr algn="ctr" defTabSz="457200" eaLnBrk="0" fontAlgn="base" hangingPunct="0">
              <a:spcBef>
                <a:spcPct val="0"/>
              </a:spcBef>
              <a:spcAft>
                <a:spcPct val="0"/>
              </a:spcAft>
            </a:pPr>
            <a:r>
              <a:rPr lang="en-US" sz="2000" b="1" dirty="0">
                <a:solidFill>
                  <a:srgbClr val="247CBB"/>
                </a:solidFill>
                <a:latin typeface="Arial" pitchFamily="34" charset="0"/>
                <a:ea typeface="ＭＳ Ｐゴシック" pitchFamily="34" charset="-128"/>
              </a:rPr>
              <a:t>COVERAGE:</a:t>
            </a:r>
          </a:p>
        </p:txBody>
      </p:sp>
      <p:sp>
        <p:nvSpPr>
          <p:cNvPr id="10" name="TextBox 9">
            <a:extLst>
              <a:ext uri="{FF2B5EF4-FFF2-40B4-BE49-F238E27FC236}">
                <a16:creationId xmlns:a16="http://schemas.microsoft.com/office/drawing/2014/main" id="{113CDF8E-B688-B861-EEED-9649EE57518B}"/>
              </a:ext>
            </a:extLst>
          </p:cNvPr>
          <p:cNvSpPr txBox="1"/>
          <p:nvPr/>
        </p:nvSpPr>
        <p:spPr>
          <a:xfrm>
            <a:off x="2906474" y="4559256"/>
            <a:ext cx="2554101" cy="400110"/>
          </a:xfrm>
          <a:prstGeom prst="rect">
            <a:avLst/>
          </a:prstGeom>
          <a:noFill/>
        </p:spPr>
        <p:txBody>
          <a:bodyPr wrap="square" rtlCol="0" anchor="ctr">
            <a:spAutoFit/>
          </a:bodyPr>
          <a:lstStyle/>
          <a:p>
            <a:pPr algn="ctr" defTabSz="457200" eaLnBrk="0" fontAlgn="base" hangingPunct="0">
              <a:spcBef>
                <a:spcPct val="0"/>
              </a:spcBef>
              <a:spcAft>
                <a:spcPct val="0"/>
              </a:spcAft>
            </a:pPr>
            <a:r>
              <a:rPr lang="en-US" sz="2000" b="1" dirty="0">
                <a:solidFill>
                  <a:srgbClr val="8F6CAB"/>
                </a:solidFill>
                <a:latin typeface="Arial" pitchFamily="34" charset="0"/>
                <a:ea typeface="ＭＳ Ｐゴシック" pitchFamily="34" charset="-128"/>
              </a:rPr>
              <a:t>CAVEATS:</a:t>
            </a:r>
          </a:p>
        </p:txBody>
      </p:sp>
    </p:spTree>
    <p:extLst>
      <p:ext uri="{BB962C8B-B14F-4D97-AF65-F5344CB8AC3E}">
        <p14:creationId xmlns:p14="http://schemas.microsoft.com/office/powerpoint/2010/main" val="276891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E0B7976-8E1F-4EC3-B5B1-1329FB8E4B5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98814" y="1061870"/>
            <a:ext cx="8569187" cy="5712791"/>
          </a:xfrm>
        </p:spPr>
      </p:pic>
      <p:sp>
        <p:nvSpPr>
          <p:cNvPr id="3" name="Content Placeholder 2">
            <a:extLst>
              <a:ext uri="{FF2B5EF4-FFF2-40B4-BE49-F238E27FC236}">
                <a16:creationId xmlns:a16="http://schemas.microsoft.com/office/drawing/2014/main" id="{3E310507-5A7E-43A5-9A7D-95564B11CC26}"/>
              </a:ext>
            </a:extLst>
          </p:cNvPr>
          <p:cNvSpPr>
            <a:spLocks noGrp="1"/>
          </p:cNvSpPr>
          <p:nvPr>
            <p:ph sz="half" idx="2"/>
          </p:nvPr>
        </p:nvSpPr>
        <p:spPr>
          <a:xfrm>
            <a:off x="5367131" y="1444488"/>
            <a:ext cx="4925262" cy="4206280"/>
          </a:xfrm>
        </p:spPr>
        <p:txBody>
          <a:bodyPr/>
          <a:lstStyle/>
          <a:p>
            <a:pPr marL="0" indent="1588"/>
            <a:r>
              <a:rPr lang="en-US" sz="2000" dirty="0"/>
              <a:t>“A prosecuting attorney may not adopt or enforce a policy under which the prosecuting attorney refuses to prosecute a class or type of criminal offense for any reason other than to comply with an injunction, judgment, or order issued by a court.”</a:t>
            </a:r>
          </a:p>
          <a:p>
            <a:endParaRPr lang="en-US" sz="2000" dirty="0"/>
          </a:p>
          <a:p>
            <a:pPr marL="0" indent="1588"/>
            <a:r>
              <a:rPr lang="en-US" sz="2000" dirty="0">
                <a:solidFill>
                  <a:schemeClr val="bg1"/>
                </a:solidFill>
              </a:rPr>
              <a:t>Makes such action “official misconduct” justifying removal.</a:t>
            </a:r>
          </a:p>
          <a:p>
            <a:endParaRPr lang="en-US" sz="2000" dirty="0">
              <a:solidFill>
                <a:schemeClr val="bg1"/>
              </a:solidFill>
            </a:endParaRPr>
          </a:p>
          <a:p>
            <a:r>
              <a:rPr lang="en-US" sz="2000" dirty="0">
                <a:solidFill>
                  <a:schemeClr val="bg1"/>
                </a:solidFill>
              </a:rPr>
              <a:t>Passed Texas Senate on April 5, 2023.</a:t>
            </a:r>
          </a:p>
        </p:txBody>
      </p:sp>
      <p:sp>
        <p:nvSpPr>
          <p:cNvPr id="4" name="Title 3">
            <a:extLst>
              <a:ext uri="{FF2B5EF4-FFF2-40B4-BE49-F238E27FC236}">
                <a16:creationId xmlns:a16="http://schemas.microsoft.com/office/drawing/2014/main" id="{F8E181C3-AD0E-481D-BD0C-D6B773E9E8D3}"/>
              </a:ext>
            </a:extLst>
          </p:cNvPr>
          <p:cNvSpPr>
            <a:spLocks noGrp="1"/>
          </p:cNvSpPr>
          <p:nvPr>
            <p:ph type="title"/>
          </p:nvPr>
        </p:nvSpPr>
        <p:spPr>
          <a:xfrm>
            <a:off x="7364068" y="293695"/>
            <a:ext cx="3184499" cy="553998"/>
          </a:xfrm>
        </p:spPr>
        <p:txBody>
          <a:bodyPr/>
          <a:lstStyle/>
          <a:p>
            <a:r>
              <a:rPr lang="en-US" dirty="0"/>
              <a:t>Texas S.B. 20</a:t>
            </a:r>
          </a:p>
        </p:txBody>
      </p:sp>
      <p:sp>
        <p:nvSpPr>
          <p:cNvPr id="5" name="Slide Number Placeholder 4">
            <a:extLst>
              <a:ext uri="{FF2B5EF4-FFF2-40B4-BE49-F238E27FC236}">
                <a16:creationId xmlns:a16="http://schemas.microsoft.com/office/drawing/2014/main" id="{F00AEA3C-75F2-40F4-9E4A-BA2BAB2F4C2D}"/>
              </a:ext>
            </a:extLst>
          </p:cNvPr>
          <p:cNvSpPr>
            <a:spLocks noGrp="1"/>
          </p:cNvSpPr>
          <p:nvPr>
            <p:ph type="sldNum" sz="quarter" idx="10"/>
          </p:nvPr>
        </p:nvSpPr>
        <p:spPr/>
        <p:txBody>
          <a:bodyPr/>
          <a:lstStyle/>
          <a:p>
            <a:pPr defTabSz="457200" fontAlgn="base">
              <a:spcBef>
                <a:spcPct val="0"/>
              </a:spcBef>
              <a:spcAft>
                <a:spcPct val="0"/>
              </a:spcAft>
              <a:defRPr/>
            </a:pPr>
            <a:fld id="{D27234BD-E5D5-49A8-9EB3-4AA9430271CB}" type="slidenum">
              <a:rPr lang="en-US" altLang="en-US">
                <a:latin typeface="Arial" pitchFamily="34" charset="0"/>
                <a:ea typeface="ＭＳ Ｐゴシック" pitchFamily="34" charset="-128"/>
              </a:rPr>
              <a:pPr defTabSz="457200" fontAlgn="base">
                <a:spcBef>
                  <a:spcPct val="0"/>
                </a:spcBef>
                <a:spcAft>
                  <a:spcPct val="0"/>
                </a:spcAft>
                <a:defRPr/>
              </a:pPr>
              <a:t>69</a:t>
            </a:fld>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163501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270367" y="1508000"/>
            <a:ext cx="10876400" cy="2120000"/>
          </a:xfrm>
          <a:prstGeom prst="rect">
            <a:avLst/>
          </a:prstGeom>
        </p:spPr>
        <p:txBody>
          <a:bodyPr spcFirstLastPara="1" wrap="square" lIns="121900" tIns="121900" rIns="121900" bIns="121900" anchor="b" anchorCtr="0">
            <a:noAutofit/>
          </a:bodyPr>
          <a:lstStyle/>
          <a:p>
            <a:r>
              <a:rPr lang="en" sz="7333" dirty="0"/>
              <a:t>State Preemption Laws</a:t>
            </a:r>
            <a:endParaRPr sz="7333" dirty="0"/>
          </a:p>
        </p:txBody>
      </p:sp>
      <p:sp>
        <p:nvSpPr>
          <p:cNvPr id="65" name="Google Shape;65;p16"/>
          <p:cNvSpPr txBox="1">
            <a:spLocks noGrp="1"/>
          </p:cNvSpPr>
          <p:nvPr>
            <p:ph type="subTitle" idx="1"/>
          </p:nvPr>
        </p:nvSpPr>
        <p:spPr>
          <a:xfrm>
            <a:off x="270367" y="3430533"/>
            <a:ext cx="8639200" cy="1056800"/>
          </a:xfrm>
          <a:prstGeom prst="rect">
            <a:avLst/>
          </a:prstGeom>
        </p:spPr>
        <p:txBody>
          <a:bodyPr spcFirstLastPara="1" wrap="square" lIns="121900" tIns="121900" rIns="121900" bIns="121900" anchor="t" anchorCtr="0">
            <a:noAutofit/>
          </a:bodyPr>
          <a:lstStyle/>
          <a:p>
            <a:pPr marL="0" indent="0"/>
            <a:r>
              <a:rPr lang="en" b="1" dirty="0">
                <a:latin typeface="+mj-lt"/>
              </a:rPr>
              <a:t>Sabrina Ruchelli, JD</a:t>
            </a:r>
            <a:endParaRPr b="1" dirty="0">
              <a:latin typeface="+mj-lt"/>
            </a:endParaRPr>
          </a:p>
        </p:txBody>
      </p:sp>
      <p:sp>
        <p:nvSpPr>
          <p:cNvPr id="66" name="Google Shape;66;p16"/>
          <p:cNvSpPr txBox="1"/>
          <p:nvPr/>
        </p:nvSpPr>
        <p:spPr>
          <a:xfrm>
            <a:off x="270365" y="6205767"/>
            <a:ext cx="4053279" cy="44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kern="0" dirty="0">
                <a:solidFill>
                  <a:srgbClr val="A41E35"/>
                </a:solidFill>
                <a:latin typeface="Arial"/>
                <a:ea typeface="Roboto Condensed"/>
                <a:cs typeface="Roboto Condensed"/>
                <a:sym typeface="Roboto Condensed"/>
              </a:rPr>
              <a:t>CENTER FOR PUBLIC HEALTH LAW RESEARCH</a:t>
            </a:r>
            <a:endParaRPr sz="1200" kern="0" dirty="0">
              <a:solidFill>
                <a:srgbClr val="A41E35"/>
              </a:solidFill>
              <a:latin typeface="Arial"/>
              <a:ea typeface="Roboto Condensed"/>
              <a:cs typeface="Roboto Condensed"/>
              <a:sym typeface="Roboto Condensed"/>
            </a:endParaRPr>
          </a:p>
        </p:txBody>
      </p:sp>
      <p:sp>
        <p:nvSpPr>
          <p:cNvPr id="67" name="Google Shape;67;p16"/>
          <p:cNvSpPr txBox="1"/>
          <p:nvPr/>
        </p:nvSpPr>
        <p:spPr>
          <a:xfrm>
            <a:off x="4713233" y="6205767"/>
            <a:ext cx="1795200" cy="44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dirty="0">
                <a:solidFill>
                  <a:srgbClr val="A41E35"/>
                </a:solidFill>
                <a:latin typeface="Arial"/>
                <a:ea typeface="Roboto Condensed"/>
                <a:cs typeface="Roboto Condensed"/>
                <a:sym typeface="Roboto Condensed"/>
              </a:rPr>
              <a:t>April 12, 2023</a:t>
            </a:r>
            <a:endParaRPr sz="1200" b="1" kern="0" dirty="0">
              <a:solidFill>
                <a:srgbClr val="A41E35"/>
              </a:solidFill>
              <a:latin typeface="Arial"/>
              <a:ea typeface="Roboto Condensed"/>
              <a:cs typeface="Roboto Condensed"/>
              <a:sym typeface="Roboto Condense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76D223E7-6751-4D75-A470-225408929D5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68450" y="932403"/>
            <a:ext cx="8699551" cy="5925597"/>
          </a:xfrm>
        </p:spPr>
      </p:pic>
      <p:sp>
        <p:nvSpPr>
          <p:cNvPr id="3" name="Content Placeholder 2">
            <a:extLst>
              <a:ext uri="{FF2B5EF4-FFF2-40B4-BE49-F238E27FC236}">
                <a16:creationId xmlns:a16="http://schemas.microsoft.com/office/drawing/2014/main" id="{7938C7FA-4760-4FCD-BF32-A705453733A4}"/>
              </a:ext>
            </a:extLst>
          </p:cNvPr>
          <p:cNvSpPr>
            <a:spLocks noGrp="1"/>
          </p:cNvSpPr>
          <p:nvPr>
            <p:ph sz="half" idx="2"/>
          </p:nvPr>
        </p:nvSpPr>
        <p:spPr>
          <a:xfrm>
            <a:off x="2217621" y="1631371"/>
            <a:ext cx="3118497" cy="984885"/>
          </a:xfrm>
        </p:spPr>
        <p:txBody>
          <a:bodyPr/>
          <a:lstStyle/>
          <a:p>
            <a:pPr marL="0" indent="1588" algn="ctr"/>
            <a:r>
              <a:rPr lang="en-US" sz="3200" dirty="0">
                <a:solidFill>
                  <a:schemeClr val="accent6">
                    <a:lumMod val="75000"/>
                  </a:schemeClr>
                </a:solidFill>
              </a:rPr>
              <a:t>New Mexico H.B. 7 (2023)</a:t>
            </a:r>
          </a:p>
        </p:txBody>
      </p:sp>
      <p:sp>
        <p:nvSpPr>
          <p:cNvPr id="4" name="Title 3">
            <a:extLst>
              <a:ext uri="{FF2B5EF4-FFF2-40B4-BE49-F238E27FC236}">
                <a16:creationId xmlns:a16="http://schemas.microsoft.com/office/drawing/2014/main" id="{4E2F9C03-F506-4816-ACDC-F88CA50C7EC4}"/>
              </a:ext>
            </a:extLst>
          </p:cNvPr>
          <p:cNvSpPr>
            <a:spLocks noGrp="1"/>
          </p:cNvSpPr>
          <p:nvPr>
            <p:ph type="title"/>
          </p:nvPr>
        </p:nvSpPr>
        <p:spPr>
          <a:xfrm>
            <a:off x="7616025" y="235226"/>
            <a:ext cx="2747176" cy="553998"/>
          </a:xfrm>
        </p:spPr>
        <p:txBody>
          <a:bodyPr/>
          <a:lstStyle/>
          <a:p>
            <a:r>
              <a:rPr lang="en-US" dirty="0"/>
              <a:t>New Mexico</a:t>
            </a:r>
          </a:p>
        </p:txBody>
      </p:sp>
      <p:sp>
        <p:nvSpPr>
          <p:cNvPr id="5" name="Slide Number Placeholder 4">
            <a:extLst>
              <a:ext uri="{FF2B5EF4-FFF2-40B4-BE49-F238E27FC236}">
                <a16:creationId xmlns:a16="http://schemas.microsoft.com/office/drawing/2014/main" id="{8AD99D9C-8845-4A71-8653-482540B5A7BF}"/>
              </a:ext>
            </a:extLst>
          </p:cNvPr>
          <p:cNvSpPr>
            <a:spLocks noGrp="1"/>
          </p:cNvSpPr>
          <p:nvPr>
            <p:ph type="sldNum" sz="quarter" idx="10"/>
          </p:nvPr>
        </p:nvSpPr>
        <p:spPr/>
        <p:txBody>
          <a:bodyPr/>
          <a:lstStyle/>
          <a:p>
            <a:pPr defTabSz="457200" fontAlgn="base">
              <a:spcBef>
                <a:spcPct val="0"/>
              </a:spcBef>
              <a:spcAft>
                <a:spcPct val="0"/>
              </a:spcAft>
              <a:defRPr/>
            </a:pPr>
            <a:fld id="{D27234BD-E5D5-49A8-9EB3-4AA9430271CB}" type="slidenum">
              <a:rPr lang="en-US" altLang="en-US">
                <a:latin typeface="Arial" pitchFamily="34" charset="0"/>
                <a:ea typeface="ＭＳ Ｐゴシック" pitchFamily="34" charset="-128"/>
              </a:rPr>
              <a:pPr defTabSz="457200" fontAlgn="base">
                <a:spcBef>
                  <a:spcPct val="0"/>
                </a:spcBef>
                <a:spcAft>
                  <a:spcPct val="0"/>
                </a:spcAft>
                <a:defRPr/>
              </a:pPr>
              <a:t>70</a:t>
            </a:fld>
            <a:endParaRPr lang="en-US" altLang="en-US" dirty="0">
              <a:latin typeface="Arial" pitchFamily="34" charset="0"/>
              <a:ea typeface="ＭＳ Ｐゴシック" pitchFamily="34" charset="-128"/>
            </a:endParaRPr>
          </a:p>
        </p:txBody>
      </p:sp>
      <p:sp>
        <p:nvSpPr>
          <p:cNvPr id="12" name="TextBox 11">
            <a:extLst>
              <a:ext uri="{FF2B5EF4-FFF2-40B4-BE49-F238E27FC236}">
                <a16:creationId xmlns:a16="http://schemas.microsoft.com/office/drawing/2014/main" id="{6F01FD3D-9274-40CA-961C-99497B4B98A6}"/>
              </a:ext>
            </a:extLst>
          </p:cNvPr>
          <p:cNvSpPr txBox="1"/>
          <p:nvPr/>
        </p:nvSpPr>
        <p:spPr>
          <a:xfrm>
            <a:off x="2217621" y="5017517"/>
            <a:ext cx="3366053" cy="1077218"/>
          </a:xfrm>
          <a:prstGeom prst="rect">
            <a:avLst/>
          </a:prstGeom>
          <a:noFill/>
        </p:spPr>
        <p:txBody>
          <a:bodyPr wrap="square" rtlCol="0">
            <a:spAutoFit/>
          </a:bodyPr>
          <a:lstStyle/>
          <a:p>
            <a:pPr algn="ctr" defTabSz="457200" eaLnBrk="0" fontAlgn="base" hangingPunct="0">
              <a:spcBef>
                <a:spcPct val="0"/>
              </a:spcBef>
              <a:spcAft>
                <a:spcPct val="0"/>
              </a:spcAft>
            </a:pPr>
            <a:r>
              <a:rPr lang="en-US" sz="3200" b="1" dirty="0">
                <a:solidFill>
                  <a:srgbClr val="F05B5C">
                    <a:lumMod val="75000"/>
                  </a:srgbClr>
                </a:solidFill>
                <a:latin typeface="Arial" pitchFamily="34" charset="0"/>
                <a:ea typeface="ＭＳ Ｐゴシック" pitchFamily="34" charset="-128"/>
              </a:rPr>
              <a:t>N.M. Supreme Court</a:t>
            </a:r>
          </a:p>
        </p:txBody>
      </p:sp>
      <p:sp>
        <p:nvSpPr>
          <p:cNvPr id="13" name="Rectangle 12">
            <a:extLst>
              <a:ext uri="{FF2B5EF4-FFF2-40B4-BE49-F238E27FC236}">
                <a16:creationId xmlns:a16="http://schemas.microsoft.com/office/drawing/2014/main" id="{8DE5B516-6902-4FE2-A3E5-D83E1F216E20}"/>
              </a:ext>
            </a:extLst>
          </p:cNvPr>
          <p:cNvSpPr/>
          <p:nvPr/>
        </p:nvSpPr>
        <p:spPr>
          <a:xfrm>
            <a:off x="6648356" y="1247457"/>
            <a:ext cx="4019644" cy="2462213"/>
          </a:xfrm>
          <a:prstGeom prst="rect">
            <a:avLst/>
          </a:prstGeom>
        </p:spPr>
        <p:txBody>
          <a:bodyPr wrap="square">
            <a:spAutoFit/>
          </a:bodyPr>
          <a:lstStyle/>
          <a:p>
            <a:pPr indent="1588" algn="ctr" defTabSz="457200" eaLnBrk="0" fontAlgn="base" hangingPunct="0">
              <a:spcBef>
                <a:spcPct val="0"/>
              </a:spcBef>
              <a:spcAft>
                <a:spcPct val="0"/>
              </a:spcAft>
            </a:pPr>
            <a:r>
              <a:rPr lang="en-US" sz="2200" dirty="0">
                <a:solidFill>
                  <a:srgbClr val="FEFEFE">
                    <a:lumMod val="10000"/>
                  </a:srgbClr>
                </a:solidFill>
                <a:latin typeface="Arial" pitchFamily="34" charset="0"/>
                <a:ea typeface="ＭＳ Ｐゴシック" pitchFamily="34" charset="-128"/>
              </a:rPr>
              <a:t>Prohibits public bodies (e.g., localities) from “deny[</a:t>
            </a:r>
            <a:r>
              <a:rPr lang="en-US" sz="2200" dirty="0" err="1">
                <a:solidFill>
                  <a:srgbClr val="FEFEFE">
                    <a:lumMod val="10000"/>
                  </a:srgbClr>
                </a:solidFill>
                <a:latin typeface="Arial" pitchFamily="34" charset="0"/>
                <a:ea typeface="ＭＳ Ｐゴシック" pitchFamily="34" charset="-128"/>
              </a:rPr>
              <a:t>ing</a:t>
            </a:r>
            <a:r>
              <a:rPr lang="en-US" sz="2200" dirty="0">
                <a:solidFill>
                  <a:srgbClr val="FEFEFE">
                    <a:lumMod val="10000"/>
                  </a:srgbClr>
                </a:solidFill>
                <a:latin typeface="Arial" pitchFamily="34" charset="0"/>
                <a:ea typeface="ＭＳ Ｐゴシック" pitchFamily="34" charset="-128"/>
              </a:rPr>
              <a:t>], restrict[</a:t>
            </a:r>
            <a:r>
              <a:rPr lang="en-US" sz="2200" dirty="0" err="1">
                <a:solidFill>
                  <a:srgbClr val="FEFEFE">
                    <a:lumMod val="10000"/>
                  </a:srgbClr>
                </a:solidFill>
                <a:latin typeface="Arial" pitchFamily="34" charset="0"/>
                <a:ea typeface="ＭＳ Ｐゴシック" pitchFamily="34" charset="-128"/>
              </a:rPr>
              <a:t>ing</a:t>
            </a:r>
            <a:r>
              <a:rPr lang="en-US" sz="2200" dirty="0">
                <a:solidFill>
                  <a:srgbClr val="FEFEFE">
                    <a:lumMod val="10000"/>
                  </a:srgbClr>
                </a:solidFill>
                <a:latin typeface="Arial" pitchFamily="34" charset="0"/>
                <a:ea typeface="ＭＳ Ｐゴシック" pitchFamily="34" charset="-128"/>
              </a:rPr>
              <a:t>] or </a:t>
            </a:r>
            <a:r>
              <a:rPr lang="en-US" sz="2200" dirty="0" err="1">
                <a:solidFill>
                  <a:srgbClr val="FEFEFE">
                    <a:lumMod val="10000"/>
                  </a:srgbClr>
                </a:solidFill>
                <a:latin typeface="Arial" pitchFamily="34" charset="0"/>
                <a:ea typeface="ＭＳ Ｐゴシック" pitchFamily="34" charset="-128"/>
              </a:rPr>
              <a:t>interfer</a:t>
            </a:r>
            <a:r>
              <a:rPr lang="en-US" sz="2200" dirty="0">
                <a:solidFill>
                  <a:srgbClr val="FEFEFE">
                    <a:lumMod val="10000"/>
                  </a:srgbClr>
                </a:solidFill>
                <a:latin typeface="Arial" pitchFamily="34" charset="0"/>
                <a:ea typeface="ＭＳ Ｐゴシック" pitchFamily="34" charset="-128"/>
              </a:rPr>
              <a:t>[</a:t>
            </a:r>
            <a:r>
              <a:rPr lang="en-US" sz="2200" dirty="0" err="1">
                <a:solidFill>
                  <a:srgbClr val="FEFEFE">
                    <a:lumMod val="10000"/>
                  </a:srgbClr>
                </a:solidFill>
                <a:latin typeface="Arial" pitchFamily="34" charset="0"/>
                <a:ea typeface="ＭＳ Ｐゴシック" pitchFamily="34" charset="-128"/>
              </a:rPr>
              <a:t>ing</a:t>
            </a:r>
            <a:r>
              <a:rPr lang="en-US" sz="2200" dirty="0">
                <a:solidFill>
                  <a:srgbClr val="FEFEFE">
                    <a:lumMod val="10000"/>
                  </a:srgbClr>
                </a:solidFill>
                <a:latin typeface="Arial" pitchFamily="34" charset="0"/>
                <a:ea typeface="ＭＳ Ｐゴシック" pitchFamily="34" charset="-128"/>
              </a:rPr>
              <a:t>] with a person’s ability to access or provide reproductive health care or gender-affirming health care”</a:t>
            </a:r>
          </a:p>
        </p:txBody>
      </p:sp>
      <p:sp>
        <p:nvSpPr>
          <p:cNvPr id="14" name="Rectangle 13">
            <a:extLst>
              <a:ext uri="{FF2B5EF4-FFF2-40B4-BE49-F238E27FC236}">
                <a16:creationId xmlns:a16="http://schemas.microsoft.com/office/drawing/2014/main" id="{AB90B7DE-53E8-41E6-9779-59D670E434CE}"/>
              </a:ext>
            </a:extLst>
          </p:cNvPr>
          <p:cNvSpPr/>
          <p:nvPr/>
        </p:nvSpPr>
        <p:spPr>
          <a:xfrm>
            <a:off x="6608329" y="5002128"/>
            <a:ext cx="4019644" cy="1107996"/>
          </a:xfrm>
          <a:prstGeom prst="rect">
            <a:avLst/>
          </a:prstGeom>
        </p:spPr>
        <p:txBody>
          <a:bodyPr wrap="square">
            <a:spAutoFit/>
          </a:bodyPr>
          <a:lstStyle/>
          <a:p>
            <a:pPr indent="1588" algn="ctr" defTabSz="457200" eaLnBrk="0" fontAlgn="base" hangingPunct="0">
              <a:spcBef>
                <a:spcPct val="0"/>
              </a:spcBef>
              <a:spcAft>
                <a:spcPct val="0"/>
              </a:spcAft>
            </a:pPr>
            <a:r>
              <a:rPr lang="en-US" sz="2200" dirty="0">
                <a:solidFill>
                  <a:srgbClr val="FEFEFE">
                    <a:lumMod val="10000"/>
                  </a:srgbClr>
                </a:solidFill>
                <a:latin typeface="Arial" pitchFamily="34" charset="0"/>
                <a:ea typeface="ＭＳ Ｐゴシック" pitchFamily="34" charset="-128"/>
              </a:rPr>
              <a:t>Suspended Eastern New Mexico ordinances restricting access to abortion</a:t>
            </a:r>
          </a:p>
        </p:txBody>
      </p:sp>
    </p:spTree>
    <p:extLst>
      <p:ext uri="{BB962C8B-B14F-4D97-AF65-F5344CB8AC3E}">
        <p14:creationId xmlns:p14="http://schemas.microsoft.com/office/powerpoint/2010/main" val="3297129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228342" y="191086"/>
            <a:ext cx="4227837" cy="553998"/>
          </a:xfrm>
        </p:spPr>
        <p:txBody>
          <a:bodyPr anchor="ctr"/>
          <a:lstStyle/>
          <a:p>
            <a:pPr algn="r" eaLnBrk="1" hangingPunct="1"/>
            <a:r>
              <a:rPr lang="en-US" altLang="en-US" sz="3600" dirty="0">
                <a:latin typeface="Arial" pitchFamily="34" charset="0"/>
                <a:ea typeface="ＭＳ Ｐゴシック" pitchFamily="34" charset="-128"/>
              </a:rPr>
              <a:t>Acknowledgments</a:t>
            </a:r>
          </a:p>
        </p:txBody>
      </p:sp>
      <p:sp>
        <p:nvSpPr>
          <p:cNvPr id="41987" name="Content Placeholder 2"/>
          <p:cNvSpPr>
            <a:spLocks noGrp="1"/>
          </p:cNvSpPr>
          <p:nvPr>
            <p:ph idx="1"/>
          </p:nvPr>
        </p:nvSpPr>
        <p:spPr>
          <a:xfrm>
            <a:off x="2090058" y="1384733"/>
            <a:ext cx="8479971" cy="4262705"/>
          </a:xfrm>
        </p:spPr>
        <p:txBody>
          <a:bodyPr anchor="ctr"/>
          <a:lstStyle/>
          <a:p>
            <a:pPr marL="0" lvl="1" indent="0" eaLnBrk="1" hangingPunct="1">
              <a:buNone/>
            </a:pPr>
            <a:r>
              <a:rPr lang="en-US" altLang="en-US" sz="2800" i="1" dirty="0">
                <a:solidFill>
                  <a:schemeClr val="tx1"/>
                </a:solidFill>
                <a:latin typeface="Arial" pitchFamily="34" charset="0"/>
                <a:ea typeface="ＭＳ Ｐゴシック" pitchFamily="34" charset="-128"/>
              </a:rPr>
              <a:t>Ask the Network </a:t>
            </a:r>
            <a:r>
              <a:rPr lang="en-US" altLang="en-US" sz="2800" dirty="0">
                <a:solidFill>
                  <a:schemeClr val="tx1"/>
                </a:solidFill>
                <a:latin typeface="Arial" pitchFamily="34" charset="0"/>
                <a:ea typeface="ＭＳ Ｐゴシック" pitchFamily="34" charset="-128"/>
              </a:rPr>
              <a:t>regarding questions or comments:</a:t>
            </a:r>
          </a:p>
          <a:p>
            <a:pPr marL="0" lvl="1" indent="0" eaLnBrk="1" hangingPunct="1">
              <a:buNone/>
            </a:pPr>
            <a:r>
              <a:rPr lang="en-US" altLang="en-US" sz="2800" dirty="0">
                <a:solidFill>
                  <a:srgbClr val="404040"/>
                </a:solidFill>
                <a:latin typeface="Arial" pitchFamily="34" charset="0"/>
                <a:ea typeface="ＭＳ Ｐゴシック" pitchFamily="34" charset="-128"/>
              </a:rPr>
              <a:t>	Jennifer L. Piatt, J.D.,</a:t>
            </a:r>
            <a:r>
              <a:rPr lang="en-US" altLang="en-US" sz="2800" dirty="0">
                <a:latin typeface="Arial" pitchFamily="34" charset="0"/>
                <a:ea typeface="ＭＳ Ｐゴシック" pitchFamily="34" charset="-128"/>
              </a:rPr>
              <a:t>	</a:t>
            </a:r>
            <a:r>
              <a:rPr lang="en-US" altLang="en-US" sz="2800" dirty="0">
                <a:latin typeface="Arial" pitchFamily="34" charset="0"/>
                <a:ea typeface="ＭＳ Ｐゴシック" pitchFamily="34" charset="-128"/>
                <a:hlinkClick r:id="rId3">
                  <a:extLst>
                    <a:ext uri="{A12FA001-AC4F-418D-AE19-62706E023703}">
                      <ahyp:hlinkClr xmlns:ahyp="http://schemas.microsoft.com/office/drawing/2018/hyperlinkcolor" val="tx"/>
                    </a:ext>
                  </a:extLst>
                </a:hlinkClick>
              </a:rPr>
              <a:t>jpiatt@networkforphl.org</a:t>
            </a:r>
            <a:endParaRPr lang="en-US" altLang="en-US" sz="2800" dirty="0">
              <a:latin typeface="Arial" pitchFamily="34" charset="0"/>
              <a:ea typeface="ＭＳ Ｐゴシック" pitchFamily="34" charset="-128"/>
            </a:endParaRPr>
          </a:p>
          <a:p>
            <a:pPr marL="0" lvl="1" indent="0" eaLnBrk="1" hangingPunct="1">
              <a:buNone/>
            </a:pPr>
            <a:endParaRPr lang="en-US" altLang="en-US" sz="2800" dirty="0">
              <a:solidFill>
                <a:srgbClr val="404040"/>
              </a:solidFill>
              <a:latin typeface="Arial" pitchFamily="34" charset="0"/>
              <a:ea typeface="ＭＳ Ｐゴシック" pitchFamily="34" charset="-128"/>
            </a:endParaRPr>
          </a:p>
          <a:p>
            <a:pPr marL="0" lvl="1" indent="0" eaLnBrk="1" hangingPunct="1">
              <a:buNone/>
            </a:pPr>
            <a:r>
              <a:rPr lang="en-US" altLang="en-US" sz="2800" dirty="0">
                <a:solidFill>
                  <a:srgbClr val="404040"/>
                </a:solidFill>
                <a:latin typeface="Arial" pitchFamily="34" charset="0"/>
                <a:ea typeface="ＭＳ Ｐゴシック" pitchFamily="34" charset="-128"/>
              </a:rPr>
              <a:t>Special thanks to </a:t>
            </a:r>
            <a:r>
              <a:rPr lang="en-US" altLang="en-US" sz="2800" dirty="0">
                <a:solidFill>
                  <a:schemeClr val="tx2"/>
                </a:solidFill>
                <a:latin typeface="Arial" pitchFamily="34" charset="0"/>
                <a:ea typeface="ＭＳ Ｐゴシック" pitchFamily="34" charset="-128"/>
              </a:rPr>
              <a:t>Summer Ghaith</a:t>
            </a:r>
            <a:r>
              <a:rPr lang="en-US" altLang="en-US" sz="2800" dirty="0">
                <a:solidFill>
                  <a:srgbClr val="404040"/>
                </a:solidFill>
                <a:latin typeface="Arial" pitchFamily="34" charset="0"/>
                <a:ea typeface="ＭＳ Ｐゴシック" pitchFamily="34" charset="-128"/>
              </a:rPr>
              <a:t>, </a:t>
            </a:r>
            <a:r>
              <a:rPr lang="en-US" altLang="en-US" sz="2800" dirty="0">
                <a:solidFill>
                  <a:schemeClr val="tx2"/>
                </a:solidFill>
                <a:latin typeface="Arial" pitchFamily="34" charset="0"/>
                <a:ea typeface="ＭＳ Ｐゴシック" pitchFamily="34" charset="-128"/>
              </a:rPr>
              <a:t>Cleo </a:t>
            </a:r>
            <a:r>
              <a:rPr lang="en-US" altLang="en-US" sz="2800" dirty="0" err="1">
                <a:solidFill>
                  <a:schemeClr val="tx2"/>
                </a:solidFill>
                <a:latin typeface="Arial" pitchFamily="34" charset="0"/>
                <a:ea typeface="ＭＳ Ｐゴシック" pitchFamily="34" charset="-128"/>
              </a:rPr>
              <a:t>Goeckner</a:t>
            </a:r>
            <a:r>
              <a:rPr lang="en-US" altLang="en-US" sz="2800" dirty="0">
                <a:solidFill>
                  <a:srgbClr val="404040"/>
                </a:solidFill>
                <a:latin typeface="Arial" pitchFamily="34" charset="0"/>
                <a:ea typeface="ＭＳ Ｐゴシック" pitchFamily="34" charset="-128"/>
              </a:rPr>
              <a:t>, </a:t>
            </a:r>
            <a:r>
              <a:rPr lang="en-US" altLang="en-US" sz="2800" dirty="0">
                <a:solidFill>
                  <a:schemeClr val="tx2"/>
                </a:solidFill>
                <a:latin typeface="Arial" pitchFamily="34" charset="0"/>
                <a:ea typeface="ＭＳ Ｐゴシック" pitchFamily="34" charset="-128"/>
              </a:rPr>
              <a:t>Lauren Krumholz</a:t>
            </a:r>
            <a:r>
              <a:rPr lang="en-US" altLang="en-US" sz="2800" dirty="0">
                <a:solidFill>
                  <a:srgbClr val="404040"/>
                </a:solidFill>
                <a:latin typeface="Arial" pitchFamily="34" charset="0"/>
                <a:ea typeface="ＭＳ Ｐゴシック" pitchFamily="34" charset="-128"/>
              </a:rPr>
              <a:t>, </a:t>
            </a:r>
            <a:r>
              <a:rPr lang="en-US" altLang="en-US" sz="2800" dirty="0">
                <a:solidFill>
                  <a:schemeClr val="tx2"/>
                </a:solidFill>
                <a:latin typeface="Arial" pitchFamily="34" charset="0"/>
                <a:ea typeface="ＭＳ Ｐゴシック" pitchFamily="34" charset="-128"/>
              </a:rPr>
              <a:t>Madisyn Puchebner</a:t>
            </a:r>
            <a:r>
              <a:rPr lang="en-US" altLang="en-US" sz="2800" dirty="0">
                <a:solidFill>
                  <a:srgbClr val="404040"/>
                </a:solidFill>
                <a:latin typeface="Arial" pitchFamily="34" charset="0"/>
                <a:ea typeface="ＭＳ Ｐゴシック" pitchFamily="34" charset="-128"/>
              </a:rPr>
              <a:t> &amp; </a:t>
            </a:r>
            <a:r>
              <a:rPr lang="en-US" altLang="en-US" sz="2800" dirty="0">
                <a:solidFill>
                  <a:srgbClr val="AFB91E"/>
                </a:solidFill>
                <a:latin typeface="Arial" pitchFamily="34" charset="0"/>
                <a:ea typeface="ＭＳ Ｐゴシック" pitchFamily="34" charset="-128"/>
              </a:rPr>
              <a:t>C. McKenna Sauer</a:t>
            </a:r>
            <a:r>
              <a:rPr lang="en-US" altLang="en-US" sz="2800" dirty="0">
                <a:solidFill>
                  <a:srgbClr val="404040"/>
                </a:solidFill>
                <a:latin typeface="Arial" pitchFamily="34" charset="0"/>
                <a:ea typeface="ＭＳ Ｐゴシック" pitchFamily="34" charset="-128"/>
              </a:rPr>
              <a:t> at ASU’s Sandra Day O’Connor College of Law for their research, drafting &amp; formatting assistance.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9C34AD-E557-63B3-94DD-64AAF99C6871}"/>
              </a:ext>
            </a:extLst>
          </p:cNvPr>
          <p:cNvSpPr/>
          <p:nvPr/>
        </p:nvSpPr>
        <p:spPr>
          <a:xfrm>
            <a:off x="1995670" y="985816"/>
            <a:ext cx="8553691" cy="5532699"/>
          </a:xfrm>
          <a:prstGeom prst="rect">
            <a:avLst/>
          </a:prstGeom>
          <a:gradFill flip="none" rotWithShape="1">
            <a:gsLst>
              <a:gs pos="8000">
                <a:srgbClr val="FFFAF1"/>
              </a:gs>
              <a:gs pos="92000">
                <a:schemeClr val="bg1"/>
              </a:gs>
              <a:gs pos="7000">
                <a:srgbClr val="FFFAF1">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EFEFE"/>
              </a:solidFill>
              <a:latin typeface="Arial"/>
            </a:endParaRPr>
          </a:p>
        </p:txBody>
      </p:sp>
      <p:pic>
        <p:nvPicPr>
          <p:cNvPr id="6" name="Picture 5" descr="Text&#10;&#10;Description automatically generated with medium confidence">
            <a:extLst>
              <a:ext uri="{FF2B5EF4-FFF2-40B4-BE49-F238E27FC236}">
                <a16:creationId xmlns:a16="http://schemas.microsoft.com/office/drawing/2014/main" id="{D177061F-E919-47F5-EB85-97C907462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931" y="1322486"/>
            <a:ext cx="7772400" cy="1357579"/>
          </a:xfrm>
          <a:prstGeom prst="rect">
            <a:avLst/>
          </a:prstGeom>
        </p:spPr>
      </p:pic>
      <p:sp>
        <p:nvSpPr>
          <p:cNvPr id="7" name="TextBox 6">
            <a:extLst>
              <a:ext uri="{FF2B5EF4-FFF2-40B4-BE49-F238E27FC236}">
                <a16:creationId xmlns:a16="http://schemas.microsoft.com/office/drawing/2014/main" id="{7BD08D29-3C7F-1057-731D-52E8ACBBC7A5}"/>
              </a:ext>
            </a:extLst>
          </p:cNvPr>
          <p:cNvSpPr txBox="1"/>
          <p:nvPr/>
        </p:nvSpPr>
        <p:spPr>
          <a:xfrm>
            <a:off x="3948896" y="3429001"/>
            <a:ext cx="4722470" cy="646331"/>
          </a:xfrm>
          <a:prstGeom prst="rect">
            <a:avLst/>
          </a:prstGeom>
          <a:noFill/>
        </p:spPr>
        <p:txBody>
          <a:bodyPr wrap="square" rtlCol="0">
            <a:spAutoFit/>
          </a:bodyPr>
          <a:lstStyle/>
          <a:p>
            <a:pPr algn="ctr" fontAlgn="base">
              <a:spcBef>
                <a:spcPct val="0"/>
              </a:spcBef>
              <a:spcAft>
                <a:spcPct val="0"/>
              </a:spcAft>
            </a:pPr>
            <a:r>
              <a:rPr lang="en-US" sz="3600" dirty="0">
                <a:solidFill>
                  <a:srgbClr val="402040"/>
                </a:solidFill>
                <a:latin typeface="Franklin Gothic Medium Cond" panose="020B0606030402020204" pitchFamily="34" charset="0"/>
                <a:ea typeface="MS PGothic" pitchFamily="34" charset="-128"/>
              </a:rPr>
              <a:t>People. Policy. Progress.</a:t>
            </a:r>
          </a:p>
        </p:txBody>
      </p:sp>
      <p:sp>
        <p:nvSpPr>
          <p:cNvPr id="8" name="TextBox 7">
            <a:extLst>
              <a:ext uri="{FF2B5EF4-FFF2-40B4-BE49-F238E27FC236}">
                <a16:creationId xmlns:a16="http://schemas.microsoft.com/office/drawing/2014/main" id="{30EF7AB6-C75B-7D1B-E9AF-EF3384D6CB91}"/>
              </a:ext>
            </a:extLst>
          </p:cNvPr>
          <p:cNvSpPr txBox="1"/>
          <p:nvPr/>
        </p:nvSpPr>
        <p:spPr>
          <a:xfrm>
            <a:off x="2624171" y="4025116"/>
            <a:ext cx="7366375" cy="830997"/>
          </a:xfrm>
          <a:prstGeom prst="rect">
            <a:avLst/>
          </a:prstGeom>
          <a:noFill/>
        </p:spPr>
        <p:txBody>
          <a:bodyPr wrap="square" rtlCol="0">
            <a:spAutoFit/>
          </a:bodyPr>
          <a:lstStyle/>
          <a:p>
            <a:pPr algn="ctr" fontAlgn="base">
              <a:spcBef>
                <a:spcPct val="0"/>
              </a:spcBef>
              <a:spcAft>
                <a:spcPct val="0"/>
              </a:spcAft>
            </a:pPr>
            <a:r>
              <a:rPr lang="en-US" sz="2400" dirty="0">
                <a:ln>
                  <a:solidFill>
                    <a:srgbClr val="404040"/>
                  </a:solidFill>
                </a:ln>
                <a:solidFill>
                  <a:srgbClr val="404040"/>
                </a:solidFill>
                <a:latin typeface="Arial" pitchFamily="34" charset="0"/>
                <a:ea typeface="MS PGothic" pitchFamily="34" charset="-128"/>
              </a:rPr>
              <a:t>More than 40 sessions examining core issues for healthier, stronger, and more equitable communities.</a:t>
            </a:r>
          </a:p>
        </p:txBody>
      </p:sp>
      <p:pic>
        <p:nvPicPr>
          <p:cNvPr id="10" name="Picture 9" descr="Logo&#10;&#10;Description automatically generated with medium confidence">
            <a:extLst>
              <a:ext uri="{FF2B5EF4-FFF2-40B4-BE49-F238E27FC236}">
                <a16:creationId xmlns:a16="http://schemas.microsoft.com/office/drawing/2014/main" id="{2FC6AA24-85C5-48BF-3F1C-1A1093D6ACEF}"/>
              </a:ext>
            </a:extLst>
          </p:cNvPr>
          <p:cNvPicPr>
            <a:picLocks noChangeAspect="1"/>
          </p:cNvPicPr>
          <p:nvPr/>
        </p:nvPicPr>
        <p:blipFill rotWithShape="1">
          <a:blip r:embed="rId4">
            <a:extLst>
              <a:ext uri="{28A0092B-C50C-407E-A947-70E740481C1C}">
                <a14:useLocalDpi xmlns:a14="http://schemas.microsoft.com/office/drawing/2010/main" val="0"/>
              </a:ext>
            </a:extLst>
          </a:blip>
          <a:srcRect l="15940" t="13007" r="15471" b="13007"/>
          <a:stretch/>
        </p:blipFill>
        <p:spPr>
          <a:xfrm>
            <a:off x="5526035" y="1017871"/>
            <a:ext cx="1568195" cy="2258309"/>
          </a:xfrm>
          <a:prstGeom prst="rect">
            <a:avLst/>
          </a:prstGeom>
        </p:spPr>
      </p:pic>
      <p:sp>
        <p:nvSpPr>
          <p:cNvPr id="11" name="TextBox 10">
            <a:extLst>
              <a:ext uri="{FF2B5EF4-FFF2-40B4-BE49-F238E27FC236}">
                <a16:creationId xmlns:a16="http://schemas.microsoft.com/office/drawing/2014/main" id="{2FB35F99-5DC6-A957-5CCA-391EBC385FD3}"/>
              </a:ext>
            </a:extLst>
          </p:cNvPr>
          <p:cNvSpPr txBox="1"/>
          <p:nvPr/>
        </p:nvSpPr>
        <p:spPr>
          <a:xfrm>
            <a:off x="2624170" y="5304683"/>
            <a:ext cx="7486798" cy="461665"/>
          </a:xfrm>
          <a:prstGeom prst="rect">
            <a:avLst/>
          </a:prstGeom>
          <a:noFill/>
        </p:spPr>
        <p:txBody>
          <a:bodyPr wrap="square" rtlCol="0">
            <a:spAutoFit/>
          </a:bodyPr>
          <a:lstStyle/>
          <a:p>
            <a:pPr algn="ctr" fontAlgn="base">
              <a:spcBef>
                <a:spcPct val="0"/>
              </a:spcBef>
              <a:spcAft>
                <a:spcPct val="0"/>
              </a:spcAft>
            </a:pPr>
            <a:r>
              <a:rPr lang="en-US" sz="2400" dirty="0" err="1">
                <a:solidFill>
                  <a:srgbClr val="402040"/>
                </a:solidFill>
                <a:latin typeface="Arial" pitchFamily="34" charset="0"/>
                <a:ea typeface="MS PGothic" pitchFamily="34" charset="-128"/>
              </a:rPr>
              <a:t>networkforphl.org</a:t>
            </a:r>
            <a:r>
              <a:rPr lang="en-US" sz="2400" dirty="0">
                <a:solidFill>
                  <a:srgbClr val="402040"/>
                </a:solidFill>
                <a:latin typeface="Arial" pitchFamily="34" charset="0"/>
                <a:ea typeface="MS PGothic" pitchFamily="34" charset="-128"/>
              </a:rPr>
              <a:t>/2023conference | #phlc2023</a:t>
            </a:r>
          </a:p>
        </p:txBody>
      </p:sp>
    </p:spTree>
    <p:extLst>
      <p:ext uri="{BB962C8B-B14F-4D97-AF65-F5344CB8AC3E}">
        <p14:creationId xmlns:p14="http://schemas.microsoft.com/office/powerpoint/2010/main" val="41086056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F34DB5-14DA-4D0D-9002-7F0F494244BE}"/>
              </a:ext>
            </a:extLst>
          </p:cNvPr>
          <p:cNvSpPr>
            <a:spLocks noGrp="1"/>
          </p:cNvSpPr>
          <p:nvPr>
            <p:ph type="title"/>
          </p:nvPr>
        </p:nvSpPr>
        <p:spPr>
          <a:xfrm>
            <a:off x="2813082" y="2088730"/>
            <a:ext cx="4469702" cy="369332"/>
          </a:xfrm>
        </p:spPr>
        <p:txBody>
          <a:bodyPr/>
          <a:lstStyle/>
          <a:p>
            <a:r>
              <a:rPr lang="en-US" sz="2400" dirty="0"/>
              <a:t>Thank you for attending.</a:t>
            </a:r>
          </a:p>
        </p:txBody>
      </p:sp>
      <p:sp>
        <p:nvSpPr>
          <p:cNvPr id="13" name="Slide Number Placeholder 4">
            <a:extLst>
              <a:ext uri="{FF2B5EF4-FFF2-40B4-BE49-F238E27FC236}">
                <a16:creationId xmlns:a16="http://schemas.microsoft.com/office/drawing/2014/main" id="{40A187BF-8386-482B-993A-00210649BA53}"/>
              </a:ext>
            </a:extLst>
          </p:cNvPr>
          <p:cNvSpPr txBox="1">
            <a:spLocks/>
          </p:cNvSpPr>
          <p:nvPr/>
        </p:nvSpPr>
        <p:spPr>
          <a:xfrm>
            <a:off x="2739615" y="5167202"/>
            <a:ext cx="342900" cy="2571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fld id="{A4AE216E-30EE-794D-82EB-E7F5CCC91463}" type="slidenum">
              <a:rPr lang="en-US" sz="563">
                <a:solidFill>
                  <a:srgbClr val="FEFEFE"/>
                </a:solidFill>
                <a:latin typeface="Arial"/>
              </a:rPr>
              <a:pPr fontAlgn="base">
                <a:spcBef>
                  <a:spcPct val="0"/>
                </a:spcBef>
                <a:spcAft>
                  <a:spcPct val="0"/>
                </a:spcAft>
              </a:pPr>
              <a:t>73</a:t>
            </a:fld>
            <a:endParaRPr lang="en-US" sz="563" dirty="0">
              <a:solidFill>
                <a:srgbClr val="FEFEFE"/>
              </a:solidFill>
              <a:latin typeface="Arial"/>
            </a:endParaRPr>
          </a:p>
        </p:txBody>
      </p:sp>
      <p:sp>
        <p:nvSpPr>
          <p:cNvPr id="9" name="TextBox 8">
            <a:extLst>
              <a:ext uri="{FF2B5EF4-FFF2-40B4-BE49-F238E27FC236}">
                <a16:creationId xmlns:a16="http://schemas.microsoft.com/office/drawing/2014/main" id="{C502267C-E059-4B98-84AA-22DA235E2816}"/>
              </a:ext>
            </a:extLst>
          </p:cNvPr>
          <p:cNvSpPr txBox="1"/>
          <p:nvPr/>
        </p:nvSpPr>
        <p:spPr>
          <a:xfrm>
            <a:off x="2911065" y="3972899"/>
            <a:ext cx="6791100" cy="1015663"/>
          </a:xfrm>
          <a:prstGeom prst="rect">
            <a:avLst/>
          </a:prstGeom>
          <a:noFill/>
        </p:spPr>
        <p:txBody>
          <a:bodyPr wrap="square" rtlCol="0">
            <a:spAutoFit/>
          </a:bodyPr>
          <a:lstStyle/>
          <a:p>
            <a:pPr defTabSz="192881" fontAlgn="base">
              <a:spcBef>
                <a:spcPct val="0"/>
              </a:spcBef>
              <a:spcAft>
                <a:spcPct val="0"/>
              </a:spcAft>
              <a:buClr>
                <a:srgbClr val="008877"/>
              </a:buClr>
              <a:defRPr/>
            </a:pPr>
            <a:r>
              <a:rPr lang="en-US" altLang="en-US" sz="1500" b="1" dirty="0">
                <a:solidFill>
                  <a:srgbClr val="404040"/>
                </a:solidFill>
                <a:latin typeface="Arial" pitchFamily="34" charset="0"/>
                <a:ea typeface="MS PGothic" pitchFamily="34" charset="-128"/>
                <a:cs typeface="Arial" pitchFamily="34" charset="0"/>
              </a:rPr>
              <a:t>Webinar attendees who requested CLE credits at the time of registration will receive an email from ASLME, an approved provider of continuing legal education credits, with information on applying for CLE credit for this webinar.</a:t>
            </a:r>
          </a:p>
        </p:txBody>
      </p:sp>
      <p:pic>
        <p:nvPicPr>
          <p:cNvPr id="1026" name="Picture 2" descr="ASLME – American Society of Law, Medicine &amp; Ethics">
            <a:extLst>
              <a:ext uri="{FF2B5EF4-FFF2-40B4-BE49-F238E27FC236}">
                <a16:creationId xmlns:a16="http://schemas.microsoft.com/office/drawing/2014/main" id="{D7EC9AEB-73D1-3977-B8D8-893162FD6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065" y="3510738"/>
            <a:ext cx="1104424" cy="53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42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496167" y="522153"/>
            <a:ext cx="5393600" cy="5424800"/>
          </a:xfrm>
          <a:prstGeom prst="rect">
            <a:avLst/>
          </a:prstGeom>
        </p:spPr>
        <p:txBody>
          <a:bodyPr spcFirstLastPara="1" wrap="square" lIns="121900" tIns="121900" rIns="121900" bIns="121900" anchor="ctr" anchorCtr="0">
            <a:noAutofit/>
          </a:bodyPr>
          <a:lstStyle/>
          <a:p>
            <a:r>
              <a:rPr lang="en" sz="5333" dirty="0"/>
              <a:t>Law is a social determinant of health.</a:t>
            </a:r>
            <a:endParaRPr sz="5333" dirty="0"/>
          </a:p>
        </p:txBody>
      </p:sp>
      <p:sp>
        <p:nvSpPr>
          <p:cNvPr id="85" name="Google Shape;85;p19"/>
          <p:cNvSpPr txBox="1">
            <a:spLocks noGrp="1"/>
          </p:cNvSpPr>
          <p:nvPr>
            <p:ph type="body" idx="2"/>
          </p:nvPr>
        </p:nvSpPr>
        <p:spPr>
          <a:xfrm>
            <a:off x="6452833" y="522154"/>
            <a:ext cx="5116000" cy="5424799"/>
          </a:xfrm>
          <a:prstGeom prst="rect">
            <a:avLst/>
          </a:prstGeom>
        </p:spPr>
        <p:txBody>
          <a:bodyPr spcFirstLastPara="1" wrap="square" lIns="121900" tIns="121900" rIns="121900" bIns="121900" anchor="ctr" anchorCtr="0">
            <a:noAutofit/>
          </a:bodyPr>
          <a:lstStyle/>
          <a:p>
            <a:pPr marL="0" indent="0">
              <a:spcAft>
                <a:spcPts val="2133"/>
              </a:spcAft>
              <a:buNone/>
            </a:pPr>
            <a:r>
              <a:rPr lang="en-US" dirty="0">
                <a:solidFill>
                  <a:schemeClr val="bg2"/>
                </a:solidFill>
              </a:rPr>
              <a:t>Law shapes behaviors and environments, but the effects of laws are not equitably distributed among our communities. </a:t>
            </a:r>
          </a:p>
          <a:p>
            <a:pPr marL="0" indent="0">
              <a:spcAft>
                <a:spcPts val="2133"/>
              </a:spcAft>
              <a:buNone/>
            </a:pPr>
            <a:endParaRPr b="0" dirty="0">
              <a:solidFill>
                <a:schemeClr val="bg2"/>
              </a:solidFill>
              <a:latin typeface="+mn-lt"/>
            </a:endParaRPr>
          </a:p>
        </p:txBody>
      </p:sp>
    </p:spTree>
    <p:extLst>
      <p:ext uri="{BB962C8B-B14F-4D97-AF65-F5344CB8AC3E}">
        <p14:creationId xmlns:p14="http://schemas.microsoft.com/office/powerpoint/2010/main" val="2984745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7"/>
          <p:cNvSpPr txBox="1">
            <a:spLocks noGrp="1"/>
          </p:cNvSpPr>
          <p:nvPr>
            <p:ph type="body" idx="1"/>
          </p:nvPr>
        </p:nvSpPr>
        <p:spPr>
          <a:xfrm>
            <a:off x="1961843" y="2142459"/>
            <a:ext cx="8268316" cy="3457229"/>
          </a:xfrm>
          <a:prstGeom prst="rect">
            <a:avLst/>
          </a:prstGeom>
        </p:spPr>
        <p:txBody>
          <a:bodyPr spcFirstLastPara="1" wrap="square" lIns="121900" tIns="121900" rIns="121900" bIns="121900" anchor="ctr" anchorCtr="0">
            <a:noAutofit/>
          </a:bodyPr>
          <a:lstStyle/>
          <a:p>
            <a:pPr marL="0" indent="0">
              <a:spcAft>
                <a:spcPts val="2133"/>
              </a:spcAft>
              <a:buNone/>
            </a:pPr>
            <a:r>
              <a:rPr lang="en-US" dirty="0">
                <a:solidFill>
                  <a:schemeClr val="tx1"/>
                </a:solidFill>
              </a:rPr>
              <a:t>T</a:t>
            </a:r>
            <a:r>
              <a:rPr lang="en-US" dirty="0">
                <a:solidFill>
                  <a:schemeClr val="tx1"/>
                </a:solidFill>
                <a:latin typeface="Georgia" panose="02040502050405020303" pitchFamily="18" charset="0"/>
              </a:rPr>
              <a:t>he Center for Public Health Law Research supports the widespread adoption of </a:t>
            </a:r>
            <a:r>
              <a:rPr lang="en-US" dirty="0">
                <a:solidFill>
                  <a:schemeClr val="tx1"/>
                </a:solidFill>
                <a:ea typeface="Roboto" panose="02000000000000000000" pitchFamily="2" charset="0"/>
                <a:cs typeface="Roboto Condensed" panose="02000000000000000000" pitchFamily="2" charset="0"/>
              </a:rPr>
              <a:t>scientific tools and methods for </a:t>
            </a:r>
            <a:r>
              <a:rPr lang="en-US" b="1" dirty="0">
                <a:solidFill>
                  <a:schemeClr val="tx2"/>
                </a:solidFill>
                <a:latin typeface="+mj-lt"/>
                <a:ea typeface="Roboto Black" panose="02000000000000000000" pitchFamily="2" charset="0"/>
                <a:cs typeface="Roboto Condensed" panose="02000000000000000000" pitchFamily="2" charset="0"/>
              </a:rPr>
              <a:t>mapping</a:t>
            </a:r>
            <a:r>
              <a:rPr lang="en-US" dirty="0">
                <a:solidFill>
                  <a:schemeClr val="tx2"/>
                </a:solidFill>
                <a:latin typeface="+mj-lt"/>
                <a:ea typeface="Roboto Black" panose="02000000000000000000" pitchFamily="2" charset="0"/>
                <a:cs typeface="Roboto Condensed" panose="02000000000000000000" pitchFamily="2" charset="0"/>
              </a:rPr>
              <a:t> </a:t>
            </a:r>
            <a:r>
              <a:rPr lang="en-US" b="1" dirty="0">
                <a:solidFill>
                  <a:schemeClr val="tx2"/>
                </a:solidFill>
                <a:latin typeface="+mj-lt"/>
                <a:ea typeface="Roboto Black" panose="02000000000000000000" pitchFamily="2" charset="0"/>
                <a:cs typeface="Roboto Condensed" panose="02000000000000000000" pitchFamily="2" charset="0"/>
              </a:rPr>
              <a:t>and</a:t>
            </a:r>
            <a:r>
              <a:rPr lang="en-US" dirty="0">
                <a:solidFill>
                  <a:schemeClr val="tx2"/>
                </a:solidFill>
                <a:latin typeface="+mj-lt"/>
                <a:ea typeface="Roboto Black" panose="02000000000000000000" pitchFamily="2" charset="0"/>
                <a:cs typeface="Roboto Condensed" panose="02000000000000000000" pitchFamily="2" charset="0"/>
              </a:rPr>
              <a:t> </a:t>
            </a:r>
            <a:r>
              <a:rPr lang="en-US" b="1" dirty="0">
                <a:solidFill>
                  <a:schemeClr val="tx2"/>
                </a:solidFill>
                <a:latin typeface="+mj-lt"/>
                <a:ea typeface="Roboto Black" panose="02000000000000000000" pitchFamily="2" charset="0"/>
                <a:cs typeface="Roboto Condensed" panose="02000000000000000000" pitchFamily="2" charset="0"/>
              </a:rPr>
              <a:t>evaluating</a:t>
            </a:r>
            <a:r>
              <a:rPr lang="en-US" dirty="0">
                <a:solidFill>
                  <a:schemeClr val="tx2"/>
                </a:solidFill>
                <a:latin typeface="+mj-lt"/>
                <a:ea typeface="Roboto Black" panose="02000000000000000000" pitchFamily="2" charset="0"/>
                <a:cs typeface="Roboto Condensed" panose="02000000000000000000" pitchFamily="2" charset="0"/>
              </a:rPr>
              <a:t> </a:t>
            </a:r>
            <a:r>
              <a:rPr lang="en-US" b="1" dirty="0">
                <a:solidFill>
                  <a:schemeClr val="tx2"/>
                </a:solidFill>
                <a:latin typeface="+mj-lt"/>
                <a:ea typeface="Roboto Black" panose="02000000000000000000" pitchFamily="2" charset="0"/>
                <a:cs typeface="Roboto Condensed" panose="02000000000000000000" pitchFamily="2" charset="0"/>
              </a:rPr>
              <a:t>the impact of law on health</a:t>
            </a:r>
            <a:r>
              <a:rPr lang="en-US" dirty="0">
                <a:solidFill>
                  <a:schemeClr val="tx1"/>
                </a:solidFill>
                <a:latin typeface="+mj-lt"/>
                <a:ea typeface="Roboto Black" panose="02000000000000000000" pitchFamily="2" charset="0"/>
              </a:rPr>
              <a:t>.</a:t>
            </a:r>
          </a:p>
          <a:p>
            <a:pPr marL="0" indent="0">
              <a:spcAft>
                <a:spcPts val="2133"/>
              </a:spcAft>
              <a:buNone/>
            </a:pPr>
            <a:endParaRPr lang="en-US" dirty="0">
              <a:latin typeface="Georgia" panose="02040502050405020303" pitchFamily="18" charset="0"/>
            </a:endParaRPr>
          </a:p>
        </p:txBody>
      </p:sp>
    </p:spTree>
    <p:extLst>
      <p:ext uri="{BB962C8B-B14F-4D97-AF65-F5344CB8AC3E}">
        <p14:creationId xmlns:p14="http://schemas.microsoft.com/office/powerpoint/2010/main" val="1384886655"/>
      </p:ext>
    </p:extLst>
  </p:cSld>
  <p:clrMapOvr>
    <a:masterClrMapping/>
  </p:clrMapOvr>
</p:sld>
</file>

<file path=ppt/theme/theme1.xml><?xml version="1.0" encoding="utf-8"?>
<a:theme xmlns:a="http://schemas.openxmlformats.org/drawingml/2006/main" name="Temple University">
  <a:themeElements>
    <a:clrScheme name="Simple Light">
      <a:dk1>
        <a:srgbClr val="FFFFFF"/>
      </a:dk1>
      <a:lt1>
        <a:srgbClr val="EEEEEE"/>
      </a:lt1>
      <a:dk2>
        <a:srgbClr val="212121"/>
      </a:dk2>
      <a:lt2>
        <a:srgbClr val="A41E35"/>
      </a:lt2>
      <a:accent1>
        <a:srgbClr val="E7201D"/>
      </a:accent1>
      <a:accent2>
        <a:srgbClr val="FCB813"/>
      </a:accent2>
      <a:accent3>
        <a:srgbClr val="CEECF9"/>
      </a:accent3>
      <a:accent4>
        <a:srgbClr val="F2EEE8"/>
      </a:accent4>
      <a:accent5>
        <a:srgbClr val="BCA685"/>
      </a:accent5>
      <a:accent6>
        <a:srgbClr val="2E297B"/>
      </a:accent6>
      <a:hlink>
        <a:srgbClr val="A4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e University __ Presentation Template  May 2019 [Read-Only]" id="{6368B027-36AF-43CF-8CD3-5B833EE24CB6}" vid="{A39FD72F-5173-413C-851D-FF5B286A9AB4}"/>
    </a:ext>
  </a:extLst>
</a:theme>
</file>

<file path=ppt/theme/theme2.xml><?xml version="1.0" encoding="utf-8"?>
<a:theme xmlns:a="http://schemas.openxmlformats.org/drawingml/2006/main" name="1_Temple University">
  <a:themeElements>
    <a:clrScheme name="CPHLR">
      <a:dk1>
        <a:srgbClr val="000000"/>
      </a:dk1>
      <a:lt1>
        <a:sysClr val="window" lastClr="FFFFFF"/>
      </a:lt1>
      <a:dk2>
        <a:srgbClr val="9D2235"/>
      </a:dk2>
      <a:lt2>
        <a:srgbClr val="E4E2DB"/>
      </a:lt2>
      <a:accent1>
        <a:srgbClr val="D22730"/>
      </a:accent1>
      <a:accent2>
        <a:srgbClr val="EAAA00"/>
      </a:accent2>
      <a:accent3>
        <a:srgbClr val="D1E2EC"/>
      </a:accent3>
      <a:accent4>
        <a:srgbClr val="CEB888"/>
      </a:accent4>
      <a:accent5>
        <a:srgbClr val="9A7E40"/>
      </a:accent5>
      <a:accent6>
        <a:srgbClr val="001E62"/>
      </a:accent6>
      <a:hlink>
        <a:srgbClr val="9D2235"/>
      </a:hlink>
      <a:folHlink>
        <a:srgbClr val="9D2235"/>
      </a:folHlink>
    </a:clrScheme>
    <a:fontScheme name="Custom 1">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e University __ Presentation Template  May 2019 [Read-Only]" id="{6368B027-36AF-43CF-8CD3-5B833EE24CB6}" vid="{A39FD72F-5173-413C-851D-FF5B286A9AB4}"/>
    </a:ext>
  </a:extLst>
</a:theme>
</file>

<file path=ppt/theme/theme3.xml><?xml version="1.0" encoding="utf-8"?>
<a:theme xmlns:a="http://schemas.openxmlformats.org/drawingml/2006/main" name="Oldversion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Zika Virus 2017 - Network Primer " id="{56C32A31-A915-FF43-820C-266FCB5CBB14}" vid="{0DB54AAA-2A3C-9A43-A35F-D45FC682B24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2947</Words>
  <Application>Microsoft Office PowerPoint</Application>
  <PresentationFormat>Widescreen</PresentationFormat>
  <Paragraphs>303</Paragraphs>
  <Slides>73</Slides>
  <Notes>61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73</vt:i4>
      </vt:variant>
    </vt:vector>
  </HeadingPairs>
  <TitlesOfParts>
    <vt:vector size="91" baseType="lpstr">
      <vt:lpstr>Arial</vt:lpstr>
      <vt:lpstr>Calibri</vt:lpstr>
      <vt:lpstr>Faustina Medium</vt:lpstr>
      <vt:lpstr>Franklin Gothic Medium Cond</vt:lpstr>
      <vt:lpstr>Georgia</vt:lpstr>
      <vt:lpstr>Helvetica</vt:lpstr>
      <vt:lpstr>Lucida Grande</vt:lpstr>
      <vt:lpstr>Oswald</vt:lpstr>
      <vt:lpstr>Roboto</vt:lpstr>
      <vt:lpstr>Roboto Condensed</vt:lpstr>
      <vt:lpstr>Roboto Medium</vt:lpstr>
      <vt:lpstr>Trade Gothic Next</vt:lpstr>
      <vt:lpstr>trade-gothic-next</vt:lpstr>
      <vt:lpstr>Wingdings</vt:lpstr>
      <vt:lpstr>Temple University</vt:lpstr>
      <vt:lpstr>1_Temple University</vt:lpstr>
      <vt:lpstr>OldversionNetwork_PPT_template</vt:lpstr>
      <vt:lpstr>1_Network_PPT_template</vt:lpstr>
      <vt:lpstr>Public Health’s Preemption Problem: Key Health Justice Impacts and Updates</vt:lpstr>
      <vt:lpstr>Moderator</vt:lpstr>
      <vt:lpstr>Presenter</vt:lpstr>
      <vt:lpstr>Presenter</vt:lpstr>
      <vt:lpstr>Presenter</vt:lpstr>
      <vt:lpstr>Presenter</vt:lpstr>
      <vt:lpstr>State Preemption Laws</vt:lpstr>
      <vt:lpstr>Law is a social determinant of health.</vt:lpstr>
      <vt:lpstr>PowerPoint Presentation</vt:lpstr>
      <vt:lpstr>Legal epidemiology</vt:lpstr>
      <vt:lpstr>Policy surveillance</vt:lpstr>
      <vt:lpstr>PowerPoint Presentation</vt:lpstr>
      <vt:lpstr>What is Preemption?</vt:lpstr>
      <vt:lpstr>State Authority to Preempt</vt:lpstr>
      <vt:lpstr>Forms of Preemption</vt:lpstr>
      <vt:lpstr>Punitive Preemption</vt:lpstr>
      <vt:lpstr>Preemption and Firearms </vt:lpstr>
      <vt:lpstr>PowerPoint Presentation</vt:lpstr>
      <vt:lpstr>Preemption Project</vt:lpstr>
      <vt:lpstr>Preemption Domains</vt:lpstr>
      <vt:lpstr>2022 Updates</vt:lpstr>
      <vt:lpstr>Race and Racism in the Classroom</vt:lpstr>
      <vt:lpstr>Race and Racism in the Classroom</vt:lpstr>
      <vt:lpstr>PowerPoint Presentation</vt:lpstr>
      <vt:lpstr>Race and Racism in the Classroom</vt:lpstr>
      <vt:lpstr>PowerPoint Presentation</vt:lpstr>
      <vt:lpstr>PowerPoint Presentation</vt:lpstr>
      <vt:lpstr>Race and Racism in the Classroom</vt:lpstr>
      <vt:lpstr>Black History Education as Critical Race Theory</vt:lpstr>
      <vt:lpstr>PowerPoint Presentation</vt:lpstr>
      <vt:lpstr>PowerPoint Presentation</vt:lpstr>
      <vt:lpstr>“CRT” Book Bans</vt:lpstr>
      <vt:lpstr>Race and Racism in the Classroom</vt:lpstr>
      <vt:lpstr>Florida Education Guidelines</vt:lpstr>
      <vt:lpstr>PowerPoint Presentation</vt:lpstr>
      <vt:lpstr>Transgender Rights</vt:lpstr>
      <vt:lpstr>PowerPoint Presentation</vt:lpstr>
      <vt:lpstr>Types of anti-trans preemption laws</vt:lpstr>
      <vt:lpstr>Anti-Discrimination Protections</vt:lpstr>
      <vt:lpstr>PowerPoint Presentation</vt:lpstr>
      <vt:lpstr>Rights in the School Setting</vt:lpstr>
      <vt:lpstr>PowerPoint Presentation</vt:lpstr>
      <vt:lpstr>PowerPoint Presentation</vt:lpstr>
      <vt:lpstr>PowerPoint Presentation</vt:lpstr>
      <vt:lpstr>Gender-Affirming Care</vt:lpstr>
      <vt:lpstr>PowerPoint Presentation</vt:lpstr>
      <vt:lpstr>How We Can Move Forward</vt:lpstr>
      <vt:lpstr>490+</vt:lpstr>
      <vt:lpstr>Activism and Advocacy</vt:lpstr>
      <vt:lpstr>Resources</vt:lpstr>
      <vt:lpstr>Thank You! </vt:lpstr>
      <vt:lpstr>PowerPoint Presentation</vt:lpstr>
      <vt:lpstr> Preemption and Abortion Access Post-Dobbs     </vt:lpstr>
      <vt:lpstr>PowerPoint Presentation</vt:lpstr>
      <vt:lpstr>PowerPoint Presentation</vt:lpstr>
      <vt:lpstr>PowerPoint Presentation</vt:lpstr>
      <vt:lpstr>Federal Preemption</vt:lpstr>
      <vt:lpstr>FDA Preemption</vt:lpstr>
      <vt:lpstr>Alliance for Hippocratic Medicine v. FDA (N.D. Tex., Apr. 7, 2023)</vt:lpstr>
      <vt:lpstr>Alliance for Hippocratic Medicine v. FDA (N.D. Tex., Apr. 7, 2023)</vt:lpstr>
      <vt:lpstr>Alliance for Hippocratic Medicine v. FDA (N.D. Tex., Apr. 7, 2023)</vt:lpstr>
      <vt:lpstr>Alliance for Hippocratic Medicine v. FDA (N.D. Tex., Apr. 7, 2023)</vt:lpstr>
      <vt:lpstr>Alliance for Hippocratic Medicine v. FDA (N.D. Tex., Apr. 7, 2023)</vt:lpstr>
      <vt:lpstr>Washington v. FDA (E.D. Wash., Apr. 7, 2023)</vt:lpstr>
      <vt:lpstr>Where does mifepristone stand, legally?</vt:lpstr>
      <vt:lpstr>Emergency Medical Treatment &amp; Active Labor Act (EMTALA)</vt:lpstr>
      <vt:lpstr>State Preemption of Local Authorities</vt:lpstr>
      <vt:lpstr>PATHWAY: Prosecutors have near-absolute discretion over when to prosecute individuals for abortion-related crimes. Post-Dobbs, 90+ elected state prosecutors have pledged not to enforce their states’ abortion bans or restrictions. Some police chiefs &amp; city councils have also issued memos providing for the de-prioritization of police enforcement of abortion bans.</vt:lpstr>
      <vt:lpstr>Texas S.B. 20</vt:lpstr>
      <vt:lpstr>New Mexico</vt:lpstr>
      <vt:lpstr>Acknowledgments</vt:lpstr>
      <vt:lpstr>PowerPoint Presentation</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Preemption Laws</dc:title>
  <dc:creator>Daniel Wacker</dc:creator>
  <cp:lastModifiedBy>Daniel Wacker</cp:lastModifiedBy>
  <cp:revision>2</cp:revision>
  <dcterms:created xsi:type="dcterms:W3CDTF">2023-04-12T14:37:44Z</dcterms:created>
  <dcterms:modified xsi:type="dcterms:W3CDTF">2023-04-18T19:27:54Z</dcterms:modified>
</cp:coreProperties>
</file>